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tif" ContentType="image/tif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5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7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8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859" r:id="rId2"/>
    <p:sldMasterId id="2147483744" r:id="rId3"/>
    <p:sldMasterId id="2147483780" r:id="rId4"/>
    <p:sldMasterId id="2147483838" r:id="rId5"/>
    <p:sldMasterId id="2147483713" r:id="rId6"/>
    <p:sldMasterId id="2147483674" r:id="rId7"/>
    <p:sldMasterId id="2147483897" r:id="rId8"/>
    <p:sldMasterId id="2147483960" r:id="rId9"/>
  </p:sldMasterIdLst>
  <p:notesMasterIdLst>
    <p:notesMasterId r:id="rId34"/>
  </p:notesMasterIdLst>
  <p:handoutMasterIdLst>
    <p:handoutMasterId r:id="rId35"/>
  </p:handoutMasterIdLst>
  <p:sldIdLst>
    <p:sldId id="273" r:id="rId10"/>
    <p:sldId id="325" r:id="rId11"/>
    <p:sldId id="326" r:id="rId12"/>
    <p:sldId id="328" r:id="rId13"/>
    <p:sldId id="411" r:id="rId14"/>
    <p:sldId id="341" r:id="rId15"/>
    <p:sldId id="342" r:id="rId16"/>
    <p:sldId id="343" r:id="rId17"/>
    <p:sldId id="414" r:id="rId18"/>
    <p:sldId id="415" r:id="rId19"/>
    <p:sldId id="344" r:id="rId20"/>
    <p:sldId id="416" r:id="rId21"/>
    <p:sldId id="417" r:id="rId22"/>
    <p:sldId id="359" r:id="rId23"/>
    <p:sldId id="345" r:id="rId24"/>
    <p:sldId id="348" r:id="rId25"/>
    <p:sldId id="356" r:id="rId26"/>
    <p:sldId id="421" r:id="rId27"/>
    <p:sldId id="360" r:id="rId28"/>
    <p:sldId id="361" r:id="rId29"/>
    <p:sldId id="404" r:id="rId30"/>
    <p:sldId id="365" r:id="rId31"/>
    <p:sldId id="366" r:id="rId32"/>
    <p:sldId id="422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ain Content" id="{4662D401-0641-41B3-B687-DDF7A58DCDF3}">
          <p14:sldIdLst>
            <p14:sldId id="273"/>
            <p14:sldId id="325"/>
            <p14:sldId id="326"/>
            <p14:sldId id="328"/>
            <p14:sldId id="411"/>
            <p14:sldId id="341"/>
            <p14:sldId id="342"/>
            <p14:sldId id="343"/>
            <p14:sldId id="414"/>
            <p14:sldId id="415"/>
            <p14:sldId id="344"/>
            <p14:sldId id="416"/>
            <p14:sldId id="417"/>
            <p14:sldId id="359"/>
            <p14:sldId id="345"/>
            <p14:sldId id="348"/>
            <p14:sldId id="356"/>
            <p14:sldId id="421"/>
            <p14:sldId id="360"/>
            <p14:sldId id="361"/>
            <p14:sldId id="404"/>
            <p14:sldId id="365"/>
            <p14:sldId id="366"/>
            <p14:sldId id="422"/>
          </p14:sldIdLst>
        </p14:section>
        <p14:section name="Appendix: Image Descriptions for Unsighted Students" id="{F75E8F0D-AAAB-4B6C-99D8-3CF9558F195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3408">
          <p15:clr>
            <a:srgbClr val="A4A3A4"/>
          </p15:clr>
        </p15:guide>
        <p15:guide id="2" orient="horz" pos="3600">
          <p15:clr>
            <a:srgbClr val="A4A3A4"/>
          </p15:clr>
        </p15:guide>
        <p15:guide id="3" orient="horz" pos="912" userDrawn="1">
          <p15:clr>
            <a:srgbClr val="A4A3A4"/>
          </p15:clr>
        </p15:guide>
        <p15:guide id="4" orient="horz" pos="3360">
          <p15:clr>
            <a:srgbClr val="A4A3A4"/>
          </p15:clr>
        </p15:guide>
        <p15:guide id="5" pos="5616">
          <p15:clr>
            <a:srgbClr val="A4A3A4"/>
          </p15:clr>
        </p15:guide>
        <p15:guide id="6" pos="43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3F4"/>
    <a:srgbClr val="E2E3E4"/>
    <a:srgbClr val="B60000"/>
    <a:srgbClr val="43638E"/>
    <a:srgbClr val="E2D5EA"/>
    <a:srgbClr val="C6E3FA"/>
    <a:srgbClr val="FFF799"/>
    <a:srgbClr val="376092"/>
    <a:srgbClr val="5E5F61"/>
    <a:srgbClr val="6A6A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149" autoAdjust="0"/>
    <p:restoredTop sz="95706" autoAdjust="0"/>
  </p:normalViewPr>
  <p:slideViewPr>
    <p:cSldViewPr>
      <p:cViewPr varScale="1">
        <p:scale>
          <a:sx n="86" d="100"/>
          <a:sy n="86" d="100"/>
        </p:scale>
        <p:origin x="1378" y="58"/>
      </p:cViewPr>
      <p:guideLst>
        <p:guide orient="horz" pos="3408"/>
        <p:guide orient="horz" pos="3600"/>
        <p:guide orient="horz" pos="912"/>
        <p:guide orient="horz" pos="3360"/>
        <p:guide pos="5616"/>
        <p:guide pos="4320"/>
      </p:guideLst>
    </p:cSldViewPr>
  </p:slideViewPr>
  <p:outlineViewPr>
    <p:cViewPr>
      <p:scale>
        <a:sx n="33" d="100"/>
        <a:sy n="33" d="100"/>
      </p:scale>
      <p:origin x="0" y="-15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11894"/>
    </p:cViewPr>
  </p:sorterViewPr>
  <p:notesViewPr>
    <p:cSldViewPr>
      <p:cViewPr varScale="1">
        <p:scale>
          <a:sx n="73" d="100"/>
          <a:sy n="73" d="100"/>
        </p:scale>
        <p:origin x="1992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tableStyles" Target="tableStyles.xml"/><Relationship Id="rId21" Type="http://schemas.openxmlformats.org/officeDocument/2006/relationships/slide" Target="slides/slide12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4CCBF-31CF-4FCA-A5B4-50142834420A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895618-5249-4F12-80E4-2F3A0FD18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10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4B720-C9F6-4BFC-BC5C-B1B8D70204DA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03D02-7E89-4EBF-B123-9C334E1BF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04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03D02-7E89-4EBF-B123-9C334E1BFE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450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Gray BG, Title &amp; Sub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2766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49530" y="3429000"/>
            <a:ext cx="561594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9530" y="4114800"/>
            <a:ext cx="5615940" cy="6858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15602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Gray BG, Title 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49530" y="3581400"/>
            <a:ext cx="561594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069168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Gray BG, Title 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436620" y="3581400"/>
            <a:ext cx="569976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7617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SimpleTitle&amp;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0" y="2130426"/>
            <a:ext cx="9144000" cy="1470025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6A6A6A"/>
                </a:solidFill>
                <a:latin typeface="ArumSans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235527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2294791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2775099"/>
            <a:ext cx="7772400" cy="1362075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480"/>
              </a:spcBef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4138613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695569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143000" indent="-22860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00200" indent="-22860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057400" indent="-22860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Jump Link"/>
          <p:cNvSpPr>
            <a:spLocks noGrp="1"/>
          </p:cNvSpPr>
          <p:nvPr>
            <p:ph type="body" sz="quarter" idx="17" hasCustomPrompt="1"/>
          </p:nvPr>
        </p:nvSpPr>
        <p:spPr>
          <a:xfrm>
            <a:off x="3465912" y="66056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801041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Six Content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39762"/>
          </a:xfrm>
          <a:prstGeom prst="rect">
            <a:avLst/>
          </a:prstGeom>
        </p:spPr>
        <p:txBody>
          <a:bodyPr/>
          <a:lstStyle>
            <a:lvl1pPr>
              <a:defRPr lang="en-US" sz="3600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" name="Content Placeholder 1"/>
          <p:cNvSpPr>
            <a:spLocks noGrp="1"/>
          </p:cNvSpPr>
          <p:nvPr>
            <p:ph sz="quarter" idx="12"/>
          </p:nvPr>
        </p:nvSpPr>
        <p:spPr>
          <a:xfrm>
            <a:off x="533400" y="1066800"/>
            <a:ext cx="8153400" cy="838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2011680"/>
            <a:ext cx="8153400" cy="7620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4"/>
          </p:nvPr>
        </p:nvSpPr>
        <p:spPr>
          <a:xfrm>
            <a:off x="533400" y="2880360"/>
            <a:ext cx="8153400" cy="6858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4"/>
          <p:cNvSpPr>
            <a:spLocks noGrp="1"/>
          </p:cNvSpPr>
          <p:nvPr>
            <p:ph sz="quarter" idx="15"/>
          </p:nvPr>
        </p:nvSpPr>
        <p:spPr>
          <a:xfrm>
            <a:off x="533400" y="3672840"/>
            <a:ext cx="8153400" cy="838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quarter" idx="10"/>
          </p:nvPr>
        </p:nvSpPr>
        <p:spPr>
          <a:xfrm>
            <a:off x="533400" y="4617720"/>
            <a:ext cx="8153400" cy="9144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6"/>
          <p:cNvSpPr>
            <a:spLocks noGrp="1"/>
          </p:cNvSpPr>
          <p:nvPr>
            <p:ph sz="quarter" idx="11"/>
          </p:nvPr>
        </p:nvSpPr>
        <p:spPr>
          <a:xfrm>
            <a:off x="533400" y="5638800"/>
            <a:ext cx="8153400" cy="7620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Jump Link"/>
          <p:cNvSpPr>
            <a:spLocks noGrp="1"/>
          </p:cNvSpPr>
          <p:nvPr>
            <p:ph type="body" sz="quarter" idx="17" hasCustomPrompt="1"/>
          </p:nvPr>
        </p:nvSpPr>
        <p:spPr>
          <a:xfrm>
            <a:off x="3465912" y="65294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1" name="Photo Credit"/>
          <p:cNvSpPr>
            <a:spLocks noGrp="1"/>
          </p:cNvSpPr>
          <p:nvPr>
            <p:ph type="body" sz="quarter" idx="16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562023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12 Content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39762"/>
          </a:xfrm>
          <a:prstGeom prst="rect">
            <a:avLst/>
          </a:prstGeom>
        </p:spPr>
        <p:txBody>
          <a:bodyPr/>
          <a:lstStyle>
            <a:lvl1pPr>
              <a:defRPr lang="en-US" sz="3600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" name="Content Placeholder 1"/>
          <p:cNvSpPr>
            <a:spLocks noGrp="1"/>
          </p:cNvSpPr>
          <p:nvPr>
            <p:ph sz="quarter" idx="12"/>
          </p:nvPr>
        </p:nvSpPr>
        <p:spPr>
          <a:xfrm>
            <a:off x="159416" y="1066800"/>
            <a:ext cx="4114800" cy="82296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159416" y="1981200"/>
            <a:ext cx="4114800" cy="82296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4"/>
          </p:nvPr>
        </p:nvSpPr>
        <p:spPr>
          <a:xfrm>
            <a:off x="159416" y="2895600"/>
            <a:ext cx="4114800" cy="82296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4"/>
          <p:cNvSpPr>
            <a:spLocks noGrp="1"/>
          </p:cNvSpPr>
          <p:nvPr>
            <p:ph sz="quarter" idx="15"/>
          </p:nvPr>
        </p:nvSpPr>
        <p:spPr>
          <a:xfrm>
            <a:off x="159416" y="3810000"/>
            <a:ext cx="4114800" cy="82296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quarter" idx="10"/>
          </p:nvPr>
        </p:nvSpPr>
        <p:spPr>
          <a:xfrm>
            <a:off x="159416" y="4724400"/>
            <a:ext cx="4114800" cy="82296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6"/>
          <p:cNvSpPr>
            <a:spLocks noGrp="1"/>
          </p:cNvSpPr>
          <p:nvPr>
            <p:ph sz="quarter" idx="11"/>
          </p:nvPr>
        </p:nvSpPr>
        <p:spPr>
          <a:xfrm>
            <a:off x="159416" y="5638800"/>
            <a:ext cx="4114800" cy="82296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7"/>
          <p:cNvSpPr>
            <a:spLocks noGrp="1"/>
          </p:cNvSpPr>
          <p:nvPr>
            <p:ph sz="quarter" idx="18"/>
          </p:nvPr>
        </p:nvSpPr>
        <p:spPr>
          <a:xfrm>
            <a:off x="4800600" y="1066800"/>
            <a:ext cx="4114800" cy="822960"/>
          </a:xfrm>
          <a:prstGeom prst="rect">
            <a:avLst/>
          </a:prstGeom>
        </p:spPr>
        <p:txBody>
          <a:bodyPr/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marL="0" lv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dirty="0"/>
              <a:t>Click to edit Master text styles</a:t>
            </a:r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Second level</a:t>
            </a:r>
          </a:p>
          <a:p>
            <a:pPr marL="1200150" lvl="2" indent="-285750">
              <a:spcAft>
                <a:spcPts val="800"/>
              </a:spcAft>
              <a:buFont typeface="Arial" panose="020B0604020202020204" pitchFamily="34" charset="0"/>
            </a:pPr>
            <a:r>
              <a:rPr lang="en-US" dirty="0"/>
              <a:t>Third level</a:t>
            </a:r>
          </a:p>
          <a:p>
            <a:pPr marL="1657350" lvl="3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Fourth level</a:t>
            </a:r>
          </a:p>
          <a:p>
            <a:pPr marL="2114550" lvl="4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Fifth level</a:t>
            </a:r>
          </a:p>
        </p:txBody>
      </p:sp>
      <p:sp>
        <p:nvSpPr>
          <p:cNvPr id="19" name="Content Placeholder 8"/>
          <p:cNvSpPr>
            <a:spLocks noGrp="1"/>
          </p:cNvSpPr>
          <p:nvPr>
            <p:ph sz="quarter" idx="19"/>
          </p:nvPr>
        </p:nvSpPr>
        <p:spPr>
          <a:xfrm>
            <a:off x="4800600" y="1981200"/>
            <a:ext cx="4114800" cy="822960"/>
          </a:xfrm>
          <a:prstGeom prst="rect">
            <a:avLst/>
          </a:prstGeom>
        </p:spPr>
        <p:txBody>
          <a:bodyPr/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marL="0" lv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Second level</a:t>
            </a:r>
          </a:p>
          <a:p>
            <a:pPr marL="1200150" lvl="2" indent="-285750">
              <a:spcAft>
                <a:spcPts val="800"/>
              </a:spcAft>
              <a:buFont typeface="Arial" panose="020B0604020202020204" pitchFamily="34" charset="0"/>
            </a:pPr>
            <a:r>
              <a:rPr lang="en-US"/>
              <a:t>Third level</a:t>
            </a:r>
          </a:p>
          <a:p>
            <a:pPr marL="1657350" lvl="3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  <a:p>
            <a:pPr marL="2114550" lvl="4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Fifth level</a:t>
            </a:r>
          </a:p>
        </p:txBody>
      </p:sp>
      <p:sp>
        <p:nvSpPr>
          <p:cNvPr id="21" name="Content Placeholder 9"/>
          <p:cNvSpPr>
            <a:spLocks noGrp="1"/>
          </p:cNvSpPr>
          <p:nvPr>
            <p:ph sz="quarter" idx="20"/>
          </p:nvPr>
        </p:nvSpPr>
        <p:spPr>
          <a:xfrm>
            <a:off x="4800600" y="2895600"/>
            <a:ext cx="4114800" cy="822960"/>
          </a:xfrm>
          <a:prstGeom prst="rect">
            <a:avLst/>
          </a:prstGeom>
        </p:spPr>
        <p:txBody>
          <a:bodyPr/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marL="0" lv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Second level</a:t>
            </a:r>
          </a:p>
          <a:p>
            <a:pPr marL="1200150" lvl="2" indent="-285750">
              <a:spcAft>
                <a:spcPts val="800"/>
              </a:spcAft>
              <a:buFont typeface="Arial" panose="020B0604020202020204" pitchFamily="34" charset="0"/>
            </a:pPr>
            <a:r>
              <a:rPr lang="en-US"/>
              <a:t>Third level</a:t>
            </a:r>
          </a:p>
          <a:p>
            <a:pPr marL="1657350" lvl="3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  <a:p>
            <a:pPr marL="2114550" lvl="4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Fifth level</a:t>
            </a:r>
          </a:p>
        </p:txBody>
      </p:sp>
      <p:sp>
        <p:nvSpPr>
          <p:cNvPr id="23" name="Content Placeholder 10"/>
          <p:cNvSpPr>
            <a:spLocks noGrp="1"/>
          </p:cNvSpPr>
          <p:nvPr>
            <p:ph sz="quarter" idx="21"/>
          </p:nvPr>
        </p:nvSpPr>
        <p:spPr>
          <a:xfrm>
            <a:off x="4800600" y="3810000"/>
            <a:ext cx="4114800" cy="822960"/>
          </a:xfrm>
          <a:prstGeom prst="rect">
            <a:avLst/>
          </a:prstGeom>
        </p:spPr>
        <p:txBody>
          <a:bodyPr/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marL="0" lv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Second level</a:t>
            </a:r>
          </a:p>
          <a:p>
            <a:pPr marL="1200150" lvl="2" indent="-285750">
              <a:spcAft>
                <a:spcPts val="800"/>
              </a:spcAft>
              <a:buFont typeface="Arial" panose="020B0604020202020204" pitchFamily="34" charset="0"/>
            </a:pPr>
            <a:r>
              <a:rPr lang="en-US"/>
              <a:t>Third level</a:t>
            </a:r>
          </a:p>
          <a:p>
            <a:pPr marL="1657350" lvl="3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  <a:p>
            <a:pPr marL="2114550" lvl="4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Fifth level</a:t>
            </a:r>
          </a:p>
        </p:txBody>
      </p:sp>
      <p:sp>
        <p:nvSpPr>
          <p:cNvPr id="25" name="Content Placeholder 11"/>
          <p:cNvSpPr>
            <a:spLocks noGrp="1"/>
          </p:cNvSpPr>
          <p:nvPr>
            <p:ph sz="quarter" idx="22"/>
          </p:nvPr>
        </p:nvSpPr>
        <p:spPr>
          <a:xfrm>
            <a:off x="4800600" y="4724400"/>
            <a:ext cx="4114800" cy="822960"/>
          </a:xfrm>
          <a:prstGeom prst="rect">
            <a:avLst/>
          </a:prstGeom>
        </p:spPr>
        <p:txBody>
          <a:bodyPr/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marL="0" lv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Second level</a:t>
            </a:r>
          </a:p>
          <a:p>
            <a:pPr marL="1200150" lvl="2" indent="-285750">
              <a:spcAft>
                <a:spcPts val="800"/>
              </a:spcAft>
              <a:buFont typeface="Arial" panose="020B0604020202020204" pitchFamily="34" charset="0"/>
            </a:pPr>
            <a:r>
              <a:rPr lang="en-US"/>
              <a:t>Third level</a:t>
            </a:r>
          </a:p>
          <a:p>
            <a:pPr marL="1657350" lvl="3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  <a:p>
            <a:pPr marL="2114550" lvl="4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Fifth level</a:t>
            </a:r>
          </a:p>
        </p:txBody>
      </p:sp>
      <p:sp>
        <p:nvSpPr>
          <p:cNvPr id="27" name="Content Placeholder 12"/>
          <p:cNvSpPr>
            <a:spLocks noGrp="1"/>
          </p:cNvSpPr>
          <p:nvPr>
            <p:ph sz="quarter" idx="23"/>
          </p:nvPr>
        </p:nvSpPr>
        <p:spPr>
          <a:xfrm>
            <a:off x="4800600" y="5638800"/>
            <a:ext cx="4114800" cy="822960"/>
          </a:xfrm>
          <a:prstGeom prst="rect">
            <a:avLst/>
          </a:prstGeom>
        </p:spPr>
        <p:txBody>
          <a:bodyPr/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marL="0" lv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Second level</a:t>
            </a:r>
          </a:p>
          <a:p>
            <a:pPr marL="1200150" lvl="2" indent="-285750">
              <a:spcAft>
                <a:spcPts val="800"/>
              </a:spcAft>
              <a:buFont typeface="Arial" panose="020B0604020202020204" pitchFamily="34" charset="0"/>
            </a:pPr>
            <a:r>
              <a:rPr lang="en-US"/>
              <a:t>Third level</a:t>
            </a:r>
          </a:p>
          <a:p>
            <a:pPr marL="1657350" lvl="3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  <a:p>
            <a:pPr marL="2114550" lvl="4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Fifth level</a:t>
            </a:r>
          </a:p>
        </p:txBody>
      </p:sp>
      <p:sp>
        <p:nvSpPr>
          <p:cNvPr id="13" name="Jump Link"/>
          <p:cNvSpPr>
            <a:spLocks noGrp="1"/>
          </p:cNvSpPr>
          <p:nvPr>
            <p:ph type="body" sz="quarter" idx="17" hasCustomPrompt="1"/>
          </p:nvPr>
        </p:nvSpPr>
        <p:spPr>
          <a:xfrm>
            <a:off x="3467512" y="65294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1" name="Photo Credit"/>
          <p:cNvSpPr>
            <a:spLocks noGrp="1"/>
          </p:cNvSpPr>
          <p:nvPr>
            <p:ph type="body" sz="quarter" idx="16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9805406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Title"/>
          <p:cNvSpPr>
            <a:spLocks noGrp="1"/>
          </p:cNvSpPr>
          <p:nvPr>
            <p:ph type="title"/>
          </p:nvPr>
        </p:nvSpPr>
        <p:spPr>
          <a:xfrm>
            <a:off x="-1" y="228600"/>
            <a:ext cx="9144001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038600" cy="561594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038600" cy="561594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Jump Link"/>
          <p:cNvSpPr>
            <a:spLocks noGrp="1"/>
          </p:cNvSpPr>
          <p:nvPr>
            <p:ph type="body" sz="quarter" idx="17" hasCustomPrompt="1"/>
          </p:nvPr>
        </p:nvSpPr>
        <p:spPr>
          <a:xfrm>
            <a:off x="3465912" y="655320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1187976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Two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5612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600200"/>
            <a:ext cx="4040188" cy="4912202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600200"/>
            <a:ext cx="4041775" cy="4912202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Jump Link"/>
          <p:cNvSpPr>
            <a:spLocks noGrp="1"/>
          </p:cNvSpPr>
          <p:nvPr>
            <p:ph type="body" sz="quarter" idx="17" hasCustomPrompt="1"/>
          </p:nvPr>
        </p:nvSpPr>
        <p:spPr>
          <a:xfrm>
            <a:off x="3465912" y="655320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2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874073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Gray BG, Title &amp; Sub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124200" y="3429000"/>
            <a:ext cx="6019800" cy="1752600"/>
          </a:xfrm>
          <a:prstGeom prst="rect">
            <a:avLst/>
          </a:prstGeom>
          <a:solidFill>
            <a:srgbClr val="52525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276600" y="3505200"/>
            <a:ext cx="569976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276600" y="4190999"/>
            <a:ext cx="5699760" cy="9144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800" b="0">
                <a:solidFill>
                  <a:schemeClr val="bg1"/>
                </a:solidFill>
                <a:latin typeface="+mj-lt"/>
              </a:defRPr>
            </a:lvl1pPr>
            <a:lvl2pPr marL="457200" indent="0" algn="r">
              <a:buNone/>
              <a:defRPr sz="2400" b="0">
                <a:solidFill>
                  <a:schemeClr val="bg1"/>
                </a:solidFill>
                <a:latin typeface="ArumSans Bd" panose="020B0B04010000020C00" pitchFamily="34" charset="0"/>
              </a:defRPr>
            </a:lvl2pPr>
            <a:lvl3pPr marL="914400" indent="0" algn="r">
              <a:buNone/>
              <a:defRPr sz="2400" b="0">
                <a:solidFill>
                  <a:schemeClr val="bg1"/>
                </a:solidFill>
                <a:latin typeface="ArumSans Bd" panose="020B0B04010000020C00" pitchFamily="34" charset="0"/>
              </a:defRPr>
            </a:lvl3pPr>
            <a:lvl4pPr marL="1371600" indent="0" algn="r">
              <a:buNone/>
              <a:defRPr sz="2400" b="0">
                <a:solidFill>
                  <a:schemeClr val="bg1"/>
                </a:solidFill>
                <a:latin typeface="ArumSans Bd" panose="020B0B04010000020C00" pitchFamily="34" charset="0"/>
              </a:defRPr>
            </a:lvl4pPr>
            <a:lvl5pPr marL="1828800" indent="0" algn="r">
              <a:buNone/>
              <a:defRPr sz="2400" b="0">
                <a:solidFill>
                  <a:schemeClr val="bg1"/>
                </a:solidFill>
                <a:latin typeface="ArumSans Bd" panose="020B0B04010000020C00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10" name="Content Placeholder 7"/>
          <p:cNvSpPr>
            <a:spLocks noGrp="1"/>
          </p:cNvSpPr>
          <p:nvPr>
            <p:ph sz="quarter" idx="13"/>
          </p:nvPr>
        </p:nvSpPr>
        <p:spPr>
          <a:xfrm>
            <a:off x="0" y="6771640"/>
            <a:ext cx="9144000" cy="91440"/>
          </a:xfrm>
          <a:prstGeom prst="rect">
            <a:avLst/>
          </a:prstGeom>
        </p:spPr>
        <p:txBody>
          <a:bodyPr lIns="45720" rIns="45720" anchor="ctr"/>
          <a:lstStyle>
            <a:lvl1pPr algn="l">
              <a:defRPr sz="80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06866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600200"/>
            <a:ext cx="4040188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600200"/>
            <a:ext cx="4041775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5814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4191000"/>
            <a:ext cx="4040188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5814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4645025" y="4191000"/>
            <a:ext cx="4041775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Jump Link"/>
          <p:cNvSpPr>
            <a:spLocks noGrp="1"/>
          </p:cNvSpPr>
          <p:nvPr>
            <p:ph type="body" sz="quarter" idx="17" hasCustomPrompt="1"/>
          </p:nvPr>
        </p:nvSpPr>
        <p:spPr>
          <a:xfrm>
            <a:off x="3465912" y="601980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5873770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Content with Lef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457201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457201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575050" y="304800"/>
            <a:ext cx="5111751" cy="6179819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Jump Link"/>
          <p:cNvSpPr>
            <a:spLocks noGrp="1"/>
          </p:cNvSpPr>
          <p:nvPr>
            <p:ph type="body" sz="quarter" idx="13" hasCustomPrompt="1"/>
          </p:nvPr>
        </p:nvSpPr>
        <p:spPr>
          <a:xfrm>
            <a:off x="4999894" y="6488875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8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9750495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Content with Righ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5678487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5678487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5111751" cy="6179819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1908587" y="6488875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4910042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1828800" y="5253037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1828800" y="5895975"/>
            <a:ext cx="5486400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1"/>
          <p:cNvSpPr>
            <a:spLocks noGrp="1"/>
          </p:cNvSpPr>
          <p:nvPr>
            <p:ph type="pic" idx="1"/>
          </p:nvPr>
        </p:nvSpPr>
        <p:spPr>
          <a:xfrm>
            <a:off x="1028700" y="128650"/>
            <a:ext cx="7086600" cy="49446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8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3357063" y="5105400"/>
            <a:ext cx="2429874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326611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Title a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-2251" y="228600"/>
            <a:ext cx="9172252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Media Placeholder 1"/>
          <p:cNvSpPr>
            <a:spLocks noGrp="1"/>
          </p:cNvSpPr>
          <p:nvPr>
            <p:ph type="media" sz="quarter" idx="11"/>
          </p:nvPr>
        </p:nvSpPr>
        <p:spPr>
          <a:xfrm>
            <a:off x="0" y="1066799"/>
            <a:ext cx="9144000" cy="53159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5" name="Video Credit"/>
          <p:cNvSpPr>
            <a:spLocks noGrp="1"/>
          </p:cNvSpPr>
          <p:nvPr>
            <p:ph type="body" sz="quarter" idx="12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Video Credit Here</a:t>
            </a:r>
          </a:p>
        </p:txBody>
      </p:sp>
    </p:spTree>
    <p:extLst>
      <p:ext uri="{BB962C8B-B14F-4D97-AF65-F5344CB8AC3E}">
        <p14:creationId xmlns:p14="http://schemas.microsoft.com/office/powerpoint/2010/main" val="1987417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28">
          <p15:clr>
            <a:srgbClr val="FBAE40"/>
          </p15:clr>
        </p15:guide>
        <p15:guide id="3" pos="5136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2146742" cy="1143000"/>
            <a:chOff x="0" y="0"/>
            <a:chExt cx="2146742" cy="1143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354518" cy="1143000"/>
            </a:xfrm>
            <a:prstGeom prst="rect">
              <a:avLst/>
            </a:prstGeom>
            <a:solidFill>
              <a:srgbClr val="4F74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125918" y="152400"/>
              <a:ext cx="2020824" cy="846385"/>
              <a:chOff x="265176" y="405825"/>
              <a:chExt cx="2020824" cy="846385"/>
            </a:xfrm>
            <a:effectLst>
              <a:outerShdw blurRad="50800" dist="88900" dir="2700000" algn="tl" rotWithShape="0">
                <a:prstClr val="black">
                  <a:alpha val="23000"/>
                </a:prstClr>
              </a:outerShdw>
            </a:effectLst>
          </p:grpSpPr>
          <p:sp>
            <p:nvSpPr>
              <p:cNvPr id="12" name="Rectangle 11"/>
              <p:cNvSpPr/>
              <p:nvPr userDrawn="1"/>
            </p:nvSpPr>
            <p:spPr>
              <a:xfrm>
                <a:off x="266700" y="405825"/>
                <a:ext cx="2019300" cy="584775"/>
              </a:xfrm>
              <a:prstGeom prst="rect">
                <a:avLst/>
              </a:prstGeom>
              <a:solidFill>
                <a:srgbClr val="CE17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Right Triangle 12"/>
              <p:cNvSpPr/>
              <p:nvPr userDrawn="1"/>
            </p:nvSpPr>
            <p:spPr>
              <a:xfrm flipH="1" flipV="1">
                <a:off x="265176" y="990600"/>
                <a:ext cx="228600" cy="261610"/>
              </a:xfrm>
              <a:prstGeom prst="rtTriangle">
                <a:avLst/>
              </a:prstGeom>
              <a:solidFill>
                <a:srgbClr val="91012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6" name="Slide Title"/>
          <p:cNvSpPr>
            <a:spLocks noGrp="1"/>
          </p:cNvSpPr>
          <p:nvPr>
            <p:ph type="title" hasCustomPrompt="1"/>
          </p:nvPr>
        </p:nvSpPr>
        <p:spPr>
          <a:xfrm>
            <a:off x="57150" y="212725"/>
            <a:ext cx="2926080" cy="457200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90000"/>
              </a:lnSpc>
              <a:buFont typeface="Arial" panose="020B0604020202020204" pitchFamily="34" charset="0"/>
              <a:buNone/>
              <a:defRPr sz="32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CHAPTER  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3230880" y="0"/>
            <a:ext cx="5852160" cy="1143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57200" y="1828800"/>
            <a:ext cx="8229600" cy="4648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03895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228600" y="2133600"/>
            <a:ext cx="8686800" cy="22860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4800" b="1">
                <a:solidFill>
                  <a:srgbClr val="B6000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590444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Single Corner Rectangle 6"/>
          <p:cNvSpPr/>
          <p:nvPr userDrawn="1"/>
        </p:nvSpPr>
        <p:spPr>
          <a:xfrm>
            <a:off x="0" y="0"/>
            <a:ext cx="1371600" cy="548640"/>
          </a:xfrm>
          <a:prstGeom prst="snip1Rect">
            <a:avLst>
              <a:gd name="adj" fmla="val 44253"/>
            </a:avLst>
          </a:prstGeom>
          <a:solidFill>
            <a:srgbClr val="5E5F61"/>
          </a:solidFill>
          <a:ln>
            <a:noFill/>
          </a:ln>
          <a:effectLst>
            <a:outerShdw blurRad="50800" dist="101600" dir="2700000" algn="tl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320040" y="0"/>
            <a:ext cx="8595360" cy="1005840"/>
          </a:xfrm>
          <a:prstGeom prst="rect">
            <a:avLst/>
          </a:prstGeom>
        </p:spPr>
        <p:txBody>
          <a:bodyPr anchor="t"/>
          <a:lstStyle>
            <a:lvl1pPr marL="1188720" indent="-1188720" algn="l">
              <a:lnSpc>
                <a:spcPct val="100000"/>
              </a:lnSpc>
              <a:buFont typeface="Arial" panose="020B0604020202020204" pitchFamily="34" charset="0"/>
              <a:buNone/>
              <a:defRPr sz="3600" b="0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21208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3200400" y="6477000"/>
            <a:ext cx="2743200" cy="18288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8626553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Single Corner Rectangle 6"/>
          <p:cNvSpPr/>
          <p:nvPr userDrawn="1"/>
        </p:nvSpPr>
        <p:spPr>
          <a:xfrm>
            <a:off x="0" y="0"/>
            <a:ext cx="1371600" cy="548640"/>
          </a:xfrm>
          <a:prstGeom prst="snip1Rect">
            <a:avLst>
              <a:gd name="adj" fmla="val 44253"/>
            </a:avLst>
          </a:prstGeom>
          <a:solidFill>
            <a:srgbClr val="5E5F61"/>
          </a:solidFill>
          <a:ln>
            <a:noFill/>
          </a:ln>
          <a:effectLst>
            <a:outerShdw blurRad="50800" dist="101600" dir="2700000" algn="tl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320040" y="0"/>
            <a:ext cx="8595360" cy="1005840"/>
          </a:xfrm>
          <a:prstGeom prst="rect">
            <a:avLst/>
          </a:prstGeom>
        </p:spPr>
        <p:txBody>
          <a:bodyPr anchor="t"/>
          <a:lstStyle>
            <a:lvl1pPr marL="1188720" indent="-1188720" algn="l">
              <a:lnSpc>
                <a:spcPct val="100000"/>
              </a:lnSpc>
              <a:buFont typeface="Arial" panose="020B0604020202020204" pitchFamily="34" charset="0"/>
              <a:buNone/>
              <a:defRPr sz="3600" b="0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246888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0"/>
          </p:nvPr>
        </p:nvSpPr>
        <p:spPr>
          <a:xfrm>
            <a:off x="228600" y="3916680"/>
            <a:ext cx="8686800" cy="246888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3200400" y="6477000"/>
            <a:ext cx="2743200" cy="18288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541166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Single Corner Rectangle 6"/>
          <p:cNvSpPr/>
          <p:nvPr userDrawn="1"/>
        </p:nvSpPr>
        <p:spPr>
          <a:xfrm>
            <a:off x="0" y="0"/>
            <a:ext cx="1371600" cy="548640"/>
          </a:xfrm>
          <a:prstGeom prst="snip1Rect">
            <a:avLst>
              <a:gd name="adj" fmla="val 44253"/>
            </a:avLst>
          </a:prstGeom>
          <a:solidFill>
            <a:srgbClr val="5E5F61"/>
          </a:solidFill>
          <a:ln>
            <a:noFill/>
          </a:ln>
          <a:effectLst>
            <a:outerShdw blurRad="50800" dist="101600" dir="2700000" algn="tl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320040" y="0"/>
            <a:ext cx="8595360" cy="1005840"/>
          </a:xfrm>
          <a:prstGeom prst="rect">
            <a:avLst/>
          </a:prstGeom>
        </p:spPr>
        <p:txBody>
          <a:bodyPr anchor="t"/>
          <a:lstStyle>
            <a:lvl1pPr marL="1188720" indent="-1188720" algn="l">
              <a:lnSpc>
                <a:spcPct val="100000"/>
              </a:lnSpc>
              <a:buFont typeface="Arial" panose="020B0604020202020204" pitchFamily="34" charset="0"/>
              <a:buNone/>
              <a:defRPr sz="3600" b="0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228600" y="1143000"/>
            <a:ext cx="4206240" cy="513588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0"/>
          </p:nvPr>
        </p:nvSpPr>
        <p:spPr>
          <a:xfrm>
            <a:off x="4709160" y="1143000"/>
            <a:ext cx="4206240" cy="513588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3200400" y="6477000"/>
            <a:ext cx="2743200" cy="18288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053446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Gray BG, Title-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49530" y="3581400"/>
            <a:ext cx="561594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336828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Single Corner Rectangle 6"/>
          <p:cNvSpPr/>
          <p:nvPr userDrawn="1"/>
        </p:nvSpPr>
        <p:spPr>
          <a:xfrm>
            <a:off x="0" y="0"/>
            <a:ext cx="1371600" cy="548640"/>
          </a:xfrm>
          <a:prstGeom prst="snip1Rect">
            <a:avLst>
              <a:gd name="adj" fmla="val 44253"/>
            </a:avLst>
          </a:prstGeom>
          <a:solidFill>
            <a:srgbClr val="5E5F61"/>
          </a:solidFill>
          <a:ln>
            <a:noFill/>
          </a:ln>
          <a:effectLst>
            <a:outerShdw blurRad="50800" dist="101600" dir="2700000" algn="tl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320040" y="0"/>
            <a:ext cx="8595360" cy="1005840"/>
          </a:xfrm>
          <a:prstGeom prst="rect">
            <a:avLst/>
          </a:prstGeom>
        </p:spPr>
        <p:txBody>
          <a:bodyPr anchor="t"/>
          <a:lstStyle>
            <a:lvl1pPr marL="1188720" indent="-1188720" algn="l">
              <a:lnSpc>
                <a:spcPct val="100000"/>
              </a:lnSpc>
              <a:buFont typeface="Arial" panose="020B0604020202020204" pitchFamily="34" charset="0"/>
              <a:buNone/>
              <a:defRPr sz="3600" b="0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155448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0"/>
          </p:nvPr>
        </p:nvSpPr>
        <p:spPr>
          <a:xfrm>
            <a:off x="228600" y="3055620"/>
            <a:ext cx="8686800" cy="155448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1"/>
          <p:cNvSpPr>
            <a:spLocks noGrp="1"/>
          </p:cNvSpPr>
          <p:nvPr>
            <p:ph idx="11"/>
          </p:nvPr>
        </p:nvSpPr>
        <p:spPr>
          <a:xfrm>
            <a:off x="228600" y="4846320"/>
            <a:ext cx="8686800" cy="155448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3200400" y="6477000"/>
            <a:ext cx="2743200" cy="18288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1399498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Single Corner Rectangle 6"/>
          <p:cNvSpPr/>
          <p:nvPr userDrawn="1"/>
        </p:nvSpPr>
        <p:spPr>
          <a:xfrm>
            <a:off x="0" y="0"/>
            <a:ext cx="1371600" cy="548640"/>
          </a:xfrm>
          <a:prstGeom prst="snip1Rect">
            <a:avLst>
              <a:gd name="adj" fmla="val 44253"/>
            </a:avLst>
          </a:prstGeom>
          <a:solidFill>
            <a:srgbClr val="5E5F61"/>
          </a:solidFill>
          <a:ln>
            <a:noFill/>
          </a:ln>
          <a:effectLst>
            <a:outerShdw blurRad="50800" dist="101600" dir="2700000" algn="tl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320040" y="0"/>
            <a:ext cx="8595360" cy="1005840"/>
          </a:xfrm>
          <a:prstGeom prst="rect">
            <a:avLst/>
          </a:prstGeom>
        </p:spPr>
        <p:txBody>
          <a:bodyPr anchor="t"/>
          <a:lstStyle>
            <a:lvl1pPr marL="1188720" indent="-1188720" algn="l">
              <a:lnSpc>
                <a:spcPct val="100000"/>
              </a:lnSpc>
              <a:buFont typeface="Arial" panose="020B0604020202020204" pitchFamily="34" charset="0"/>
              <a:buNone/>
              <a:defRPr sz="3600" b="0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11887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0"/>
          </p:nvPr>
        </p:nvSpPr>
        <p:spPr>
          <a:xfrm>
            <a:off x="228600" y="2580640"/>
            <a:ext cx="8686800" cy="11887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1"/>
          <p:cNvSpPr>
            <a:spLocks noGrp="1"/>
          </p:cNvSpPr>
          <p:nvPr>
            <p:ph idx="11"/>
          </p:nvPr>
        </p:nvSpPr>
        <p:spPr>
          <a:xfrm>
            <a:off x="228600" y="3896360"/>
            <a:ext cx="8686800" cy="11887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1"/>
          <p:cNvSpPr>
            <a:spLocks noGrp="1"/>
          </p:cNvSpPr>
          <p:nvPr>
            <p:ph idx="12"/>
          </p:nvPr>
        </p:nvSpPr>
        <p:spPr>
          <a:xfrm>
            <a:off x="228600" y="5212080"/>
            <a:ext cx="8686800" cy="11887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3200400" y="6477000"/>
            <a:ext cx="2743200" cy="18288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6986870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Single Corner Rectangle 6"/>
          <p:cNvSpPr/>
          <p:nvPr userDrawn="1"/>
        </p:nvSpPr>
        <p:spPr>
          <a:xfrm>
            <a:off x="0" y="0"/>
            <a:ext cx="1371600" cy="548640"/>
          </a:xfrm>
          <a:prstGeom prst="snip1Rect">
            <a:avLst>
              <a:gd name="adj" fmla="val 44253"/>
            </a:avLst>
          </a:prstGeom>
          <a:solidFill>
            <a:srgbClr val="5E5F61"/>
          </a:solidFill>
          <a:ln>
            <a:noFill/>
          </a:ln>
          <a:effectLst>
            <a:outerShdw blurRad="50800" dist="101600" dir="2700000" algn="tl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320040" y="0"/>
            <a:ext cx="8595360" cy="1005840"/>
          </a:xfrm>
          <a:prstGeom prst="rect">
            <a:avLst/>
          </a:prstGeom>
        </p:spPr>
        <p:txBody>
          <a:bodyPr anchor="t"/>
          <a:lstStyle>
            <a:lvl1pPr marL="1188720" indent="-1188720" algn="l">
              <a:lnSpc>
                <a:spcPct val="100000"/>
              </a:lnSpc>
              <a:buFont typeface="Arial" panose="020B0604020202020204" pitchFamily="34" charset="0"/>
              <a:buNone/>
              <a:defRPr sz="3600" b="0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0"/>
          </p:nvPr>
        </p:nvSpPr>
        <p:spPr>
          <a:xfrm>
            <a:off x="228600" y="2145792"/>
            <a:ext cx="86868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1"/>
          <p:cNvSpPr>
            <a:spLocks noGrp="1"/>
          </p:cNvSpPr>
          <p:nvPr>
            <p:ph idx="11"/>
          </p:nvPr>
        </p:nvSpPr>
        <p:spPr>
          <a:xfrm>
            <a:off x="228600" y="3026664"/>
            <a:ext cx="86868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1"/>
          <p:cNvSpPr>
            <a:spLocks noGrp="1"/>
          </p:cNvSpPr>
          <p:nvPr>
            <p:ph idx="12"/>
          </p:nvPr>
        </p:nvSpPr>
        <p:spPr>
          <a:xfrm>
            <a:off x="228600" y="3907536"/>
            <a:ext cx="86868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idx="13"/>
          </p:nvPr>
        </p:nvSpPr>
        <p:spPr>
          <a:xfrm>
            <a:off x="228600" y="4788408"/>
            <a:ext cx="86868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"/>
          <p:cNvSpPr>
            <a:spLocks noGrp="1"/>
          </p:cNvSpPr>
          <p:nvPr>
            <p:ph idx="14"/>
          </p:nvPr>
        </p:nvSpPr>
        <p:spPr>
          <a:xfrm>
            <a:off x="228600" y="5669280"/>
            <a:ext cx="86868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3200400" y="6477000"/>
            <a:ext cx="2743200" cy="18288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3754312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Single Corner Rectangle 6"/>
          <p:cNvSpPr/>
          <p:nvPr userDrawn="1"/>
        </p:nvSpPr>
        <p:spPr>
          <a:xfrm>
            <a:off x="0" y="0"/>
            <a:ext cx="1371600" cy="548640"/>
          </a:xfrm>
          <a:prstGeom prst="snip1Rect">
            <a:avLst>
              <a:gd name="adj" fmla="val 44253"/>
            </a:avLst>
          </a:prstGeom>
          <a:solidFill>
            <a:srgbClr val="5E5F61"/>
          </a:solidFill>
          <a:ln>
            <a:noFill/>
          </a:ln>
          <a:effectLst>
            <a:outerShdw blurRad="50800" dist="101600" dir="2700000" algn="tl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320040" y="0"/>
            <a:ext cx="8595360" cy="1005840"/>
          </a:xfrm>
          <a:prstGeom prst="rect">
            <a:avLst/>
          </a:prstGeom>
        </p:spPr>
        <p:txBody>
          <a:bodyPr anchor="t"/>
          <a:lstStyle>
            <a:lvl1pPr marL="1188720" indent="-1188720" algn="l">
              <a:lnSpc>
                <a:spcPct val="100000"/>
              </a:lnSpc>
              <a:buFont typeface="Arial" panose="020B0604020202020204" pitchFamily="34" charset="0"/>
              <a:buNone/>
              <a:defRPr sz="3600" b="0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864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0"/>
          </p:nvPr>
        </p:nvSpPr>
        <p:spPr>
          <a:xfrm>
            <a:off x="228600" y="1920240"/>
            <a:ext cx="8686800" cy="54864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1"/>
          <p:cNvSpPr>
            <a:spLocks noGrp="1"/>
          </p:cNvSpPr>
          <p:nvPr>
            <p:ph idx="11"/>
          </p:nvPr>
        </p:nvSpPr>
        <p:spPr>
          <a:xfrm>
            <a:off x="228600" y="2575560"/>
            <a:ext cx="8686800" cy="54864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1"/>
          <p:cNvSpPr>
            <a:spLocks noGrp="1"/>
          </p:cNvSpPr>
          <p:nvPr>
            <p:ph idx="12"/>
          </p:nvPr>
        </p:nvSpPr>
        <p:spPr>
          <a:xfrm>
            <a:off x="228600" y="3230880"/>
            <a:ext cx="8686800" cy="54864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idx="13"/>
          </p:nvPr>
        </p:nvSpPr>
        <p:spPr>
          <a:xfrm>
            <a:off x="228600" y="3886200"/>
            <a:ext cx="8686800" cy="54864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"/>
          <p:cNvSpPr>
            <a:spLocks noGrp="1"/>
          </p:cNvSpPr>
          <p:nvPr>
            <p:ph idx="14"/>
          </p:nvPr>
        </p:nvSpPr>
        <p:spPr>
          <a:xfrm>
            <a:off x="228600" y="4541520"/>
            <a:ext cx="8686800" cy="54864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"/>
          <p:cNvSpPr>
            <a:spLocks noGrp="1"/>
          </p:cNvSpPr>
          <p:nvPr>
            <p:ph idx="15"/>
          </p:nvPr>
        </p:nvSpPr>
        <p:spPr>
          <a:xfrm>
            <a:off x="228600" y="5196840"/>
            <a:ext cx="8686800" cy="54864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1"/>
          <p:cNvSpPr>
            <a:spLocks noGrp="1"/>
          </p:cNvSpPr>
          <p:nvPr>
            <p:ph idx="16"/>
          </p:nvPr>
        </p:nvSpPr>
        <p:spPr>
          <a:xfrm>
            <a:off x="228600" y="5852160"/>
            <a:ext cx="8686800" cy="54864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3200400" y="6477000"/>
            <a:ext cx="2743200" cy="18288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5927644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Single Corner Rectangle 6"/>
          <p:cNvSpPr/>
          <p:nvPr userDrawn="1"/>
        </p:nvSpPr>
        <p:spPr>
          <a:xfrm>
            <a:off x="0" y="0"/>
            <a:ext cx="1371600" cy="548640"/>
          </a:xfrm>
          <a:prstGeom prst="snip1Rect">
            <a:avLst>
              <a:gd name="adj" fmla="val 44253"/>
            </a:avLst>
          </a:prstGeom>
          <a:solidFill>
            <a:srgbClr val="5E5F61"/>
          </a:solidFill>
          <a:ln>
            <a:noFill/>
          </a:ln>
          <a:effectLst>
            <a:outerShdw blurRad="50800" dist="101600" dir="2700000" algn="tl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320040" y="0"/>
            <a:ext cx="8595360" cy="1005840"/>
          </a:xfrm>
          <a:prstGeom prst="rect">
            <a:avLst/>
          </a:prstGeom>
        </p:spPr>
        <p:txBody>
          <a:bodyPr anchor="t"/>
          <a:lstStyle>
            <a:lvl1pPr marL="1188720" indent="-1188720" algn="l">
              <a:lnSpc>
                <a:spcPct val="100000"/>
              </a:lnSpc>
              <a:buFont typeface="Arial" panose="020B0604020202020204" pitchFamily="34" charset="0"/>
              <a:buNone/>
              <a:defRPr sz="3600" b="0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228600" y="1143000"/>
            <a:ext cx="420624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0"/>
          </p:nvPr>
        </p:nvSpPr>
        <p:spPr>
          <a:xfrm>
            <a:off x="4709160" y="1143000"/>
            <a:ext cx="420624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1"/>
          <p:cNvSpPr>
            <a:spLocks noGrp="1"/>
          </p:cNvSpPr>
          <p:nvPr>
            <p:ph idx="11"/>
          </p:nvPr>
        </p:nvSpPr>
        <p:spPr>
          <a:xfrm>
            <a:off x="228600" y="2145792"/>
            <a:ext cx="420624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1"/>
          <p:cNvSpPr>
            <a:spLocks noGrp="1"/>
          </p:cNvSpPr>
          <p:nvPr>
            <p:ph idx="12"/>
          </p:nvPr>
        </p:nvSpPr>
        <p:spPr>
          <a:xfrm>
            <a:off x="4709160" y="2145792"/>
            <a:ext cx="420624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idx="13"/>
          </p:nvPr>
        </p:nvSpPr>
        <p:spPr>
          <a:xfrm>
            <a:off x="228600" y="3026664"/>
            <a:ext cx="420624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"/>
          <p:cNvSpPr>
            <a:spLocks noGrp="1"/>
          </p:cNvSpPr>
          <p:nvPr>
            <p:ph idx="14"/>
          </p:nvPr>
        </p:nvSpPr>
        <p:spPr>
          <a:xfrm>
            <a:off x="4709160" y="3026664"/>
            <a:ext cx="420624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"/>
          <p:cNvSpPr>
            <a:spLocks noGrp="1"/>
          </p:cNvSpPr>
          <p:nvPr>
            <p:ph idx="15"/>
          </p:nvPr>
        </p:nvSpPr>
        <p:spPr>
          <a:xfrm>
            <a:off x="228600" y="3907536"/>
            <a:ext cx="420624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1"/>
          <p:cNvSpPr>
            <a:spLocks noGrp="1"/>
          </p:cNvSpPr>
          <p:nvPr>
            <p:ph idx="16"/>
          </p:nvPr>
        </p:nvSpPr>
        <p:spPr>
          <a:xfrm>
            <a:off x="4709160" y="3907536"/>
            <a:ext cx="420624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"/>
          <p:cNvSpPr>
            <a:spLocks noGrp="1"/>
          </p:cNvSpPr>
          <p:nvPr>
            <p:ph idx="17"/>
          </p:nvPr>
        </p:nvSpPr>
        <p:spPr>
          <a:xfrm>
            <a:off x="228600" y="4788408"/>
            <a:ext cx="420624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"/>
          <p:cNvSpPr>
            <a:spLocks noGrp="1"/>
          </p:cNvSpPr>
          <p:nvPr>
            <p:ph idx="18"/>
          </p:nvPr>
        </p:nvSpPr>
        <p:spPr>
          <a:xfrm>
            <a:off x="4709160" y="4788408"/>
            <a:ext cx="420624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1"/>
          <p:cNvSpPr>
            <a:spLocks noGrp="1"/>
          </p:cNvSpPr>
          <p:nvPr>
            <p:ph idx="19"/>
          </p:nvPr>
        </p:nvSpPr>
        <p:spPr>
          <a:xfrm>
            <a:off x="228600" y="5669280"/>
            <a:ext cx="420624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"/>
          <p:cNvSpPr>
            <a:spLocks noGrp="1"/>
          </p:cNvSpPr>
          <p:nvPr>
            <p:ph idx="20"/>
          </p:nvPr>
        </p:nvSpPr>
        <p:spPr>
          <a:xfrm>
            <a:off x="4709160" y="5669280"/>
            <a:ext cx="420624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3200400" y="6477000"/>
            <a:ext cx="2743200" cy="18288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1627436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Single Corner Rectangle 6"/>
          <p:cNvSpPr/>
          <p:nvPr userDrawn="1"/>
        </p:nvSpPr>
        <p:spPr>
          <a:xfrm>
            <a:off x="0" y="0"/>
            <a:ext cx="1371600" cy="548640"/>
          </a:xfrm>
          <a:prstGeom prst="snip1Rect">
            <a:avLst>
              <a:gd name="adj" fmla="val 44253"/>
            </a:avLst>
          </a:prstGeom>
          <a:solidFill>
            <a:srgbClr val="5E5F61"/>
          </a:solidFill>
          <a:ln>
            <a:noFill/>
          </a:ln>
          <a:effectLst>
            <a:outerShdw blurRad="50800" dist="101600" dir="2700000" algn="tl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320040" y="0"/>
            <a:ext cx="8595360" cy="1005840"/>
          </a:xfrm>
          <a:prstGeom prst="rect">
            <a:avLst/>
          </a:prstGeom>
        </p:spPr>
        <p:txBody>
          <a:bodyPr anchor="t"/>
          <a:lstStyle>
            <a:lvl1pPr marL="1188720" indent="-1188720" algn="l">
              <a:lnSpc>
                <a:spcPct val="100000"/>
              </a:lnSpc>
              <a:buFont typeface="Arial" panose="020B0604020202020204" pitchFamily="34" charset="0"/>
              <a:buNone/>
              <a:defRPr sz="3600" b="0">
                <a:solidFill>
                  <a:srgbClr val="B6000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21208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2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3200400" y="6477000"/>
            <a:ext cx="2743200" cy="18288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4244745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929489"/>
            <a:ext cx="9144000" cy="5760720"/>
          </a:xfrm>
          <a:prstGeom prst="rect">
            <a:avLst/>
          </a:prstGeom>
          <a:solidFill>
            <a:srgbClr val="F2E8D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82413"/>
          </a:xfrm>
          <a:prstGeom prst="rect">
            <a:avLst/>
          </a:prstGeom>
        </p:spPr>
      </p:pic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243840" y="0"/>
            <a:ext cx="8595360" cy="1005840"/>
          </a:xfrm>
          <a:prstGeom prst="rect">
            <a:avLst/>
          </a:prstGeom>
        </p:spPr>
        <p:txBody>
          <a:bodyPr anchor="ctr"/>
          <a:lstStyle>
            <a:lvl1pPr marL="0" indent="0" algn="l" defTabSz="365760">
              <a:lnSpc>
                <a:spcPct val="100000"/>
              </a:lnSpc>
              <a:buFont typeface="Arial" panose="020B0604020202020204" pitchFamily="34" charset="0"/>
              <a:buNone/>
              <a:defRPr sz="2800" b="1">
                <a:solidFill>
                  <a:srgbClr val="FFF799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303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8534400" y="6397823"/>
            <a:ext cx="548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4ABA21E6-4DD4-4FBE-AD0A-C2399D55596A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3200400" y="6477000"/>
            <a:ext cx="2743200" cy="18288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3004777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929489"/>
            <a:ext cx="9144000" cy="5760720"/>
          </a:xfrm>
          <a:prstGeom prst="rect">
            <a:avLst/>
          </a:prstGeom>
          <a:solidFill>
            <a:srgbClr val="F2E8D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82413"/>
          </a:xfrm>
          <a:prstGeom prst="rect">
            <a:avLst/>
          </a:prstGeom>
        </p:spPr>
      </p:pic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243840" y="0"/>
            <a:ext cx="8595360" cy="1005840"/>
          </a:xfrm>
          <a:prstGeom prst="rect">
            <a:avLst/>
          </a:prstGeom>
        </p:spPr>
        <p:txBody>
          <a:bodyPr anchor="ctr"/>
          <a:lstStyle>
            <a:lvl1pPr marL="0" indent="0" algn="l" defTabSz="365760">
              <a:lnSpc>
                <a:spcPct val="100000"/>
              </a:lnSpc>
              <a:buFont typeface="Arial" panose="020B0604020202020204" pitchFamily="34" charset="0"/>
              <a:buNone/>
              <a:defRPr sz="2800" b="1">
                <a:solidFill>
                  <a:srgbClr val="FFF799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246888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0"/>
          </p:nvPr>
        </p:nvSpPr>
        <p:spPr>
          <a:xfrm>
            <a:off x="228600" y="3886200"/>
            <a:ext cx="8686800" cy="246888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8534400" y="6397823"/>
            <a:ext cx="548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4ABA21E6-4DD4-4FBE-AD0A-C2399D55596A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3200400" y="6477000"/>
            <a:ext cx="2743200" cy="18288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00034465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929489"/>
            <a:ext cx="9144000" cy="5760720"/>
          </a:xfrm>
          <a:prstGeom prst="rect">
            <a:avLst/>
          </a:prstGeom>
          <a:solidFill>
            <a:srgbClr val="F2E8D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82413"/>
          </a:xfrm>
          <a:prstGeom prst="rect">
            <a:avLst/>
          </a:prstGeom>
        </p:spPr>
      </p:pic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243840" y="0"/>
            <a:ext cx="8595360" cy="1005840"/>
          </a:xfrm>
          <a:prstGeom prst="rect">
            <a:avLst/>
          </a:prstGeom>
        </p:spPr>
        <p:txBody>
          <a:bodyPr anchor="ctr"/>
          <a:lstStyle>
            <a:lvl1pPr marL="0" indent="0" algn="l" defTabSz="365760">
              <a:lnSpc>
                <a:spcPct val="100000"/>
              </a:lnSpc>
              <a:buFont typeface="Arial" panose="020B0604020202020204" pitchFamily="34" charset="0"/>
              <a:buNone/>
              <a:defRPr sz="2800" b="1">
                <a:solidFill>
                  <a:srgbClr val="FFF799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11887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0"/>
          </p:nvPr>
        </p:nvSpPr>
        <p:spPr>
          <a:xfrm>
            <a:off x="228600" y="2580640"/>
            <a:ext cx="8686800" cy="11887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8534400" y="6397823"/>
            <a:ext cx="548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4ABA21E6-4DD4-4FBE-AD0A-C2399D55596A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  <p:sp>
        <p:nvSpPr>
          <p:cNvPr id="9" name="Content Placeholder 1"/>
          <p:cNvSpPr>
            <a:spLocks noGrp="1"/>
          </p:cNvSpPr>
          <p:nvPr>
            <p:ph idx="11"/>
          </p:nvPr>
        </p:nvSpPr>
        <p:spPr>
          <a:xfrm>
            <a:off x="228600" y="3896360"/>
            <a:ext cx="8686800" cy="11887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"/>
          <p:cNvSpPr>
            <a:spLocks noGrp="1"/>
          </p:cNvSpPr>
          <p:nvPr>
            <p:ph idx="12"/>
          </p:nvPr>
        </p:nvSpPr>
        <p:spPr>
          <a:xfrm>
            <a:off x="228600" y="5212080"/>
            <a:ext cx="8686800" cy="11887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3200400" y="6477000"/>
            <a:ext cx="2743200" cy="18288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26538435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929489"/>
            <a:ext cx="9144000" cy="5760720"/>
          </a:xfrm>
          <a:prstGeom prst="rect">
            <a:avLst/>
          </a:prstGeom>
          <a:solidFill>
            <a:srgbClr val="F2E8D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82413"/>
          </a:xfrm>
          <a:prstGeom prst="rect">
            <a:avLst/>
          </a:prstGeom>
        </p:spPr>
      </p:pic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243840" y="0"/>
            <a:ext cx="8595360" cy="1005840"/>
          </a:xfrm>
          <a:prstGeom prst="rect">
            <a:avLst/>
          </a:prstGeom>
        </p:spPr>
        <p:txBody>
          <a:bodyPr anchor="ctr"/>
          <a:lstStyle>
            <a:lvl1pPr marL="0" indent="0" algn="l" defTabSz="365760">
              <a:lnSpc>
                <a:spcPct val="100000"/>
              </a:lnSpc>
              <a:buFont typeface="Arial" panose="020B0604020202020204" pitchFamily="34" charset="0"/>
              <a:buNone/>
              <a:defRPr sz="2800" b="1">
                <a:solidFill>
                  <a:srgbClr val="FFF799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0"/>
          </p:nvPr>
        </p:nvSpPr>
        <p:spPr>
          <a:xfrm>
            <a:off x="228600" y="1990791"/>
            <a:ext cx="86868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8534400" y="6397823"/>
            <a:ext cx="548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4ABA21E6-4DD4-4FBE-AD0A-C2399D55596A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  <p:sp>
        <p:nvSpPr>
          <p:cNvPr id="9" name="Content Placeholder 1"/>
          <p:cNvSpPr>
            <a:spLocks noGrp="1"/>
          </p:cNvSpPr>
          <p:nvPr>
            <p:ph idx="11"/>
          </p:nvPr>
        </p:nvSpPr>
        <p:spPr>
          <a:xfrm>
            <a:off x="228600" y="2914782"/>
            <a:ext cx="86868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"/>
          <p:cNvSpPr>
            <a:spLocks noGrp="1"/>
          </p:cNvSpPr>
          <p:nvPr>
            <p:ph idx="12"/>
          </p:nvPr>
        </p:nvSpPr>
        <p:spPr>
          <a:xfrm>
            <a:off x="228600" y="3838773"/>
            <a:ext cx="86868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3200400" y="6477000"/>
            <a:ext cx="2743200" cy="18288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  <p:sp>
        <p:nvSpPr>
          <p:cNvPr id="15" name="Content Placeholder 1"/>
          <p:cNvSpPr>
            <a:spLocks noGrp="1"/>
          </p:cNvSpPr>
          <p:nvPr>
            <p:ph idx="23"/>
          </p:nvPr>
        </p:nvSpPr>
        <p:spPr>
          <a:xfrm>
            <a:off x="228600" y="4762764"/>
            <a:ext cx="86868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"/>
          <p:cNvSpPr>
            <a:spLocks noGrp="1"/>
          </p:cNvSpPr>
          <p:nvPr>
            <p:ph idx="24"/>
          </p:nvPr>
        </p:nvSpPr>
        <p:spPr>
          <a:xfrm>
            <a:off x="228600" y="5686753"/>
            <a:ext cx="86868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54844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Gray BG, Title-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436620" y="3581400"/>
            <a:ext cx="569976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83350321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Title"/>
          <p:cNvSpPr>
            <a:spLocks noGrp="1"/>
          </p:cNvSpPr>
          <p:nvPr>
            <p:ph type="title"/>
          </p:nvPr>
        </p:nvSpPr>
        <p:spPr>
          <a:xfrm>
            <a:off x="-1" y="228600"/>
            <a:ext cx="9144001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038600" cy="561594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038600" cy="561594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3357063" y="6529450"/>
            <a:ext cx="2429874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31940190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wo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600200"/>
            <a:ext cx="4040188" cy="4912202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600200"/>
            <a:ext cx="4041775" cy="4912202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3273243" y="6529450"/>
            <a:ext cx="2429874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2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75055679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600200"/>
            <a:ext cx="4040188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600200"/>
            <a:ext cx="4041775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5814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4191000"/>
            <a:ext cx="4040188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5814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4645025" y="4191000"/>
            <a:ext cx="4041775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Jump Link"/>
          <p:cNvSpPr>
            <a:spLocks noGrp="1"/>
          </p:cNvSpPr>
          <p:nvPr>
            <p:ph type="body" sz="quarter" idx="16" hasCustomPrompt="1"/>
          </p:nvPr>
        </p:nvSpPr>
        <p:spPr>
          <a:xfrm>
            <a:off x="3357063" y="5996050"/>
            <a:ext cx="2429874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2079248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Content with Lef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457201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457201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575050" y="304800"/>
            <a:ext cx="5111751" cy="6179819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5026437" y="65294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8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48539004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Content with Righ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5678487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5678487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5111751" cy="6179819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1908587" y="65294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91643512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1828800" y="5253037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1828800" y="5895975"/>
            <a:ext cx="5486400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1"/>
          <p:cNvSpPr>
            <a:spLocks noGrp="1"/>
          </p:cNvSpPr>
          <p:nvPr>
            <p:ph type="pic" idx="1"/>
          </p:nvPr>
        </p:nvSpPr>
        <p:spPr>
          <a:xfrm>
            <a:off x="1028700" y="128650"/>
            <a:ext cx="7086600" cy="49446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7" name="Jump Link"/>
          <p:cNvSpPr>
            <a:spLocks noGrp="1"/>
          </p:cNvSpPr>
          <p:nvPr>
            <p:ph type="body" sz="quarter" idx="16" hasCustomPrompt="1"/>
          </p:nvPr>
        </p:nvSpPr>
        <p:spPr>
          <a:xfrm>
            <a:off x="3467512" y="50816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15795019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itle a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-2251" y="228600"/>
            <a:ext cx="9172252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1"/>
          </p:nvPr>
        </p:nvSpPr>
        <p:spPr>
          <a:xfrm>
            <a:off x="0" y="1066799"/>
            <a:ext cx="9144000" cy="53159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5" name="Video Credit"/>
          <p:cNvSpPr>
            <a:spLocks noGrp="1"/>
          </p:cNvSpPr>
          <p:nvPr>
            <p:ph type="body" sz="quarter" idx="12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Video Credit Here</a:t>
            </a:r>
          </a:p>
        </p:txBody>
      </p:sp>
    </p:spTree>
    <p:extLst>
      <p:ext uri="{BB962C8B-B14F-4D97-AF65-F5344CB8AC3E}">
        <p14:creationId xmlns:p14="http://schemas.microsoft.com/office/powerpoint/2010/main" val="24692979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28">
          <p15:clr>
            <a:srgbClr val="FBAE40"/>
          </p15:clr>
        </p15:guide>
        <p15:guide id="3" pos="5136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agline-Gray BG, Title &amp; Sub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2766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429000"/>
            <a:ext cx="51054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8600" y="4114800"/>
            <a:ext cx="5105400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0497328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agline-Gray BG, Title &amp; Sub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733800" y="4260273"/>
            <a:ext cx="5181600" cy="6927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38481487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agline-Gray BG, Title 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581400"/>
            <a:ext cx="51054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069168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SimpleTitle&amp;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762000" y="152400"/>
            <a:ext cx="7620000" cy="1097280"/>
          </a:xfrm>
          <a:prstGeom prst="rect">
            <a:avLst/>
          </a:prstGeom>
        </p:spPr>
        <p:txBody>
          <a:bodyPr anchor="ctr"/>
          <a:lstStyle>
            <a:lvl1pPr>
              <a:defRPr sz="3600" b="0">
                <a:solidFill>
                  <a:srgbClr val="B6000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5488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 algn="l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 algn="l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 algn="l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 algn="l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2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213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</a:p>
        </p:txBody>
      </p:sp>
    </p:spTree>
    <p:extLst>
      <p:ext uri="{BB962C8B-B14F-4D97-AF65-F5344CB8AC3E}">
        <p14:creationId xmlns:p14="http://schemas.microsoft.com/office/powerpoint/2010/main" val="38599204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agline-Gray BG, Title 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761728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agline-SimpleTitle&amp;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0" y="2130426"/>
            <a:ext cx="9144000" cy="1470025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6A6A6A"/>
                </a:solidFill>
                <a:latin typeface="ArumSans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23552719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agline-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22947916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agline-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2775099"/>
            <a:ext cx="7772400" cy="1362075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480"/>
              </a:spcBef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4138613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69556950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Gray BG, Title &amp; Subtitle Left1_Title &amp; Sub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2766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429000"/>
            <a:ext cx="51054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8600" y="4114800"/>
            <a:ext cx="5105400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0497328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Gray BG, Title &amp; Subtitle Left1_Title &amp; Sub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733800" y="4260273"/>
            <a:ext cx="5181600" cy="6927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38481487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Gray BG, Title 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581400"/>
            <a:ext cx="51054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06916897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Gray BG, Title 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761728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SimpleTitle&amp;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0" y="2130426"/>
            <a:ext cx="9144000" cy="1470025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6A6A6A"/>
                </a:solidFill>
                <a:latin typeface="ArumSans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23552719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229479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07556411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2775099"/>
            <a:ext cx="7772400" cy="1362075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480"/>
              </a:spcBef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4138613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69556950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Slide 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1066800" y="1524000"/>
            <a:ext cx="7048500" cy="1470025"/>
          </a:xfrm>
          <a:prstGeom prst="rect">
            <a:avLst/>
          </a:prstGeom>
        </p:spPr>
        <p:txBody>
          <a:bodyPr/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1"/>
          <p:cNvSpPr>
            <a:spLocks noGrp="1"/>
          </p:cNvSpPr>
          <p:nvPr>
            <p:ph type="subTitle" idx="1"/>
          </p:nvPr>
        </p:nvSpPr>
        <p:spPr>
          <a:xfrm>
            <a:off x="1066800" y="29718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8872374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lue Slide 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722313" y="2643186"/>
            <a:ext cx="7202487" cy="1362075"/>
          </a:xfrm>
          <a:prstGeom prst="rect">
            <a:avLst/>
          </a:prstGeom>
        </p:spPr>
        <p:txBody>
          <a:bodyPr anchor="t"/>
          <a:lstStyle>
            <a:lvl1pPr algn="l">
              <a:defRPr sz="4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722313" y="1143000"/>
            <a:ext cx="7202487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531504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_Appendix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57200" y="1066800"/>
            <a:ext cx="8229600" cy="556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356610" y="6629400"/>
            <a:ext cx="243078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Add “Return to previous slide.”</a:t>
            </a:r>
          </a:p>
        </p:txBody>
      </p:sp>
    </p:spTree>
    <p:extLst>
      <p:ext uri="{BB962C8B-B14F-4D97-AF65-F5344CB8AC3E}">
        <p14:creationId xmlns:p14="http://schemas.microsoft.com/office/powerpoint/2010/main" val="701755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_Appendix_2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57200" y="1600200"/>
            <a:ext cx="4038600" cy="4800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117974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648200" y="1600200"/>
            <a:ext cx="4114800" cy="4800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356610" y="6477000"/>
            <a:ext cx="243078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Add “Return to previous slide.”</a:t>
            </a:r>
          </a:p>
        </p:txBody>
      </p:sp>
    </p:spTree>
    <p:extLst>
      <p:ext uri="{BB962C8B-B14F-4D97-AF65-F5344CB8AC3E}">
        <p14:creationId xmlns:p14="http://schemas.microsoft.com/office/powerpoint/2010/main" val="394921454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_Appendix_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457200" y="1600200"/>
            <a:ext cx="4038600" cy="1981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648200" y="1600200"/>
            <a:ext cx="4038600" cy="1981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7338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57200" y="4343400"/>
            <a:ext cx="4038600" cy="2133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7338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648200" y="4343400"/>
            <a:ext cx="4038600" cy="2133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356610" y="6477000"/>
            <a:ext cx="243078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Add “Return to previous slide.”</a:t>
            </a:r>
          </a:p>
        </p:txBody>
      </p:sp>
    </p:spTree>
    <p:extLst>
      <p:ext uri="{BB962C8B-B14F-4D97-AF65-F5344CB8AC3E}">
        <p14:creationId xmlns:p14="http://schemas.microsoft.com/office/powerpoint/2010/main" val="365626086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ar Footer_Appendix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356610" y="6477000"/>
            <a:ext cx="243078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Add “Return to previous slide.”</a:t>
            </a:r>
          </a:p>
        </p:txBody>
      </p:sp>
      <p:sp>
        <p:nvSpPr>
          <p:cNvPr id="8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57200" y="990600"/>
            <a:ext cx="8229600" cy="5410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36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ar Footer_Appendix_2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57200" y="1600200"/>
            <a:ext cx="4038600" cy="4800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117974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648200" y="1600200"/>
            <a:ext cx="4114800" cy="4800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Jump link"/>
          <p:cNvSpPr>
            <a:spLocks noGrp="1"/>
          </p:cNvSpPr>
          <p:nvPr>
            <p:ph type="body" sz="quarter" idx="13" hasCustomPrompt="1"/>
          </p:nvPr>
        </p:nvSpPr>
        <p:spPr>
          <a:xfrm>
            <a:off x="3356610" y="6477000"/>
            <a:ext cx="243078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Add “Return to previous slide.”</a:t>
            </a:r>
          </a:p>
        </p:txBody>
      </p:sp>
    </p:spTree>
    <p:extLst>
      <p:ext uri="{BB962C8B-B14F-4D97-AF65-F5344CB8AC3E}">
        <p14:creationId xmlns:p14="http://schemas.microsoft.com/office/powerpoint/2010/main" val="109974784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ar Footer_Appendix_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457200" y="1600200"/>
            <a:ext cx="4038600" cy="1981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648200" y="1600200"/>
            <a:ext cx="4038600" cy="1981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6576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57200" y="4267200"/>
            <a:ext cx="4038600" cy="2133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6576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648200" y="4267200"/>
            <a:ext cx="4038600" cy="2133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356610" y="6477000"/>
            <a:ext cx="243078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Add “Return to previous slide.”</a:t>
            </a:r>
          </a:p>
        </p:txBody>
      </p:sp>
    </p:spTree>
    <p:extLst>
      <p:ext uri="{BB962C8B-B14F-4D97-AF65-F5344CB8AC3E}">
        <p14:creationId xmlns:p14="http://schemas.microsoft.com/office/powerpoint/2010/main" val="311237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 hasCustomPrompt="1"/>
          </p:nvPr>
        </p:nvSpPr>
        <p:spPr>
          <a:xfrm>
            <a:off x="1463040" y="381000"/>
            <a:ext cx="6217920" cy="731520"/>
          </a:xfrm>
          <a:prstGeom prst="rect">
            <a:avLst/>
          </a:prstGeom>
        </p:spPr>
        <p:txBody>
          <a:bodyPr anchor="ctr" anchorCtr="0"/>
          <a:lstStyle>
            <a:lvl1pPr algn="ctr">
              <a:spcBef>
                <a:spcPts val="480"/>
              </a:spcBef>
              <a:defRPr sz="3200" b="0" i="1" cap="none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1463040" y="1338072"/>
            <a:ext cx="6217920" cy="64008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spcBef>
                <a:spcPts val="0"/>
              </a:spcBef>
              <a:buNone/>
              <a:defRPr sz="3200" b="1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idx="14"/>
          </p:nvPr>
        </p:nvSpPr>
        <p:spPr>
          <a:xfrm>
            <a:off x="1463040" y="2203704"/>
            <a:ext cx="6217920" cy="64008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spcBef>
                <a:spcPts val="0"/>
              </a:spcBef>
              <a:buNone/>
              <a:defRPr sz="320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Text Placeholder 1"/>
          <p:cNvSpPr>
            <a:spLocks noGrp="1"/>
          </p:cNvSpPr>
          <p:nvPr>
            <p:ph type="body" idx="15"/>
          </p:nvPr>
        </p:nvSpPr>
        <p:spPr>
          <a:xfrm>
            <a:off x="1463040" y="3069336"/>
            <a:ext cx="6217920" cy="64008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spcBef>
                <a:spcPts val="0"/>
              </a:spcBef>
              <a:buNone/>
              <a:defRPr sz="3200" b="1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Text Placeholder 1"/>
          <p:cNvSpPr>
            <a:spLocks noGrp="1"/>
          </p:cNvSpPr>
          <p:nvPr>
            <p:ph type="body" idx="16"/>
          </p:nvPr>
        </p:nvSpPr>
        <p:spPr>
          <a:xfrm>
            <a:off x="1463040" y="3934968"/>
            <a:ext cx="6217920" cy="64008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spcBef>
                <a:spcPts val="0"/>
              </a:spcBef>
              <a:buNone/>
              <a:defRPr sz="320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1" name="Text Placeholder 1"/>
          <p:cNvSpPr>
            <a:spLocks noGrp="1"/>
          </p:cNvSpPr>
          <p:nvPr>
            <p:ph type="body" idx="17"/>
          </p:nvPr>
        </p:nvSpPr>
        <p:spPr>
          <a:xfrm>
            <a:off x="1463040" y="4800600"/>
            <a:ext cx="6217920" cy="109728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spcBef>
                <a:spcPts val="0"/>
              </a:spcBef>
              <a:buNone/>
              <a:defRPr sz="320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0" y="6758940"/>
            <a:ext cx="9144000" cy="91440"/>
          </a:xfrm>
          <a:prstGeom prst="rect">
            <a:avLst/>
          </a:prstGeom>
        </p:spPr>
        <p:txBody>
          <a:bodyPr lIns="45720" rIns="45720" anchor="ctr" anchorCtr="0"/>
          <a:lstStyle>
            <a:lvl1pPr algn="l">
              <a:defRPr sz="80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07410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Gray BG, Title &amp; Sub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2766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49530" y="3429000"/>
            <a:ext cx="561594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9530" y="4114800"/>
            <a:ext cx="5615940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04973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Gray BG, Title &amp; Sub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436620" y="3581400"/>
            <a:ext cx="569976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436620" y="4260273"/>
            <a:ext cx="5699760" cy="6927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384814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3.gif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27.xml"/><Relationship Id="rId21" Type="http://schemas.openxmlformats.org/officeDocument/2006/relationships/slideLayout" Target="../slideLayouts/slideLayout45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20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23" Type="http://schemas.openxmlformats.org/officeDocument/2006/relationships/theme" Target="../theme/theme4.xml"/><Relationship Id="rId10" Type="http://schemas.openxmlformats.org/officeDocument/2006/relationships/slideLayout" Target="../slideLayouts/slideLayout34.xml"/><Relationship Id="rId19" Type="http://schemas.openxmlformats.org/officeDocument/2006/relationships/slideLayout" Target="../slideLayouts/slideLayout43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Relationship Id="rId22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5" Type="http://schemas.openxmlformats.org/officeDocument/2006/relationships/slideLayout" Target="../slideLayouts/slideLayout51.xml"/><Relationship Id="rId4" Type="http://schemas.openxmlformats.org/officeDocument/2006/relationships/slideLayout" Target="../slideLayouts/slideLayout5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7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4" Type="http://schemas.openxmlformats.org/officeDocument/2006/relationships/image" Target="../media/image5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5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8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MH Logo" descr="Logo: McGraw-Hill Education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62000" cy="762000"/>
          </a:xfrm>
          <a:prstGeom prst="rect">
            <a:avLst/>
          </a:prstGeom>
        </p:spPr>
      </p:pic>
      <p:sp>
        <p:nvSpPr>
          <p:cNvPr id="13" name="Red Bar"/>
          <p:cNvSpPr/>
          <p:nvPr userDrawn="1"/>
        </p:nvSpPr>
        <p:spPr>
          <a:xfrm>
            <a:off x="0" y="6248400"/>
            <a:ext cx="9144000" cy="503767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pic>
        <p:nvPicPr>
          <p:cNvPr id="12" name="MH Tagline" descr="Tagline: Because learning changes everything.™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1" y="6351925"/>
            <a:ext cx="3223119" cy="27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235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33" r:id="rId5"/>
    <p:sldLayoutId id="2147483734" r:id="rId6"/>
    <p:sldLayoutId id="2147483914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r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MH Logo" descr="Logo: McGraw-Hill Education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62000" cy="762000"/>
          </a:xfrm>
          <a:prstGeom prst="rect">
            <a:avLst/>
          </a:prstGeom>
        </p:spPr>
      </p:pic>
      <p:pic>
        <p:nvPicPr>
          <p:cNvPr id="2" name="MH Tagline" descr="Tag line: Because learning changes everything™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7775"/>
            <a:ext cx="337185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95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pyright" descr="©McGraw-Hill Education"/>
          <p:cNvSpPr txBox="1">
            <a:spLocks/>
          </p:cNvSpPr>
          <p:nvPr userDrawn="1"/>
        </p:nvSpPr>
        <p:spPr>
          <a:xfrm>
            <a:off x="0" y="6705600"/>
            <a:ext cx="137160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3200" kern="1200" dirty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©McGraw-Hill Education</a:t>
            </a:r>
          </a:p>
        </p:txBody>
      </p:sp>
    </p:spTree>
    <p:extLst>
      <p:ext uri="{BB962C8B-B14F-4D97-AF65-F5344CB8AC3E}">
        <p14:creationId xmlns:p14="http://schemas.microsoft.com/office/powerpoint/2010/main" val="1192571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896" r:id="rId2"/>
    <p:sldLayoutId id="2147483965" r:id="rId3"/>
    <p:sldLayoutId id="2147483753" r:id="rId4"/>
    <p:sldLayoutId id="2147483908" r:id="rId5"/>
    <p:sldLayoutId id="2147483950" r:id="rId6"/>
    <p:sldLayoutId id="2147483757" r:id="rId7"/>
    <p:sldLayoutId id="2147483877" r:id="rId8"/>
    <p:sldLayoutId id="2147483761" r:id="rId9"/>
    <p:sldLayoutId id="2147483800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d Bar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0" name="Copyright" descr="©McGraw-Hill Education&#10;"/>
          <p:cNvSpPr txBox="1">
            <a:spLocks/>
          </p:cNvSpPr>
          <p:nvPr userDrawn="1"/>
        </p:nvSpPr>
        <p:spPr>
          <a:xfrm>
            <a:off x="0" y="6705600"/>
            <a:ext cx="155448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320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©2020 McGraw-Hill Education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8534400" y="6397823"/>
            <a:ext cx="548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4ABA21E6-4DD4-4FBE-AD0A-C2399D55596A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83304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81" r:id="rId2"/>
    <p:sldLayoutId id="2147483951" r:id="rId3"/>
    <p:sldLayoutId id="2147483972" r:id="rId4"/>
    <p:sldLayoutId id="2147483978" r:id="rId5"/>
    <p:sldLayoutId id="2147483973" r:id="rId6"/>
    <p:sldLayoutId id="2147483977" r:id="rId7"/>
    <p:sldLayoutId id="2147483974" r:id="rId8"/>
    <p:sldLayoutId id="2147483975" r:id="rId9"/>
    <p:sldLayoutId id="2147483976" r:id="rId10"/>
    <p:sldLayoutId id="2147483982" r:id="rId11"/>
    <p:sldLayoutId id="2147483971" r:id="rId12"/>
    <p:sldLayoutId id="2147483979" r:id="rId13"/>
    <p:sldLayoutId id="2147483980" r:id="rId14"/>
    <p:sldLayoutId id="2147483983" r:id="rId15"/>
    <p:sldLayoutId id="2147483953" r:id="rId16"/>
    <p:sldLayoutId id="2147483954" r:id="rId17"/>
    <p:sldLayoutId id="2147483955" r:id="rId18"/>
    <p:sldLayoutId id="2147483956" r:id="rId19"/>
    <p:sldLayoutId id="2147483957" r:id="rId20"/>
    <p:sldLayoutId id="2147483958" r:id="rId21"/>
    <p:sldLayoutId id="2147483959" r:id="rId2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pyright" descr="©McGraw-Hill Education&#10;"/>
          <p:cNvSpPr txBox="1"/>
          <p:nvPr userDrawn="1"/>
        </p:nvSpPr>
        <p:spPr>
          <a:xfrm>
            <a:off x="0" y="6642556"/>
            <a:ext cx="1295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6A6A6A"/>
                </a:solidFill>
              </a:rPr>
              <a:t>©McGraw-Hill Education</a:t>
            </a:r>
          </a:p>
        </p:txBody>
      </p:sp>
    </p:spTree>
    <p:extLst>
      <p:ext uri="{BB962C8B-B14F-4D97-AF65-F5344CB8AC3E}">
        <p14:creationId xmlns:p14="http://schemas.microsoft.com/office/powerpoint/2010/main" val="85764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Vectipede Rg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d bar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Copyright" descr="©McGraw-Hill Education."/>
          <p:cNvSpPr txBox="1"/>
          <p:nvPr userDrawn="1"/>
        </p:nvSpPr>
        <p:spPr>
          <a:xfrm>
            <a:off x="0" y="6629400"/>
            <a:ext cx="1828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©McGraw-Hill Education</a:t>
            </a:r>
          </a:p>
        </p:txBody>
      </p:sp>
    </p:spTree>
    <p:extLst>
      <p:ext uri="{BB962C8B-B14F-4D97-AF65-F5344CB8AC3E}">
        <p14:creationId xmlns:p14="http://schemas.microsoft.com/office/powerpoint/2010/main" val="52010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Vectipede Rg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0707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MH BG Image"/>
          <p:cNvPicPr>
            <a:picLocks noChangeAspect="1"/>
          </p:cNvPicPr>
          <p:nvPr userDrawn="1"/>
        </p:nvPicPr>
        <p:blipFill rotWithShape="1">
          <a:blip r:embed="rId4" cstate="screen">
            <a:alphaModFix amt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8644" b="27282"/>
          <a:stretch/>
        </p:blipFill>
        <p:spPr>
          <a:xfrm>
            <a:off x="461821" y="1943668"/>
            <a:ext cx="8682180" cy="4914333"/>
          </a:xfrm>
          <a:prstGeom prst="rect">
            <a:avLst/>
          </a:prstGeom>
        </p:spPr>
      </p:pic>
      <p:sp>
        <p:nvSpPr>
          <p:cNvPr id="8" name="Copyright" descr="©McGraw-Hill Education"/>
          <p:cNvSpPr txBox="1"/>
          <p:nvPr userDrawn="1"/>
        </p:nvSpPr>
        <p:spPr>
          <a:xfrm>
            <a:off x="0" y="6629400"/>
            <a:ext cx="1828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©McGraw-Hill Education</a:t>
            </a:r>
          </a:p>
        </p:txBody>
      </p:sp>
    </p:spTree>
    <p:extLst>
      <p:ext uri="{BB962C8B-B14F-4D97-AF65-F5344CB8AC3E}">
        <p14:creationId xmlns:p14="http://schemas.microsoft.com/office/powerpoint/2010/main" val="263611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769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pyright" descr="©McGraw-Hill Education"/>
          <p:cNvSpPr txBox="1">
            <a:spLocks/>
          </p:cNvSpPr>
          <p:nvPr userDrawn="1"/>
        </p:nvSpPr>
        <p:spPr>
          <a:xfrm>
            <a:off x="0" y="6705600"/>
            <a:ext cx="137160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3200" kern="1200" dirty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©McGraw-Hill Education</a:t>
            </a:r>
          </a:p>
        </p:txBody>
      </p:sp>
    </p:spTree>
    <p:extLst>
      <p:ext uri="{BB962C8B-B14F-4D97-AF65-F5344CB8AC3E}">
        <p14:creationId xmlns:p14="http://schemas.microsoft.com/office/powerpoint/2010/main" val="782738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6" r:id="rId2"/>
    <p:sldLayoutId id="21474837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d Bar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1" name="Copyright" descr="©McGraw-Hill Education"/>
          <p:cNvSpPr txBox="1">
            <a:spLocks/>
          </p:cNvSpPr>
          <p:nvPr userDrawn="1"/>
        </p:nvSpPr>
        <p:spPr>
          <a:xfrm>
            <a:off x="0" y="6705600"/>
            <a:ext cx="137160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320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©McGraw-Hill Education</a:t>
            </a:r>
          </a:p>
        </p:txBody>
      </p:sp>
    </p:spTree>
    <p:extLst>
      <p:ext uri="{BB962C8B-B14F-4D97-AF65-F5344CB8AC3E}">
        <p14:creationId xmlns:p14="http://schemas.microsoft.com/office/powerpoint/2010/main" val="236652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3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3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1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3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4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8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8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3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9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3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Fifth Edition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en-US" dirty="0"/>
              <a:t>Julia Burdge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idx="15"/>
          </p:nvPr>
        </p:nvSpPr>
        <p:spPr/>
        <p:txBody>
          <a:bodyPr/>
          <a:lstStyle/>
          <a:p>
            <a:r>
              <a:rPr lang="en-US" dirty="0"/>
              <a:t>Lecture PowerPoints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en-US" dirty="0"/>
              <a:t>Chapter 10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r>
              <a:rPr lang="en-US" dirty="0"/>
              <a:t>Gases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lvl="0"/>
            <a:r>
              <a:rPr lang="en-US" dirty="0"/>
              <a:t>©2020 McGraw-Hill Education. All rights reserved. Authorized only for instructor use in the classroom.  No reproduction or further distribution permitted without the prior written consent of McGraw-Hill Education.</a:t>
            </a:r>
          </a:p>
        </p:txBody>
      </p:sp>
    </p:spTree>
    <p:extLst>
      <p:ext uri="{BB962C8B-B14F-4D97-AF65-F5344CB8AC3E}">
        <p14:creationId xmlns:p14="http://schemas.microsoft.com/office/powerpoint/2010/main" val="3414768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PROBLEM	   </a:t>
            </a:r>
            <a:r>
              <a:rPr lang="en-US" dirty="0">
                <a:solidFill>
                  <a:schemeClr val="bg1"/>
                </a:solidFill>
              </a:rPr>
              <a:t>10.6		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609600"/>
          </a:xfrm>
        </p:spPr>
        <p:txBody>
          <a:bodyPr/>
          <a:lstStyle/>
          <a:p>
            <a:r>
              <a:rPr lang="en-US" b="1" dirty="0">
                <a:solidFill>
                  <a:srgbClr val="43638E"/>
                </a:solidFill>
              </a:rPr>
              <a:t>Solution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9204736"/>
              </p:ext>
            </p:extLst>
          </p:nvPr>
        </p:nvGraphicFramePr>
        <p:xfrm>
          <a:off x="396240" y="1905000"/>
          <a:ext cx="8290560" cy="10324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75" name="Equation" r:id="rId3" imgW="3365280" imgH="419040" progId="Equation.DSMT4">
                  <p:embed/>
                </p:oleObj>
              </mc:Choice>
              <mc:Fallback>
                <p:oleObj name="Equation" r:id="rId3" imgW="33652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6240" y="1905000"/>
                        <a:ext cx="8290560" cy="10324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0372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10.3	</a:t>
            </a:r>
            <a:r>
              <a:rPr lang="en-US" dirty="0">
                <a:solidFill>
                  <a:srgbClr val="B60000"/>
                </a:solidFill>
              </a:rPr>
              <a:t>The Ideal Gas Equation</a:t>
            </a:r>
            <a:r>
              <a:rPr lang="en-US" sz="1200" dirty="0">
                <a:solidFill>
                  <a:srgbClr val="B60000"/>
                </a:solidFill>
              </a:rPr>
              <a:t> 4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33400"/>
          </a:xfrm>
        </p:spPr>
        <p:txBody>
          <a:bodyPr/>
          <a:lstStyle/>
          <a:p>
            <a:r>
              <a:rPr lang="en-US" dirty="0">
                <a:solidFill>
                  <a:srgbClr val="376092"/>
                </a:solidFill>
              </a:rPr>
              <a:t>Applications of the Ideal Gas Equation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2881633"/>
              </p:ext>
            </p:extLst>
          </p:nvPr>
        </p:nvGraphicFramePr>
        <p:xfrm>
          <a:off x="2514600" y="1981200"/>
          <a:ext cx="2578100" cy="2818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96" name="Equation" r:id="rId3" imgW="1104840" imgH="1206360" progId="Equation.DSMT4">
                  <p:embed/>
                </p:oleObj>
              </mc:Choice>
              <mc:Fallback>
                <p:oleObj name="Equation" r:id="rId3" imgW="1104840" imgH="1206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4600" y="1981200"/>
                        <a:ext cx="2578100" cy="28181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3886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PROBLEM	   </a:t>
            </a:r>
            <a:r>
              <a:rPr lang="en-US" dirty="0">
                <a:solidFill>
                  <a:schemeClr val="bg1"/>
                </a:solidFill>
              </a:rPr>
              <a:t>10.7		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5105400"/>
          </a:xfrm>
        </p:spPr>
        <p:txBody>
          <a:bodyPr/>
          <a:lstStyle/>
          <a:p>
            <a:pPr>
              <a:spcAft>
                <a:spcPts val="2800"/>
              </a:spcAft>
            </a:pPr>
            <a:r>
              <a:rPr lang="en-US" dirty="0"/>
              <a:t>Carbon dioxide is effective in fire extinguishers partly because its density is greater than that of air, so CO</a:t>
            </a:r>
            <a:r>
              <a:rPr lang="en-US" baseline="-25000" dirty="0"/>
              <a:t>2</a:t>
            </a:r>
            <a:r>
              <a:rPr lang="en-US" dirty="0"/>
              <a:t> can smother the flames by depriving them of oxygen. (Air has a density of approximately 1.2 g/L at room temperature and 1 atm.)</a:t>
            </a:r>
          </a:p>
          <a:p>
            <a:pPr>
              <a:spcAft>
                <a:spcPts val="2800"/>
              </a:spcAft>
            </a:pPr>
            <a:r>
              <a:rPr lang="en-US" dirty="0"/>
              <a:t>Calculate the density of CO</a:t>
            </a:r>
            <a:r>
              <a:rPr lang="en-US" baseline="-25000" dirty="0"/>
              <a:t>2</a:t>
            </a:r>
            <a:r>
              <a:rPr lang="en-US" dirty="0"/>
              <a:t> at room temperature (25°C) and 1.0 atm. </a:t>
            </a:r>
          </a:p>
          <a:p>
            <a:r>
              <a:rPr lang="en-US" b="1" dirty="0">
                <a:solidFill>
                  <a:srgbClr val="43638E"/>
                </a:solidFill>
                <a:latin typeface="Calibri" panose="020F0502020204030204" pitchFamily="34" charset="0"/>
              </a:rPr>
              <a:t>Setup</a:t>
            </a:r>
          </a:p>
          <a:p>
            <a:pPr>
              <a:spcBef>
                <a:spcPts val="0"/>
              </a:spcBef>
              <a:spcAft>
                <a:spcPts val="2800"/>
              </a:spcAft>
            </a:pPr>
            <a:r>
              <a:rPr lang="en-US" dirty="0"/>
              <a:t>The molar mass of CO</a:t>
            </a:r>
            <a:r>
              <a:rPr lang="en-US" baseline="-25000" dirty="0"/>
              <a:t>2</a:t>
            </a:r>
            <a:r>
              <a:rPr lang="en-US" dirty="0"/>
              <a:t> is 44.01 g/mol. </a:t>
            </a:r>
          </a:p>
        </p:txBody>
      </p:sp>
    </p:spTree>
    <p:extLst>
      <p:ext uri="{BB962C8B-B14F-4D97-AF65-F5344CB8AC3E}">
        <p14:creationId xmlns:p14="http://schemas.microsoft.com/office/powerpoint/2010/main" val="565343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PROBLEM	   </a:t>
            </a:r>
            <a:r>
              <a:rPr lang="en-US" dirty="0">
                <a:solidFill>
                  <a:schemeClr val="bg1"/>
                </a:solidFill>
              </a:rPr>
              <a:t>10.7		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457200"/>
          </a:xfrm>
        </p:spPr>
        <p:txBody>
          <a:bodyPr/>
          <a:lstStyle/>
          <a:p>
            <a:r>
              <a:rPr lang="en-US" b="1" dirty="0">
                <a:solidFill>
                  <a:srgbClr val="43638E"/>
                </a:solidFill>
              </a:rPr>
              <a:t>Solution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4175778"/>
              </p:ext>
            </p:extLst>
          </p:nvPr>
        </p:nvGraphicFramePr>
        <p:xfrm>
          <a:off x="1098550" y="1905000"/>
          <a:ext cx="7115175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12" name="Equation" r:id="rId3" imgW="3009600" imgH="838080" progId="Equation.DSMT4">
                  <p:embed/>
                </p:oleObj>
              </mc:Choice>
              <mc:Fallback>
                <p:oleObj name="Equation" r:id="rId3" imgW="300960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98550" y="1905000"/>
                        <a:ext cx="7115175" cy="198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6937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10.4	</a:t>
            </a:r>
            <a:r>
              <a:rPr lang="en-US" dirty="0">
                <a:solidFill>
                  <a:srgbClr val="B60000"/>
                </a:solidFill>
              </a:rPr>
              <a:t>Reactions with Gaseous Reactants and Products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2819400"/>
          </a:xfrm>
        </p:spPr>
        <p:txBody>
          <a:bodyPr/>
          <a:lstStyle/>
          <a:p>
            <a:pPr algn="ctr"/>
            <a:r>
              <a:rPr lang="en-GB" sz="3200" b="1" dirty="0">
                <a:solidFill>
                  <a:srgbClr val="4F74A7"/>
                </a:solidFill>
              </a:rPr>
              <a:t>Topics</a:t>
            </a:r>
          </a:p>
          <a:p>
            <a:pPr algn="ctr" fontAlgn="t"/>
            <a:r>
              <a:rPr lang="en-US" dirty="0"/>
              <a:t>Calculating the Required Volume of a Gaseous Reactant</a:t>
            </a:r>
          </a:p>
          <a:p>
            <a:pPr algn="ctr" fontAlgn="t"/>
            <a:r>
              <a:rPr lang="en-US" dirty="0"/>
              <a:t>Determining the Amount of Reactant Consumed Using Change in Pressure</a:t>
            </a:r>
          </a:p>
          <a:p>
            <a:pPr algn="ctr" fontAlgn="t"/>
            <a:r>
              <a:rPr lang="en-US" dirty="0"/>
              <a:t>Predicting the Volume of a Gaseous Product</a:t>
            </a:r>
          </a:p>
        </p:txBody>
      </p:sp>
    </p:spTree>
    <p:extLst>
      <p:ext uri="{BB962C8B-B14F-4D97-AF65-F5344CB8AC3E}">
        <p14:creationId xmlns:p14="http://schemas.microsoft.com/office/powerpoint/2010/main" val="489454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10.4	</a:t>
            </a:r>
            <a:r>
              <a:rPr lang="en-US" dirty="0">
                <a:solidFill>
                  <a:srgbClr val="B60000"/>
                </a:solidFill>
              </a:rPr>
              <a:t>Reactions with Gaseous Reactants and 	products</a:t>
            </a:r>
            <a:r>
              <a:rPr lang="en-US" sz="1200" dirty="0">
                <a:solidFill>
                  <a:srgbClr val="B60000"/>
                </a:solidFill>
              </a:rPr>
              <a:t> 1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1752600"/>
          </a:xfrm>
        </p:spPr>
        <p:txBody>
          <a:bodyPr/>
          <a:lstStyle/>
          <a:p>
            <a:r>
              <a:rPr lang="en-US" dirty="0">
                <a:solidFill>
                  <a:srgbClr val="376092"/>
                </a:solidFill>
              </a:rPr>
              <a:t>Calculating the Required Volume of a Gaseous Reactant</a:t>
            </a:r>
          </a:p>
          <a:p>
            <a:pPr algn="ctr"/>
            <a:r>
              <a:rPr lang="en-US" i="0" dirty="0">
                <a:latin typeface="+mj-lt"/>
              </a:rPr>
              <a:t>2CO (</a:t>
            </a:r>
            <a:r>
              <a:rPr lang="en-US" i="1" dirty="0">
                <a:latin typeface="+mj-lt"/>
              </a:rPr>
              <a:t>g</a:t>
            </a:r>
            <a:r>
              <a:rPr lang="en-US" i="0" dirty="0">
                <a:latin typeface="+mj-lt"/>
              </a:rPr>
              <a:t>) + O</a:t>
            </a:r>
            <a:r>
              <a:rPr lang="en-US" i="0" baseline="-25000" dirty="0">
                <a:latin typeface="+mj-lt"/>
              </a:rPr>
              <a:t>2 </a:t>
            </a:r>
            <a:r>
              <a:rPr lang="en-US" i="0" dirty="0">
                <a:latin typeface="+mj-lt"/>
              </a:rPr>
              <a:t>(</a:t>
            </a:r>
            <a:r>
              <a:rPr lang="en-US" i="1" dirty="0">
                <a:latin typeface="+mj-lt"/>
              </a:rPr>
              <a:t>g</a:t>
            </a:r>
            <a:r>
              <a:rPr lang="en-US" i="0" dirty="0">
                <a:latin typeface="+mj-lt"/>
              </a:rPr>
              <a:t>) </a:t>
            </a:r>
            <a:r>
              <a:rPr lang="en-US" i="0" dirty="0">
                <a:latin typeface="+mj-lt"/>
                <a:ea typeface="Cambria Math" panose="02040503050406030204" pitchFamily="18" charset="0"/>
              </a:rPr>
              <a:t>→ 2CO</a:t>
            </a:r>
            <a:r>
              <a:rPr lang="en-US" i="0" baseline="-25000" dirty="0">
                <a:latin typeface="+mj-lt"/>
                <a:ea typeface="Cambria Math" panose="02040503050406030204" pitchFamily="18" charset="0"/>
              </a:rPr>
              <a:t>2 </a:t>
            </a:r>
            <a:r>
              <a:rPr lang="en-US" i="0" dirty="0">
                <a:latin typeface="+mj-lt"/>
                <a:ea typeface="Cambria Math" panose="02040503050406030204" pitchFamily="18" charset="0"/>
              </a:rPr>
              <a:t>(</a:t>
            </a:r>
            <a:r>
              <a:rPr lang="en-US" i="1" dirty="0">
                <a:latin typeface="+mj-lt"/>
                <a:ea typeface="Cambria Math" panose="02040503050406030204" pitchFamily="18" charset="0"/>
              </a:rPr>
              <a:t>g</a:t>
            </a:r>
            <a:r>
              <a:rPr lang="en-US" i="0" dirty="0">
                <a:latin typeface="+mj-lt"/>
                <a:ea typeface="Cambria Math" panose="02040503050406030204" pitchFamily="18" charset="0"/>
              </a:rPr>
              <a:t>)</a:t>
            </a:r>
            <a:endParaRPr lang="en-US" dirty="0"/>
          </a:p>
          <a:p>
            <a:r>
              <a:rPr lang="en-US" dirty="0"/>
              <a:t>At constant pressure and temperature: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4449924"/>
              </p:ext>
            </p:extLst>
          </p:nvPr>
        </p:nvGraphicFramePr>
        <p:xfrm>
          <a:off x="1524000" y="3041469"/>
          <a:ext cx="6096000" cy="100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8" name="Equation" r:id="rId3" imgW="2539800" imgH="419040" progId="Equation.DSMT4">
                  <p:embed/>
                </p:oleObj>
              </mc:Choice>
              <mc:Fallback>
                <p:oleObj name="Equation" r:id="rId3" imgW="25398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0" y="3041469"/>
                        <a:ext cx="6096000" cy="1005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8377674"/>
              </p:ext>
            </p:extLst>
          </p:nvPr>
        </p:nvGraphicFramePr>
        <p:xfrm>
          <a:off x="1593814" y="4343400"/>
          <a:ext cx="6026186" cy="9884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9" name="Equation" r:id="rId5" imgW="2400120" imgH="393480" progId="Equation.DSMT4">
                  <p:embed/>
                </p:oleObj>
              </mc:Choice>
              <mc:Fallback>
                <p:oleObj name="Equation" r:id="rId5" imgW="24001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3814" y="4343400"/>
                        <a:ext cx="6026186" cy="9884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22169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10.4</a:t>
            </a:r>
            <a:r>
              <a:rPr lang="en-US" dirty="0">
                <a:solidFill>
                  <a:schemeClr val="bg2"/>
                </a:solidFill>
              </a:rPr>
              <a:t>	</a:t>
            </a:r>
            <a:r>
              <a:rPr lang="en-US" dirty="0">
                <a:solidFill>
                  <a:srgbClr val="B60000"/>
                </a:solidFill>
              </a:rPr>
              <a:t>Reactions with Gaseous Reactants and Products</a:t>
            </a:r>
            <a:r>
              <a:rPr lang="en-US" sz="1200" dirty="0">
                <a:solidFill>
                  <a:srgbClr val="B60000"/>
                </a:solidFill>
              </a:rPr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1143000"/>
          </a:xfrm>
        </p:spPr>
        <p:txBody>
          <a:bodyPr/>
          <a:lstStyle/>
          <a:p>
            <a:r>
              <a:rPr lang="en-US" dirty="0">
                <a:solidFill>
                  <a:srgbClr val="376092"/>
                </a:solidFill>
              </a:rPr>
              <a:t>Calculating the Required Volume of a Gaseous Reactant</a:t>
            </a:r>
          </a:p>
          <a:p>
            <a:pPr algn="ctr"/>
            <a:r>
              <a:rPr lang="en-US" i="0" dirty="0">
                <a:latin typeface="+mj-lt"/>
              </a:rPr>
              <a:t>2Na (</a:t>
            </a:r>
            <a:r>
              <a:rPr lang="en-US" i="1" dirty="0">
                <a:latin typeface="+mj-lt"/>
              </a:rPr>
              <a:t>s</a:t>
            </a:r>
            <a:r>
              <a:rPr lang="en-US" i="0" dirty="0">
                <a:latin typeface="+mj-lt"/>
              </a:rPr>
              <a:t>) + Cl</a:t>
            </a:r>
            <a:r>
              <a:rPr lang="en-US" i="0" baseline="-25000" dirty="0">
                <a:latin typeface="+mj-lt"/>
              </a:rPr>
              <a:t>2 </a:t>
            </a:r>
            <a:r>
              <a:rPr lang="en-US" i="0" dirty="0">
                <a:latin typeface="+mj-lt"/>
              </a:rPr>
              <a:t>(</a:t>
            </a:r>
            <a:r>
              <a:rPr lang="en-US" i="1" dirty="0">
                <a:latin typeface="+mj-lt"/>
              </a:rPr>
              <a:t>g</a:t>
            </a:r>
            <a:r>
              <a:rPr lang="en-US" i="0" dirty="0">
                <a:latin typeface="+mj-lt"/>
              </a:rPr>
              <a:t>) </a:t>
            </a:r>
            <a:r>
              <a:rPr lang="en-US" i="0" dirty="0">
                <a:latin typeface="+mj-lt"/>
                <a:ea typeface="Cambria Math" panose="02040503050406030204" pitchFamily="18" charset="0"/>
              </a:rPr>
              <a:t>→ 2NaCl (</a:t>
            </a:r>
            <a:r>
              <a:rPr lang="en-US" i="1" dirty="0">
                <a:latin typeface="+mj-lt"/>
                <a:ea typeface="Cambria Math" panose="02040503050406030204" pitchFamily="18" charset="0"/>
              </a:rPr>
              <a:t>s</a:t>
            </a:r>
            <a:r>
              <a:rPr lang="en-US" i="0" dirty="0">
                <a:latin typeface="+mj-lt"/>
                <a:ea typeface="Cambria Math" panose="02040503050406030204" pitchFamily="18" charset="0"/>
              </a:rPr>
              <a:t>)</a:t>
            </a:r>
            <a:endParaRPr lang="en-US" dirty="0"/>
          </a:p>
        </p:txBody>
      </p:sp>
      <p:pic>
        <p:nvPicPr>
          <p:cNvPr id="9" name="Picture 3" descr="The steps for calculating the required volume of chlorine gas are shown."/>
          <p:cNvPicPr>
            <a:picLocks noGrp="1" noChangeAspect="1" noChangeArrowheads="1"/>
          </p:cNvPicPr>
          <p:nvPr>
            <p:ph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0"/>
            <a:ext cx="8686800" cy="111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Placeholder 4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prstClr val="white"/>
                </a:solidFill>
                <a:hlinkClick r:id="" action="ppaction://noaction"/>
              </a:rPr>
              <a:t>Access the text alternative for these images</a:t>
            </a:r>
            <a:endParaRPr lang="en-US" dirty="0">
              <a:solidFill>
                <a:prstClr val="white"/>
              </a:solidFill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604796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PROBLEM	  </a:t>
            </a:r>
            <a:r>
              <a:rPr lang="en-US" dirty="0">
                <a:solidFill>
                  <a:schemeClr val="bg1"/>
                </a:solidFill>
              </a:rPr>
              <a:t>10.11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43434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air bags in cars are inflated when a collision triggers the explosive, highly exothermic decomposition of sodium azide (NaN</a:t>
            </a:r>
            <a:r>
              <a:rPr lang="en-US" baseline="-25000" dirty="0"/>
              <a:t>3</a:t>
            </a:r>
            <a:r>
              <a:rPr lang="en-US" dirty="0"/>
              <a:t>):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i="0" dirty="0">
                <a:latin typeface="+mj-lt"/>
              </a:rPr>
              <a:t>2NaN</a:t>
            </a:r>
            <a:r>
              <a:rPr lang="en-US" i="0" baseline="-25000" dirty="0">
                <a:latin typeface="+mj-lt"/>
              </a:rPr>
              <a:t>3</a:t>
            </a:r>
            <a:r>
              <a:rPr lang="en-US" i="0" dirty="0">
                <a:latin typeface="+mj-lt"/>
              </a:rPr>
              <a:t>(</a:t>
            </a:r>
            <a:r>
              <a:rPr lang="en-US" i="1" dirty="0">
                <a:latin typeface="+mj-lt"/>
              </a:rPr>
              <a:t>s</a:t>
            </a:r>
            <a:r>
              <a:rPr lang="en-US" i="0" dirty="0">
                <a:latin typeface="+mj-lt"/>
              </a:rPr>
              <a:t>) </a:t>
            </a:r>
            <a:r>
              <a:rPr lang="en-US" i="0" dirty="0">
                <a:latin typeface="+mj-lt"/>
                <a:ea typeface="Cambria Math" panose="02040503050406030204" pitchFamily="18" charset="0"/>
              </a:rPr>
              <a:t>→ 2Na(</a:t>
            </a:r>
            <a:r>
              <a:rPr lang="en-US" i="1" dirty="0">
                <a:latin typeface="+mj-lt"/>
                <a:ea typeface="Cambria Math" panose="02040503050406030204" pitchFamily="18" charset="0"/>
              </a:rPr>
              <a:t>s</a:t>
            </a:r>
            <a:r>
              <a:rPr lang="en-US" i="0" dirty="0">
                <a:latin typeface="+mj-lt"/>
                <a:ea typeface="Cambria Math" panose="02040503050406030204" pitchFamily="18" charset="0"/>
              </a:rPr>
              <a:t>) + 3N</a:t>
            </a:r>
            <a:r>
              <a:rPr lang="en-US" i="0" baseline="-25000" dirty="0">
                <a:latin typeface="+mj-lt"/>
                <a:ea typeface="Cambria Math" panose="02040503050406030204" pitchFamily="18" charset="0"/>
              </a:rPr>
              <a:t>2</a:t>
            </a:r>
            <a:r>
              <a:rPr lang="en-US" i="0" dirty="0">
                <a:latin typeface="+mj-lt"/>
                <a:ea typeface="Cambria Math" panose="02040503050406030204" pitchFamily="18" charset="0"/>
              </a:rPr>
              <a:t>(</a:t>
            </a:r>
            <a:r>
              <a:rPr lang="en-US" i="1" dirty="0">
                <a:latin typeface="+mj-lt"/>
                <a:ea typeface="Cambria Math" panose="02040503050406030204" pitchFamily="18" charset="0"/>
              </a:rPr>
              <a:t>g</a:t>
            </a:r>
            <a:r>
              <a:rPr lang="en-US" i="0" dirty="0">
                <a:latin typeface="+mj-lt"/>
                <a:ea typeface="Cambria Math" panose="02040503050406030204" pitchFamily="18" charset="0"/>
              </a:rPr>
              <a:t>)</a:t>
            </a:r>
            <a:endParaRPr lang="en-US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 typical driver-side air bag contains about 50 g of NaN</a:t>
            </a:r>
            <a:r>
              <a:rPr lang="en-US" baseline="-25000" dirty="0"/>
              <a:t>3</a:t>
            </a:r>
            <a:r>
              <a:rPr lang="en-US" dirty="0"/>
              <a:t>. Determine the volume of N</a:t>
            </a:r>
            <a:r>
              <a:rPr lang="en-US" baseline="-25000" dirty="0"/>
              <a:t>2</a:t>
            </a:r>
            <a:r>
              <a:rPr lang="en-US" dirty="0"/>
              <a:t> gas that would be generated by the decomposition of 50.0 g of sodium azide at </a:t>
            </a:r>
            <a:r>
              <a:rPr lang="en-US" i="0" dirty="0">
                <a:latin typeface="+mj-lt"/>
              </a:rPr>
              <a:t>85.0°C</a:t>
            </a:r>
            <a:r>
              <a:rPr lang="en-US" dirty="0"/>
              <a:t> and 1.00 atm. </a:t>
            </a:r>
          </a:p>
        </p:txBody>
      </p:sp>
    </p:spTree>
    <p:extLst>
      <p:ext uri="{BB962C8B-B14F-4D97-AF65-F5344CB8AC3E}">
        <p14:creationId xmlns:p14="http://schemas.microsoft.com/office/powerpoint/2010/main" val="18920071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PROBLEM	  </a:t>
            </a:r>
            <a:r>
              <a:rPr lang="en-US" dirty="0">
                <a:solidFill>
                  <a:schemeClr val="bg1"/>
                </a:solidFill>
              </a:rPr>
              <a:t>10.11	 	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1600200"/>
          </a:xfrm>
        </p:spPr>
        <p:txBody>
          <a:bodyPr/>
          <a:lstStyle/>
          <a:p>
            <a:r>
              <a:rPr lang="en-US" b="1" dirty="0">
                <a:solidFill>
                  <a:srgbClr val="43638E"/>
                </a:solidFill>
              </a:rPr>
              <a:t>Setup</a:t>
            </a:r>
          </a:p>
          <a:p>
            <a:r>
              <a:rPr lang="en-US" dirty="0"/>
              <a:t>The molar mass of NaN</a:t>
            </a:r>
            <a:r>
              <a:rPr lang="en-US" baseline="-25000" dirty="0"/>
              <a:t>3</a:t>
            </a:r>
            <a:r>
              <a:rPr lang="en-US" dirty="0"/>
              <a:t> is 65.02 g/mol.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b="1" dirty="0">
                <a:solidFill>
                  <a:srgbClr val="43638E"/>
                </a:solidFill>
              </a:rPr>
              <a:t>Solution</a:t>
            </a:r>
            <a:endParaRPr lang="en-US" dirty="0">
              <a:solidFill>
                <a:srgbClr val="43638E"/>
              </a:solidFill>
              <a:latin typeface="Cambria Math" panose="02040503050406030204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4064088"/>
              </p:ext>
            </p:extLst>
          </p:nvPr>
        </p:nvGraphicFramePr>
        <p:xfrm>
          <a:off x="1219200" y="2805113"/>
          <a:ext cx="5867400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04" name="Equation" r:id="rId3" imgW="2692080" imgH="444240" progId="Equation.DSMT4">
                  <p:embed/>
                </p:oleObj>
              </mc:Choice>
              <mc:Fallback>
                <p:oleObj name="Equation" r:id="rId3" imgW="269208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2805113"/>
                        <a:ext cx="5867400" cy="969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4339235"/>
              </p:ext>
            </p:extLst>
          </p:nvPr>
        </p:nvGraphicFramePr>
        <p:xfrm>
          <a:off x="1193800" y="3810000"/>
          <a:ext cx="6176963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05" name="Equation" r:id="rId5" imgW="2869920" imgH="482400" progId="Equation.DSMT4">
                  <p:embed/>
                </p:oleObj>
              </mc:Choice>
              <mc:Fallback>
                <p:oleObj name="Equation" r:id="rId5" imgW="286992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93800" y="3810000"/>
                        <a:ext cx="6176963" cy="1038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9367856"/>
              </p:ext>
            </p:extLst>
          </p:nvPr>
        </p:nvGraphicFramePr>
        <p:xfrm>
          <a:off x="351632" y="5130800"/>
          <a:ext cx="8440737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06" name="Equation" r:id="rId7" imgW="3898800" imgH="431640" progId="Equation.DSMT4">
                  <p:embed/>
                </p:oleObj>
              </mc:Choice>
              <mc:Fallback>
                <p:oleObj name="Equation" r:id="rId7" imgW="38988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51632" y="5130800"/>
                        <a:ext cx="8440737" cy="936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58587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10.5	</a:t>
            </a:r>
            <a:r>
              <a:rPr lang="en-US" dirty="0">
                <a:solidFill>
                  <a:srgbClr val="B60000"/>
                </a:solidFill>
              </a:rPr>
              <a:t>Gas Mixtures</a:t>
            </a:r>
            <a:r>
              <a:rPr lang="en-US" sz="1200" dirty="0">
                <a:solidFill>
                  <a:srgbClr val="B60000"/>
                </a:solidFill>
              </a:rPr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57200"/>
          </a:xfrm>
        </p:spPr>
        <p:txBody>
          <a:bodyPr/>
          <a:lstStyle/>
          <a:p>
            <a:r>
              <a:rPr lang="en-US" dirty="0">
                <a:solidFill>
                  <a:srgbClr val="376092"/>
                </a:solidFill>
              </a:rPr>
              <a:t>Mole Fractions</a:t>
            </a: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1875171"/>
              </p:ext>
            </p:extLst>
          </p:nvPr>
        </p:nvGraphicFramePr>
        <p:xfrm>
          <a:off x="2590800" y="1732279"/>
          <a:ext cx="1600200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97" name="Equation" r:id="rId3" imgW="609480" imgH="431640" progId="Equation.DSMT4">
                  <p:embed/>
                </p:oleObj>
              </mc:Choice>
              <mc:Fallback>
                <p:oleObj name="Equation" r:id="rId3" imgW="6094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90800" y="1732279"/>
                        <a:ext cx="1600200" cy="1133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4"/>
          <p:cNvSpPr>
            <a:spLocks noGrp="1"/>
          </p:cNvSpPr>
          <p:nvPr>
            <p:ph idx="10"/>
          </p:nvPr>
        </p:nvSpPr>
        <p:spPr>
          <a:xfrm>
            <a:off x="274320" y="2997833"/>
            <a:ext cx="8686800" cy="256032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The mole fraction of a mixture component is always less than 1.</a:t>
            </a:r>
          </a:p>
          <a:p>
            <a:pPr marL="514350" indent="-514350">
              <a:buAutoNum type="arabicPeriod"/>
            </a:pPr>
            <a:r>
              <a:rPr lang="en-US" dirty="0"/>
              <a:t>The sum of mole fractions for all components of a mixture is always 1. </a:t>
            </a:r>
          </a:p>
          <a:p>
            <a:pPr marL="514350" indent="-514350">
              <a:buAutoNum type="arabicPeriod"/>
            </a:pPr>
            <a:r>
              <a:rPr lang="en-US" dirty="0"/>
              <a:t>Mole fraction is dimensionless. </a:t>
            </a:r>
          </a:p>
        </p:txBody>
      </p:sp>
      <p:graphicFrame>
        <p:nvGraphicFramePr>
          <p:cNvPr id="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1906659"/>
              </p:ext>
            </p:extLst>
          </p:nvPr>
        </p:nvGraphicFramePr>
        <p:xfrm>
          <a:off x="2590800" y="5690232"/>
          <a:ext cx="4826000" cy="891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98" name="Equation" r:id="rId5" imgW="2336760" imgH="431640" progId="Equation.DSMT4">
                  <p:embed/>
                </p:oleObj>
              </mc:Choice>
              <mc:Fallback>
                <p:oleObj name="Equation" r:id="rId5" imgW="23367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90800" y="5690232"/>
                        <a:ext cx="4826000" cy="8917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7941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10.1</a:t>
            </a:r>
            <a:r>
              <a:rPr lang="en-US" dirty="0"/>
              <a:t>	</a:t>
            </a:r>
            <a:r>
              <a:rPr lang="en-US" dirty="0">
                <a:solidFill>
                  <a:srgbClr val="B60000"/>
                </a:solidFill>
              </a:rPr>
              <a:t>Properties of Gases</a:t>
            </a:r>
            <a:r>
              <a:rPr lang="en-US" sz="1200" dirty="0">
                <a:solidFill>
                  <a:srgbClr val="B60000"/>
                </a:solidFill>
              </a:rPr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1219200"/>
          </a:xfrm>
        </p:spPr>
        <p:txBody>
          <a:bodyPr/>
          <a:lstStyle/>
          <a:p>
            <a:r>
              <a:rPr lang="en-US" dirty="0">
                <a:solidFill>
                  <a:srgbClr val="376092"/>
                </a:solidFill>
              </a:rPr>
              <a:t>Gas Pressure: Definition and Units</a:t>
            </a:r>
          </a:p>
          <a:p>
            <a:r>
              <a:rPr lang="en-US" b="1" i="1" dirty="0"/>
              <a:t>Pressure </a:t>
            </a:r>
            <a:r>
              <a:rPr lang="en-US" dirty="0"/>
              <a:t>is defined as the force applied per unit area:</a:t>
            </a: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3458985"/>
              </p:ext>
            </p:extLst>
          </p:nvPr>
        </p:nvGraphicFramePr>
        <p:xfrm>
          <a:off x="3200400" y="2499360"/>
          <a:ext cx="2362200" cy="861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91" name="Equation" r:id="rId3" imgW="1079280" imgH="393480" progId="Equation.DSMT4">
                  <p:embed/>
                </p:oleObj>
              </mc:Choice>
              <mc:Fallback>
                <p:oleObj name="Equation" r:id="rId3" imgW="1079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00400" y="2499360"/>
                        <a:ext cx="2362200" cy="8615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ontent Placeholder 4"/>
          <p:cNvSpPr>
            <a:spLocks noGrp="1"/>
          </p:cNvSpPr>
          <p:nvPr>
            <p:ph idx="10"/>
          </p:nvPr>
        </p:nvSpPr>
        <p:spPr>
          <a:xfrm>
            <a:off x="228600" y="3581400"/>
            <a:ext cx="8686800" cy="2971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The SI unit of force is the </a:t>
            </a:r>
            <a:r>
              <a:rPr lang="en-US" b="1" i="1" dirty="0"/>
              <a:t>newton (N), </a:t>
            </a:r>
            <a:r>
              <a:rPr lang="en-US" dirty="0"/>
              <a:t>where</a:t>
            </a:r>
          </a:p>
          <a:p>
            <a:pPr algn="ctr">
              <a:spcBef>
                <a:spcPts val="0"/>
              </a:spcBef>
            </a:pPr>
            <a:r>
              <a:rPr lang="en-US" i="0" dirty="0">
                <a:latin typeface="+mj-lt"/>
              </a:rPr>
              <a:t>1N </a:t>
            </a:r>
            <a:r>
              <a:rPr lang="en-US" i="0" dirty="0">
                <a:latin typeface="+mj-lt"/>
                <a:ea typeface="Cambria Math" panose="02040503050406030204" pitchFamily="18" charset="0"/>
              </a:rPr>
              <a:t>= 1kg </a:t>
            </a:r>
            <a:r>
              <a:rPr lang="en-US" b="1" i="0" baseline="-2000" dirty="0">
                <a:latin typeface="+mj-lt"/>
                <a:ea typeface="Cambria Math" panose="02040503050406030204" pitchFamily="18" charset="0"/>
              </a:rPr>
              <a:t>∙</a:t>
            </a:r>
            <a:r>
              <a:rPr lang="en-US" i="0" dirty="0">
                <a:latin typeface="+mj-lt"/>
                <a:ea typeface="Cambria Math" panose="02040503050406030204" pitchFamily="18" charset="0"/>
              </a:rPr>
              <a:t> m/s</a:t>
            </a:r>
            <a:r>
              <a:rPr lang="en-US" i="0" baseline="30000" dirty="0">
                <a:latin typeface="+mj-lt"/>
                <a:ea typeface="Cambria Math" panose="02040503050406030204" pitchFamily="18" charset="0"/>
              </a:rPr>
              <a:t>2</a:t>
            </a:r>
            <a:r>
              <a:rPr lang="en-US" i="0" dirty="0">
                <a:latin typeface="+mj-lt"/>
                <a:ea typeface="Cambria Math" panose="02040503050406030204" pitchFamily="18" charset="0"/>
              </a:rPr>
              <a:t> 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The SI unit of pressure is the </a:t>
            </a:r>
            <a:r>
              <a:rPr lang="en-US" b="1" i="1" dirty="0"/>
              <a:t>pascal (Pa), </a:t>
            </a:r>
            <a:r>
              <a:rPr lang="en-US" dirty="0"/>
              <a:t>defined as 1 newton per square meter </a:t>
            </a:r>
          </a:p>
          <a:p>
            <a:pPr algn="ctr">
              <a:spcBef>
                <a:spcPts val="0"/>
              </a:spcBef>
            </a:pPr>
            <a:r>
              <a:rPr lang="en-US" i="0" dirty="0">
                <a:latin typeface="+mj-lt"/>
              </a:rPr>
              <a:t>1Pa </a:t>
            </a:r>
            <a:r>
              <a:rPr lang="en-US" i="0" dirty="0">
                <a:latin typeface="+mj-lt"/>
                <a:ea typeface="Cambria Math" panose="02040503050406030204" pitchFamily="18" charset="0"/>
              </a:rPr>
              <a:t>= 1N</a:t>
            </a:r>
            <a:r>
              <a:rPr lang="en-US" dirty="0">
                <a:ea typeface="Cambria Math" panose="02040503050406030204" pitchFamily="18" charset="0"/>
              </a:rPr>
              <a:t>/</a:t>
            </a:r>
            <a:r>
              <a:rPr lang="en-US" i="0" dirty="0">
                <a:latin typeface="+mj-lt"/>
                <a:ea typeface="Cambria Math" panose="02040503050406030204" pitchFamily="18" charset="0"/>
              </a:rPr>
              <a:t>m</a:t>
            </a:r>
            <a:r>
              <a:rPr lang="en-US" i="0" baseline="30000" dirty="0">
                <a:latin typeface="+mj-lt"/>
                <a:ea typeface="Cambria Math" panose="02040503050406030204" pitchFamily="18" charset="0"/>
              </a:rPr>
              <a:t>2</a:t>
            </a:r>
            <a:r>
              <a:rPr lang="en-US" i="0" dirty="0">
                <a:latin typeface="+mj-lt"/>
                <a:ea typeface="Cambria Math" panose="02040503050406030204" pitchFamily="18" charset="0"/>
              </a:rPr>
              <a:t> </a:t>
            </a:r>
            <a:endParaRPr lang="en-US" dirty="0">
              <a:ea typeface="Cambria Math" panose="020405030504060302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en-US" i="0" dirty="0">
                <a:latin typeface="+mj-lt"/>
              </a:rPr>
              <a:t>1Pa </a:t>
            </a:r>
            <a:r>
              <a:rPr lang="en-US" i="0" dirty="0">
                <a:latin typeface="+mj-lt"/>
                <a:ea typeface="Cambria Math" panose="02040503050406030204" pitchFamily="18" charset="0"/>
              </a:rPr>
              <a:t>= 1kg/m ∙ s</a:t>
            </a:r>
            <a:r>
              <a:rPr lang="en-US" i="0" baseline="30000" dirty="0">
                <a:latin typeface="+mj-lt"/>
                <a:ea typeface="Cambria Math" panose="02040503050406030204" pitchFamily="18" charset="0"/>
              </a:rPr>
              <a:t>2</a:t>
            </a:r>
            <a:r>
              <a:rPr lang="en-US" i="0" dirty="0">
                <a:latin typeface="+mj-lt"/>
                <a:ea typeface="Cambria Math" panose="02040503050406030204" pitchFamily="18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6300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10.5	</a:t>
            </a:r>
            <a:r>
              <a:rPr lang="en-US" dirty="0">
                <a:solidFill>
                  <a:srgbClr val="B60000"/>
                </a:solidFill>
              </a:rPr>
              <a:t>Gas Mixtures</a:t>
            </a:r>
            <a:r>
              <a:rPr lang="en-US" sz="1200" dirty="0">
                <a:solidFill>
                  <a:srgbClr val="B60000"/>
                </a:solidFill>
              </a:rPr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1828800"/>
          </a:xfrm>
        </p:spPr>
        <p:txBody>
          <a:bodyPr/>
          <a:lstStyle/>
          <a:p>
            <a:r>
              <a:rPr lang="en-US" dirty="0">
                <a:solidFill>
                  <a:srgbClr val="376092"/>
                </a:solidFill>
              </a:rPr>
              <a:t>Mole Fractions</a:t>
            </a:r>
          </a:p>
          <a:p>
            <a:pPr marL="2001838" indent="-2001838" algn="ctr"/>
            <a:r>
              <a:rPr lang="en-US" sz="3200" i="1" dirty="0"/>
              <a:t>X</a:t>
            </a:r>
            <a:r>
              <a:rPr lang="en-US" sz="3200" i="0" baseline="-25000" dirty="0"/>
              <a:t>i</a:t>
            </a:r>
            <a:r>
              <a:rPr lang="en-US" sz="3200" i="0" dirty="0"/>
              <a:t> </a:t>
            </a:r>
            <a:r>
              <a:rPr lang="en-US" sz="3200" i="0" dirty="0">
                <a:ea typeface="Cambria Math" panose="02040503050406030204" pitchFamily="18" charset="0"/>
              </a:rPr>
              <a:t>× </a:t>
            </a:r>
            <a:r>
              <a:rPr lang="en-US" sz="3200" i="1" dirty="0">
                <a:ea typeface="Cambria Math" panose="02040503050406030204" pitchFamily="18" charset="0"/>
              </a:rPr>
              <a:t>n</a:t>
            </a:r>
            <a:r>
              <a:rPr lang="en-US" sz="3200" i="0" baseline="-25000" dirty="0">
                <a:ea typeface="Cambria Math" panose="02040503050406030204" pitchFamily="18" charset="0"/>
              </a:rPr>
              <a:t>total</a:t>
            </a:r>
            <a:r>
              <a:rPr lang="en-US" sz="3200" i="0" dirty="0">
                <a:ea typeface="Cambria Math" panose="02040503050406030204" pitchFamily="18" charset="0"/>
              </a:rPr>
              <a:t> = </a:t>
            </a:r>
            <a:r>
              <a:rPr lang="en-US" sz="3200" i="1" dirty="0">
                <a:ea typeface="Cambria Math" panose="02040503050406030204" pitchFamily="18" charset="0"/>
              </a:rPr>
              <a:t>n</a:t>
            </a:r>
            <a:r>
              <a:rPr lang="en-US" sz="3200" i="0" baseline="-25000" dirty="0">
                <a:ea typeface="Cambria Math" panose="02040503050406030204" pitchFamily="18" charset="0"/>
              </a:rPr>
              <a:t>i</a:t>
            </a:r>
            <a:endParaRPr lang="en-US" sz="3200" i="1" baseline="-25000" dirty="0">
              <a:ea typeface="Cambria Math" panose="02040503050406030204" pitchFamily="18" charset="0"/>
            </a:endParaRPr>
          </a:p>
          <a:p>
            <a:pPr marL="2001838" indent="-2001838" algn="ctr"/>
            <a:r>
              <a:rPr lang="en-US" sz="3200" i="1" dirty="0"/>
              <a:t>X</a:t>
            </a:r>
            <a:r>
              <a:rPr lang="en-US" sz="3200" i="0" baseline="-25000" dirty="0"/>
              <a:t>i</a:t>
            </a:r>
            <a:r>
              <a:rPr lang="en-US" sz="3200" i="0" dirty="0"/>
              <a:t> </a:t>
            </a:r>
            <a:r>
              <a:rPr lang="en-US" sz="3200" i="0" dirty="0">
                <a:ea typeface="Cambria Math" panose="02040503050406030204" pitchFamily="18" charset="0"/>
              </a:rPr>
              <a:t>×  </a:t>
            </a:r>
            <a:r>
              <a:rPr lang="en-US" sz="3200" i="1" dirty="0">
                <a:ea typeface="Cambria Math" panose="02040503050406030204" pitchFamily="18" charset="0"/>
              </a:rPr>
              <a:t>P</a:t>
            </a:r>
            <a:r>
              <a:rPr lang="en-US" sz="3200" i="0" baseline="-25000" dirty="0">
                <a:ea typeface="Cambria Math" panose="02040503050406030204" pitchFamily="18" charset="0"/>
              </a:rPr>
              <a:t>total</a:t>
            </a:r>
            <a:r>
              <a:rPr lang="en-US" sz="3200" i="0" dirty="0">
                <a:ea typeface="Cambria Math" panose="02040503050406030204" pitchFamily="18" charset="0"/>
              </a:rPr>
              <a:t> = </a:t>
            </a:r>
            <a:r>
              <a:rPr lang="en-US" sz="3200" i="1" dirty="0">
                <a:ea typeface="Cambria Math" panose="02040503050406030204" pitchFamily="18" charset="0"/>
              </a:rPr>
              <a:t>P</a:t>
            </a:r>
            <a:r>
              <a:rPr lang="en-US" sz="3200" i="0" baseline="-25000" dirty="0">
                <a:ea typeface="Cambria Math" panose="02040503050406030204" pitchFamily="18" charset="0"/>
              </a:rPr>
              <a:t>i</a:t>
            </a:r>
            <a:endParaRPr lang="en-US" sz="3200" baseline="-25000" dirty="0"/>
          </a:p>
        </p:txBody>
      </p:sp>
    </p:spTree>
    <p:extLst>
      <p:ext uri="{BB962C8B-B14F-4D97-AF65-F5344CB8AC3E}">
        <p14:creationId xmlns:p14="http://schemas.microsoft.com/office/powerpoint/2010/main" val="3717458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PROBLEM	  </a:t>
            </a:r>
            <a:r>
              <a:rPr lang="en-US" dirty="0">
                <a:solidFill>
                  <a:schemeClr val="bg1"/>
                </a:solidFill>
              </a:rPr>
              <a:t>10.13		Setup</a:t>
            </a:r>
            <a:endParaRPr lang="en-US" sz="12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2590800"/>
          </a:xfrm>
        </p:spPr>
        <p:txBody>
          <a:bodyPr/>
          <a:lstStyle/>
          <a:p>
            <a:r>
              <a:rPr lang="en-US" dirty="0"/>
              <a:t>Calculate the mole fraction of NO in a 10.00-L gas cylinder at room temperature (25°C) that contains 6.022 mol N</a:t>
            </a:r>
            <a:r>
              <a:rPr lang="en-US" baseline="-25000" dirty="0"/>
              <a:t>2</a:t>
            </a:r>
            <a:r>
              <a:rPr lang="en-US" dirty="0"/>
              <a:t> and in which the total pressure is 14.75 atm. </a:t>
            </a:r>
          </a:p>
          <a:p>
            <a:r>
              <a:rPr lang="en-US" b="1" dirty="0">
                <a:solidFill>
                  <a:srgbClr val="43638E"/>
                </a:solidFill>
                <a:latin typeface="Calibri" panose="020F0502020204030204" pitchFamily="34" charset="0"/>
              </a:rPr>
              <a:t>Setup</a:t>
            </a:r>
          </a:p>
          <a:p>
            <a:r>
              <a:rPr lang="en-US" dirty="0"/>
              <a:t>The temperature is 298.15 K. </a:t>
            </a:r>
          </a:p>
        </p:txBody>
      </p:sp>
    </p:spTree>
    <p:extLst>
      <p:ext uri="{BB962C8B-B14F-4D97-AF65-F5344CB8AC3E}">
        <p14:creationId xmlns:p14="http://schemas.microsoft.com/office/powerpoint/2010/main" val="11719334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PROBLEM 	  </a:t>
            </a:r>
            <a:r>
              <a:rPr lang="en-US" dirty="0">
                <a:solidFill>
                  <a:schemeClr val="bg1"/>
                </a:solidFill>
              </a:rPr>
              <a:t>10.13		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472439"/>
          </a:xfrm>
        </p:spPr>
        <p:txBody>
          <a:bodyPr/>
          <a:lstStyle/>
          <a:p>
            <a:r>
              <a:rPr lang="en-US" b="1" dirty="0">
                <a:solidFill>
                  <a:srgbClr val="4F74A7"/>
                </a:solidFill>
              </a:rPr>
              <a:t>Solution</a:t>
            </a:r>
            <a:endParaRPr lang="en-US" dirty="0">
              <a:latin typeface="Cambria Math" panose="02040503050406030204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9572357"/>
              </p:ext>
            </p:extLst>
          </p:nvPr>
        </p:nvGraphicFramePr>
        <p:xfrm>
          <a:off x="381000" y="1661159"/>
          <a:ext cx="8305800" cy="1431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98" name="Equation" r:id="rId3" imgW="3759120" imgH="647640" progId="Equation.DSMT4">
                  <p:embed/>
                </p:oleObj>
              </mc:Choice>
              <mc:Fallback>
                <p:oleObj name="Equation" r:id="rId3" imgW="375912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" y="1661159"/>
                        <a:ext cx="8305800" cy="14310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246017" y="3214146"/>
            <a:ext cx="8686800" cy="533400"/>
          </a:xfrm>
        </p:spPr>
        <p:txBody>
          <a:bodyPr/>
          <a:lstStyle/>
          <a:p>
            <a:r>
              <a:rPr lang="en-US" sz="2600" i="0" dirty="0"/>
              <a:t>mol NO </a:t>
            </a:r>
            <a:r>
              <a:rPr lang="en-US" sz="2600" i="0" dirty="0">
                <a:ea typeface="Cambria Math" panose="02040503050406030204" pitchFamily="18" charset="0"/>
              </a:rPr>
              <a:t>= total moles − mol N</a:t>
            </a:r>
            <a:r>
              <a:rPr lang="en-US" sz="2600" i="0" baseline="-25000" dirty="0">
                <a:ea typeface="Cambria Math" panose="02040503050406030204" pitchFamily="18" charset="0"/>
              </a:rPr>
              <a:t>2 </a:t>
            </a:r>
            <a:r>
              <a:rPr lang="en-US" sz="2600" i="0" dirty="0">
                <a:ea typeface="Cambria Math" panose="02040503050406030204" pitchFamily="18" charset="0"/>
              </a:rPr>
              <a:t>= 6.029 − 6.022 = 0.007 mol NO</a:t>
            </a:r>
            <a:endParaRPr lang="en-US" sz="2600" dirty="0">
              <a:ea typeface="Cambria Math" panose="02040503050406030204" pitchFamily="18" charset="0"/>
            </a:endParaRPr>
          </a:p>
        </p:txBody>
      </p:sp>
      <p:graphicFrame>
        <p:nvGraphicFramePr>
          <p:cNvPr id="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8618731"/>
              </p:ext>
            </p:extLst>
          </p:nvPr>
        </p:nvGraphicFramePr>
        <p:xfrm>
          <a:off x="2025650" y="3868738"/>
          <a:ext cx="5522913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99" name="Equation" r:id="rId5" imgW="2222280" imgH="444240" progId="Equation.DSMT4">
                  <p:embed/>
                </p:oleObj>
              </mc:Choice>
              <mc:Fallback>
                <p:oleObj name="Equation" r:id="rId5" imgW="222228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25650" y="3868738"/>
                        <a:ext cx="5522913" cy="1104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19047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PROBLEM	  </a:t>
            </a:r>
            <a:r>
              <a:rPr lang="en-US" dirty="0">
                <a:solidFill>
                  <a:schemeClr val="bg1"/>
                </a:solidFill>
              </a:rPr>
              <a:t>10.14		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5181600"/>
          </a:xfrm>
        </p:spPr>
        <p:txBody>
          <a:bodyPr/>
          <a:lstStyle/>
          <a:p>
            <a:r>
              <a:rPr lang="en-US" dirty="0"/>
              <a:t>Calcium metal reacts with water to produce hydrogen gas:</a:t>
            </a:r>
          </a:p>
          <a:p>
            <a:pPr algn="ctr"/>
            <a:r>
              <a:rPr lang="en-US" i="0" dirty="0">
                <a:latin typeface="+mj-lt"/>
              </a:rPr>
              <a:t>Ca(</a:t>
            </a:r>
            <a:r>
              <a:rPr lang="en-US" i="1" dirty="0">
                <a:latin typeface="+mj-lt"/>
              </a:rPr>
              <a:t>s</a:t>
            </a:r>
            <a:r>
              <a:rPr lang="en-US" i="0" dirty="0">
                <a:latin typeface="+mj-lt"/>
              </a:rPr>
              <a:t>) + 2H</a:t>
            </a:r>
            <a:r>
              <a:rPr lang="en-US" i="0" baseline="-25000" dirty="0">
                <a:latin typeface="+mj-lt"/>
              </a:rPr>
              <a:t>2</a:t>
            </a:r>
            <a:r>
              <a:rPr lang="en-US" i="0" dirty="0">
                <a:latin typeface="+mj-lt"/>
              </a:rPr>
              <a:t>O(</a:t>
            </a:r>
            <a:r>
              <a:rPr lang="en-US" i="1" dirty="0">
                <a:latin typeface="+mj-lt"/>
              </a:rPr>
              <a:t>l</a:t>
            </a:r>
            <a:r>
              <a:rPr lang="en-US" i="0" dirty="0">
                <a:latin typeface="+mj-lt"/>
              </a:rPr>
              <a:t>) </a:t>
            </a:r>
            <a:r>
              <a:rPr lang="en-US" i="0" dirty="0">
                <a:latin typeface="+mj-lt"/>
                <a:ea typeface="Cambria Math" panose="02040503050406030204" pitchFamily="18" charset="0"/>
              </a:rPr>
              <a:t>→ Ca(OH)</a:t>
            </a:r>
            <a:r>
              <a:rPr lang="en-US" i="0" baseline="-25000" dirty="0">
                <a:latin typeface="+mj-lt"/>
                <a:ea typeface="Cambria Math" panose="02040503050406030204" pitchFamily="18" charset="0"/>
              </a:rPr>
              <a:t>2</a:t>
            </a:r>
            <a:r>
              <a:rPr lang="en-US" i="0" dirty="0">
                <a:latin typeface="+mj-lt"/>
                <a:ea typeface="Cambria Math" panose="02040503050406030204" pitchFamily="18" charset="0"/>
              </a:rPr>
              <a:t>(</a:t>
            </a:r>
            <a:r>
              <a:rPr lang="en-US" i="1" dirty="0" err="1">
                <a:latin typeface="+mj-lt"/>
                <a:ea typeface="Cambria Math" panose="02040503050406030204" pitchFamily="18" charset="0"/>
              </a:rPr>
              <a:t>aq</a:t>
            </a:r>
            <a:r>
              <a:rPr lang="en-US" i="0" dirty="0">
                <a:latin typeface="+mj-lt"/>
                <a:ea typeface="Cambria Math" panose="02040503050406030204" pitchFamily="18" charset="0"/>
              </a:rPr>
              <a:t>) + H</a:t>
            </a:r>
            <a:r>
              <a:rPr lang="en-US" i="0" baseline="-25000" dirty="0">
                <a:latin typeface="+mj-lt"/>
                <a:ea typeface="Cambria Math" panose="02040503050406030204" pitchFamily="18" charset="0"/>
              </a:rPr>
              <a:t>2</a:t>
            </a:r>
            <a:r>
              <a:rPr lang="en-US" i="0" dirty="0">
                <a:latin typeface="+mj-lt"/>
                <a:ea typeface="Cambria Math" panose="02040503050406030204" pitchFamily="18" charset="0"/>
              </a:rPr>
              <a:t>(</a:t>
            </a:r>
            <a:r>
              <a:rPr lang="en-US" i="1" dirty="0">
                <a:latin typeface="+mj-lt"/>
                <a:ea typeface="Cambria Math" panose="02040503050406030204" pitchFamily="18" charset="0"/>
              </a:rPr>
              <a:t>g</a:t>
            </a:r>
            <a:r>
              <a:rPr lang="en-US" i="0" dirty="0">
                <a:latin typeface="+mj-lt"/>
                <a:ea typeface="Cambria Math" panose="02040503050406030204" pitchFamily="18" charset="0"/>
              </a:rPr>
              <a:t>)</a:t>
            </a:r>
            <a:endParaRPr lang="en-US" dirty="0"/>
          </a:p>
          <a:p>
            <a:r>
              <a:rPr lang="en-US" dirty="0"/>
              <a:t>Determine the mass of H</a:t>
            </a:r>
            <a:r>
              <a:rPr lang="en-US" baseline="-25000" dirty="0"/>
              <a:t>2</a:t>
            </a:r>
            <a:r>
              <a:rPr lang="en-US" dirty="0"/>
              <a:t> produced at </a:t>
            </a:r>
            <a:r>
              <a:rPr lang="en-US" i="0" dirty="0">
                <a:latin typeface="+mj-lt"/>
              </a:rPr>
              <a:t>25 degrees C</a:t>
            </a:r>
            <a:r>
              <a:rPr lang="en-US" dirty="0"/>
              <a:t> and 0.967 atm when 525 mL of the gas is collected over water </a:t>
            </a:r>
          </a:p>
          <a:p>
            <a:r>
              <a:rPr lang="en-US" b="1" dirty="0">
                <a:solidFill>
                  <a:srgbClr val="43638E"/>
                </a:solidFill>
                <a:latin typeface="Calibri" panose="020F0502020204030204" pitchFamily="34" charset="0"/>
              </a:rPr>
              <a:t>Setup</a:t>
            </a:r>
          </a:p>
          <a:p>
            <a:r>
              <a:rPr lang="en-US" i="1" dirty="0"/>
              <a:t>V </a:t>
            </a:r>
            <a:r>
              <a:rPr lang="en-US" dirty="0"/>
              <a:t>= 0.525 L and </a:t>
            </a:r>
            <a:r>
              <a:rPr lang="en-US" i="1" dirty="0"/>
              <a:t>T </a:t>
            </a:r>
            <a:r>
              <a:rPr lang="en-US" dirty="0"/>
              <a:t>= 298.15 K. </a:t>
            </a:r>
            <a:endParaRPr lang="en-US" sz="1400" dirty="0"/>
          </a:p>
          <a:p>
            <a:r>
              <a:rPr lang="en-US" dirty="0"/>
              <a:t>The partial pressure of water at 25 degrees C is 23.8 torr or </a:t>
            </a:r>
          </a:p>
          <a:p>
            <a:r>
              <a:rPr lang="en-US" dirty="0"/>
              <a:t>23.8 torr · (1 atm/760 torr) = 0.0313 atm. </a:t>
            </a:r>
            <a:endParaRPr lang="en-US" sz="1400" dirty="0"/>
          </a:p>
          <a:p>
            <a:r>
              <a:rPr lang="en-US" dirty="0"/>
              <a:t>The molar mass of H</a:t>
            </a:r>
            <a:r>
              <a:rPr lang="en-US" baseline="-25000" dirty="0"/>
              <a:t>2</a:t>
            </a:r>
            <a:r>
              <a:rPr lang="en-US" dirty="0"/>
              <a:t> is 2.016 g/mol. </a:t>
            </a:r>
          </a:p>
        </p:txBody>
      </p:sp>
    </p:spTree>
    <p:extLst>
      <p:ext uri="{BB962C8B-B14F-4D97-AF65-F5344CB8AC3E}">
        <p14:creationId xmlns:p14="http://schemas.microsoft.com/office/powerpoint/2010/main" val="14106429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PROBLEM	  </a:t>
            </a:r>
            <a:r>
              <a:rPr lang="en-US" dirty="0">
                <a:solidFill>
                  <a:schemeClr val="bg1"/>
                </a:solidFill>
              </a:rPr>
              <a:t>10.14		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1143000"/>
          </a:xfrm>
        </p:spPr>
        <p:txBody>
          <a:bodyPr/>
          <a:lstStyle/>
          <a:p>
            <a:r>
              <a:rPr lang="en-US" b="1" dirty="0">
                <a:solidFill>
                  <a:srgbClr val="43638E"/>
                </a:solidFill>
                <a:latin typeface="Calibri" panose="020F0502020204030204" pitchFamily="34" charset="0"/>
              </a:rPr>
              <a:t>Solution</a:t>
            </a:r>
          </a:p>
          <a:p>
            <a:pPr algn="ctr"/>
            <a:r>
              <a:rPr lang="en-US" i="1" dirty="0">
                <a:latin typeface="+mj-lt"/>
              </a:rPr>
              <a:t>P</a:t>
            </a:r>
            <a:r>
              <a:rPr lang="en-US" i="0" baseline="-25000" dirty="0">
                <a:latin typeface="+mj-lt"/>
              </a:rPr>
              <a:t>H</a:t>
            </a:r>
            <a:r>
              <a:rPr lang="en-US" i="0" baseline="-40000" dirty="0">
                <a:latin typeface="+mj-lt"/>
              </a:rPr>
              <a:t>2</a:t>
            </a:r>
            <a:r>
              <a:rPr lang="en-US" i="0" dirty="0">
                <a:latin typeface="+mj-lt"/>
              </a:rPr>
              <a:t> </a:t>
            </a:r>
            <a:r>
              <a:rPr lang="en-US" i="0" dirty="0">
                <a:latin typeface="+mj-lt"/>
                <a:ea typeface="Cambria Math" panose="02040503050406030204" pitchFamily="18" charset="0"/>
              </a:rPr>
              <a:t>= </a:t>
            </a:r>
            <a:r>
              <a:rPr lang="en-US" i="1" dirty="0">
                <a:latin typeface="+mj-lt"/>
                <a:ea typeface="Cambria Math" panose="02040503050406030204" pitchFamily="18" charset="0"/>
              </a:rPr>
              <a:t>P</a:t>
            </a:r>
            <a:r>
              <a:rPr lang="en-US" i="0" baseline="-25000" dirty="0">
                <a:latin typeface="+mj-lt"/>
                <a:ea typeface="Cambria Math" panose="02040503050406030204" pitchFamily="18" charset="0"/>
              </a:rPr>
              <a:t>total </a:t>
            </a:r>
            <a:r>
              <a:rPr lang="en-US" i="0" dirty="0">
                <a:latin typeface="+mj-lt"/>
                <a:ea typeface="Cambria Math" panose="02040503050406030204" pitchFamily="18" charset="0"/>
              </a:rPr>
              <a:t>− </a:t>
            </a:r>
            <a:r>
              <a:rPr lang="en-US" i="1" dirty="0">
                <a:latin typeface="+mj-lt"/>
                <a:ea typeface="Cambria Math" panose="02040503050406030204" pitchFamily="18" charset="0"/>
              </a:rPr>
              <a:t>P</a:t>
            </a:r>
            <a:r>
              <a:rPr lang="en-US" i="0" baseline="-25000" dirty="0">
                <a:latin typeface="+mj-lt"/>
                <a:ea typeface="Cambria Math" panose="02040503050406030204" pitchFamily="18" charset="0"/>
              </a:rPr>
              <a:t>H</a:t>
            </a:r>
            <a:r>
              <a:rPr lang="en-US" i="0" baseline="-40000" dirty="0">
                <a:latin typeface="+mj-lt"/>
                <a:ea typeface="Cambria Math" panose="02040503050406030204" pitchFamily="18" charset="0"/>
              </a:rPr>
              <a:t>2</a:t>
            </a:r>
            <a:r>
              <a:rPr lang="en-US" i="0" baseline="-25000" dirty="0">
                <a:latin typeface="+mj-lt"/>
                <a:ea typeface="Cambria Math" panose="02040503050406030204" pitchFamily="18" charset="0"/>
              </a:rPr>
              <a:t>O </a:t>
            </a:r>
            <a:r>
              <a:rPr lang="en-US" i="0" dirty="0">
                <a:latin typeface="+mj-lt"/>
                <a:ea typeface="Cambria Math" panose="02040503050406030204" pitchFamily="18" charset="0"/>
              </a:rPr>
              <a:t>= 0.967 atm − 0.0313 atm = 0.936 atm</a:t>
            </a:r>
            <a:endParaRPr lang="en-US" dirty="0">
              <a:ea typeface="Cambria Math" panose="02040503050406030204" pitchFamily="18" charset="0"/>
            </a:endParaRP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0809083"/>
              </p:ext>
            </p:extLst>
          </p:nvPr>
        </p:nvGraphicFramePr>
        <p:xfrm>
          <a:off x="531019" y="2351088"/>
          <a:ext cx="8081963" cy="139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83" name="Equation" r:id="rId3" imgW="3746160" imgH="647640" progId="Equation.DSMT4">
                  <p:embed/>
                </p:oleObj>
              </mc:Choice>
              <mc:Fallback>
                <p:oleObj name="Equation" r:id="rId3" imgW="374616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1019" y="2351088"/>
                        <a:ext cx="8081963" cy="1398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4"/>
          <p:cNvSpPr>
            <a:spLocks noGrp="1"/>
          </p:cNvSpPr>
          <p:nvPr>
            <p:ph idx="10"/>
          </p:nvPr>
        </p:nvSpPr>
        <p:spPr>
          <a:xfrm>
            <a:off x="252548" y="3962400"/>
            <a:ext cx="8686800" cy="609600"/>
          </a:xfrm>
        </p:spPr>
        <p:txBody>
          <a:bodyPr/>
          <a:lstStyle/>
          <a:p>
            <a:r>
              <a:rPr lang="en-US" i="0" dirty="0">
                <a:latin typeface="+mj-lt"/>
              </a:rPr>
              <a:t>mass of H</a:t>
            </a:r>
            <a:r>
              <a:rPr lang="en-US" i="0" baseline="-25000" dirty="0">
                <a:latin typeface="+mj-lt"/>
              </a:rPr>
              <a:t>2 </a:t>
            </a:r>
            <a:r>
              <a:rPr lang="en-US" i="0" dirty="0">
                <a:latin typeface="+mj-lt"/>
                <a:ea typeface="Cambria Math" panose="02040503050406030204" pitchFamily="18" charset="0"/>
              </a:rPr>
              <a:t>= (2.008 × 10</a:t>
            </a:r>
            <a:r>
              <a:rPr lang="en-US" i="0" baseline="30000" dirty="0">
                <a:latin typeface="+mj-lt"/>
                <a:ea typeface="Cambria Math" panose="02040503050406030204" pitchFamily="18" charset="0"/>
              </a:rPr>
              <a:t>−2 </a:t>
            </a:r>
            <a:r>
              <a:rPr lang="en-US" i="0" dirty="0" err="1">
                <a:latin typeface="+mj-lt"/>
                <a:ea typeface="Cambria Math" panose="02040503050406030204" pitchFamily="18" charset="0"/>
              </a:rPr>
              <a:t>mol</a:t>
            </a:r>
            <a:r>
              <a:rPr lang="en-US" i="0" dirty="0">
                <a:latin typeface="+mj-lt"/>
                <a:ea typeface="Cambria Math" panose="02040503050406030204" pitchFamily="18" charset="0"/>
              </a:rPr>
              <a:t>)(2.016 g/mol) = 0.0405 g H</a:t>
            </a:r>
            <a:r>
              <a:rPr lang="en-US" i="0" baseline="-25000" dirty="0">
                <a:ea typeface="Cambria Math" panose="02040503050406030204" pitchFamily="18" charset="0"/>
              </a:rPr>
              <a:t>2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3831334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white"/>
                </a:solidFill>
              </a:rPr>
              <a:t>10.1</a:t>
            </a:r>
            <a:r>
              <a:rPr lang="en-US" dirty="0">
                <a:solidFill>
                  <a:prstClr val="black"/>
                </a:solidFill>
              </a:rPr>
              <a:t>	</a:t>
            </a:r>
            <a:r>
              <a:rPr lang="en-US" dirty="0">
                <a:solidFill>
                  <a:srgbClr val="B60000"/>
                </a:solidFill>
              </a:rPr>
              <a:t>Properties of Gases</a:t>
            </a:r>
            <a:r>
              <a:rPr lang="en-US" sz="1200" dirty="0">
                <a:solidFill>
                  <a:srgbClr val="B60000"/>
                </a:solidFill>
              </a:rPr>
              <a:t> 3</a:t>
            </a:r>
            <a:endParaRPr lang="en-US" sz="1200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990600"/>
          </a:xfrm>
        </p:spPr>
        <p:txBody>
          <a:bodyPr/>
          <a:lstStyle/>
          <a:p>
            <a:r>
              <a:rPr lang="en-US" dirty="0">
                <a:solidFill>
                  <a:srgbClr val="376092"/>
                </a:solidFill>
              </a:rPr>
              <a:t>Gas Pressure: Definition and Units</a:t>
            </a:r>
          </a:p>
          <a:p>
            <a:r>
              <a:rPr lang="en-US" sz="2400" b="1" dirty="0"/>
              <a:t>TABLE 10.2 </a:t>
            </a:r>
            <a:r>
              <a:rPr lang="en-US" sz="2400" dirty="0"/>
              <a:t>Units of Pressure Commonly Used in Chemistry</a:t>
            </a:r>
            <a:endParaRPr lang="en-IN" sz="2400" dirty="0"/>
          </a:p>
        </p:txBody>
      </p:sp>
      <p:graphicFrame>
        <p:nvGraphicFramePr>
          <p:cNvPr id="6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085048"/>
              </p:ext>
            </p:extLst>
          </p:nvPr>
        </p:nvGraphicFramePr>
        <p:xfrm>
          <a:off x="274320" y="2270760"/>
          <a:ext cx="8595360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820416725"/>
                    </a:ext>
                  </a:extLst>
                </a:gridCol>
                <a:gridCol w="3931920">
                  <a:extLst>
                    <a:ext uri="{9D8B030D-6E8A-4147-A177-3AD203B41FA5}">
                      <a16:colId xmlns:a16="http://schemas.microsoft.com/office/drawing/2014/main" val="1503907538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val="31785516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Unit </a:t>
                      </a:r>
                      <a:endParaRPr lang="en-IN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2E3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Origin </a:t>
                      </a:r>
                      <a:endParaRPr lang="en-IN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2E3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Definition </a:t>
                      </a:r>
                      <a:endParaRPr lang="en-IN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2E3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355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standard atmosphere (atm) </a:t>
                      </a:r>
                    </a:p>
                  </a:txBody>
                  <a:tcPr>
                    <a:solidFill>
                      <a:srgbClr val="F3F3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Pressure at sea level</a:t>
                      </a:r>
                    </a:p>
                  </a:txBody>
                  <a:tcPr>
                    <a:solidFill>
                      <a:srgbClr val="F3F3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atm = 101,325 Pa </a:t>
                      </a:r>
                    </a:p>
                  </a:txBody>
                  <a:tcPr>
                    <a:solidFill>
                      <a:srgbClr val="F3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948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mmHg</a:t>
                      </a:r>
                    </a:p>
                  </a:txBody>
                  <a:tcPr>
                    <a:solidFill>
                      <a:srgbClr val="F3F3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Barometer measurement </a:t>
                      </a:r>
                    </a:p>
                  </a:txBody>
                  <a:tcPr>
                    <a:solidFill>
                      <a:srgbClr val="F3F3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mmHg = 133.322 Pa </a:t>
                      </a:r>
                    </a:p>
                  </a:txBody>
                  <a:tcPr>
                    <a:solidFill>
                      <a:srgbClr val="F3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60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torr </a:t>
                      </a:r>
                    </a:p>
                  </a:txBody>
                  <a:tcPr>
                    <a:solidFill>
                      <a:srgbClr val="F3F3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Name given to mmHg in honor of Torricelli, the inventor of the barometer</a:t>
                      </a:r>
                    </a:p>
                  </a:txBody>
                  <a:tcPr>
                    <a:solidFill>
                      <a:srgbClr val="F3F3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torr = 133.322 Pa </a:t>
                      </a:r>
                    </a:p>
                  </a:txBody>
                  <a:tcPr>
                    <a:solidFill>
                      <a:srgbClr val="F3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28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bar </a:t>
                      </a:r>
                    </a:p>
                  </a:txBody>
                  <a:tcPr>
                    <a:solidFill>
                      <a:srgbClr val="F3F3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Same order of magnitude as atm, but a decimal multiple of Pa</a:t>
                      </a:r>
                    </a:p>
                  </a:txBody>
                  <a:tcPr>
                    <a:solidFill>
                      <a:srgbClr val="F3F3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bar = 1 × 10</a:t>
                      </a:r>
                      <a:r>
                        <a:rPr lang="en-IN" sz="1800" b="0" i="0" u="none" strike="noStrike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IN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</a:t>
                      </a:r>
                    </a:p>
                  </a:txBody>
                  <a:tcPr>
                    <a:solidFill>
                      <a:srgbClr val="F3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364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422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10.1</a:t>
            </a:r>
            <a:r>
              <a:rPr lang="en-US" dirty="0"/>
              <a:t>	</a:t>
            </a:r>
            <a:r>
              <a:rPr lang="en-US" dirty="0">
                <a:solidFill>
                  <a:srgbClr val="B60000"/>
                </a:solidFill>
              </a:rPr>
              <a:t>Properties of Gases</a:t>
            </a:r>
            <a:r>
              <a:rPr lang="en-US" sz="1200" dirty="0">
                <a:solidFill>
                  <a:srgbClr val="B60000"/>
                </a:solidFill>
              </a:rPr>
              <a:t> 5</a:t>
            </a:r>
            <a:endParaRPr lang="en-US" sz="12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4937760" cy="5334000"/>
          </a:xfrm>
        </p:spPr>
        <p:txBody>
          <a:bodyPr/>
          <a:lstStyle/>
          <a:p>
            <a:r>
              <a:rPr lang="en-US" dirty="0">
                <a:solidFill>
                  <a:srgbClr val="376092"/>
                </a:solidFill>
              </a:rPr>
              <a:t>Measurement of Pressure</a:t>
            </a:r>
          </a:p>
          <a:p>
            <a:r>
              <a:rPr lang="en-US" dirty="0"/>
              <a:t>A simple </a:t>
            </a:r>
            <a:r>
              <a:rPr lang="en-US" b="1" i="1" dirty="0"/>
              <a:t>barometer, </a:t>
            </a:r>
            <a:r>
              <a:rPr lang="en-US" dirty="0"/>
              <a:t>an instrument used to measure atmospheric pressure </a:t>
            </a:r>
            <a:endParaRPr lang="en-US" b="1" i="1" dirty="0"/>
          </a:p>
          <a:p>
            <a:pPr>
              <a:spcBef>
                <a:spcPts val="2400"/>
              </a:spcBef>
            </a:pPr>
            <a:r>
              <a:rPr lang="en-US" b="1" i="1" dirty="0"/>
              <a:t>Standard atmospheric pressure </a:t>
            </a:r>
          </a:p>
          <a:p>
            <a:r>
              <a:rPr lang="en-US" dirty="0"/>
              <a:t>(1 atm) was originally defined as the pressure that would support a column of mercury exactly 760 mm high at 0°C at sea level. </a:t>
            </a:r>
          </a:p>
        </p:txBody>
      </p:sp>
      <p:pic>
        <p:nvPicPr>
          <p:cNvPr id="6" name="Picture 3" descr="A barometer is a glass tube filled with mercury. Air pressure pushes down on the mercury and forces it to a height equal to a certain air pressure."/>
          <p:cNvPicPr>
            <a:picLocks noGrp="1" noChangeAspect="1" noChangeArrowheads="1"/>
          </p:cNvPicPr>
          <p:nvPr>
            <p:ph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57799" y="1371600"/>
            <a:ext cx="3780428" cy="4206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1301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10.2	</a:t>
            </a:r>
            <a:r>
              <a:rPr lang="en-US" dirty="0">
                <a:solidFill>
                  <a:srgbClr val="B60000"/>
                </a:solidFill>
              </a:rPr>
              <a:t>The Gas Laws</a:t>
            </a:r>
            <a:r>
              <a:rPr lang="en-US" sz="1200" dirty="0">
                <a:solidFill>
                  <a:srgbClr val="B60000"/>
                </a:solidFill>
              </a:rPr>
              <a:t> 10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914400"/>
          </a:xfrm>
        </p:spPr>
        <p:txBody>
          <a:bodyPr/>
          <a:lstStyle/>
          <a:p>
            <a:r>
              <a:rPr lang="en-US" dirty="0">
                <a:solidFill>
                  <a:srgbClr val="376092"/>
                </a:solidFill>
              </a:rPr>
              <a:t>The Combined Gas Law: The Pressure-Temperature-Amount-Volume Relationship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1778044"/>
              </p:ext>
            </p:extLst>
          </p:nvPr>
        </p:nvGraphicFramePr>
        <p:xfrm>
          <a:off x="3071093" y="2331719"/>
          <a:ext cx="1757085" cy="1066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65" name="Equation" r:id="rId3" imgW="711000" imgH="431640" progId="Equation.DSMT4">
                  <p:embed/>
                </p:oleObj>
              </mc:Choice>
              <mc:Fallback>
                <p:oleObj name="Equation" r:id="rId3" imgW="7110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71093" y="2331719"/>
                        <a:ext cx="1757085" cy="10668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4"/>
          <p:cNvSpPr>
            <a:spLocks noGrp="1"/>
          </p:cNvSpPr>
          <p:nvPr>
            <p:ph idx="10"/>
          </p:nvPr>
        </p:nvSpPr>
        <p:spPr>
          <a:xfrm>
            <a:off x="228600" y="3916680"/>
            <a:ext cx="8686800" cy="579120"/>
          </a:xfrm>
        </p:spPr>
        <p:txBody>
          <a:bodyPr/>
          <a:lstStyle/>
          <a:p>
            <a:r>
              <a:rPr lang="en-US" dirty="0"/>
              <a:t>For a fixed amount of gas (</a:t>
            </a:r>
            <a:r>
              <a:rPr lang="en-US" i="1" dirty="0"/>
              <a:t>n</a:t>
            </a:r>
            <a:r>
              <a:rPr lang="en-US" baseline="-25000" dirty="0"/>
              <a:t>1</a:t>
            </a:r>
            <a:r>
              <a:rPr lang="en-US" dirty="0"/>
              <a:t> = </a:t>
            </a:r>
            <a:r>
              <a:rPr lang="en-US" i="1" dirty="0"/>
              <a:t>n</a:t>
            </a:r>
            <a:r>
              <a:rPr lang="en-US" baseline="-25000" dirty="0"/>
              <a:t>2</a:t>
            </a:r>
            <a:r>
              <a:rPr lang="en-US" dirty="0"/>
              <a:t>):</a:t>
            </a:r>
          </a:p>
        </p:txBody>
      </p:sp>
      <p:graphicFrame>
        <p:nvGraphicFramePr>
          <p:cNvPr id="1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367059"/>
              </p:ext>
            </p:extLst>
          </p:nvPr>
        </p:nvGraphicFramePr>
        <p:xfrm>
          <a:off x="3094367" y="4700269"/>
          <a:ext cx="1803777" cy="1115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66" name="Equation" r:id="rId5" imgW="698400" imgH="431640" progId="Equation.DSMT4">
                  <p:embed/>
                </p:oleObj>
              </mc:Choice>
              <mc:Fallback>
                <p:oleObj name="Equation" r:id="rId5" imgW="6984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94367" y="4700269"/>
                        <a:ext cx="1803777" cy="1115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1585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10.3	</a:t>
            </a:r>
            <a:r>
              <a:rPr lang="en-US" dirty="0">
                <a:solidFill>
                  <a:srgbClr val="B60000"/>
                </a:solidFill>
              </a:rPr>
              <a:t>The Ideal Gas Equation</a:t>
            </a:r>
            <a:r>
              <a:rPr lang="en-US" sz="1200" dirty="0">
                <a:solidFill>
                  <a:srgbClr val="B60000"/>
                </a:solidFill>
              </a:rPr>
              <a:t> 1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33032"/>
          </a:xfrm>
        </p:spPr>
        <p:txBody>
          <a:bodyPr/>
          <a:lstStyle/>
          <a:p>
            <a:r>
              <a:rPr lang="en-US" sz="2600" dirty="0">
                <a:solidFill>
                  <a:srgbClr val="376092"/>
                </a:solidFill>
              </a:rPr>
              <a:t>Deriving the Ideal Gas Equation from the Empirical Gas Laws</a:t>
            </a: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2036752"/>
              </p:ext>
            </p:extLst>
          </p:nvPr>
        </p:nvGraphicFramePr>
        <p:xfrm>
          <a:off x="2286001" y="1822552"/>
          <a:ext cx="2971799" cy="8530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98" name="Equation" r:id="rId3" imgW="1371600" imgH="393480" progId="Equation.DSMT4">
                  <p:embed/>
                </p:oleObj>
              </mc:Choice>
              <mc:Fallback>
                <p:oleObj name="Equation" r:id="rId3" imgW="1371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1" y="1822552"/>
                        <a:ext cx="2971799" cy="8530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8694273"/>
              </p:ext>
            </p:extLst>
          </p:nvPr>
        </p:nvGraphicFramePr>
        <p:xfrm>
          <a:off x="2286001" y="2961197"/>
          <a:ext cx="3200399" cy="445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99" name="Equation" r:id="rId5" imgW="1460160" imgH="203040" progId="Equation.DSMT4">
                  <p:embed/>
                </p:oleObj>
              </mc:Choice>
              <mc:Fallback>
                <p:oleObj name="Equation" r:id="rId5" imgW="14601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86001" y="2961197"/>
                        <a:ext cx="3200399" cy="4452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4275320"/>
              </p:ext>
            </p:extLst>
          </p:nvPr>
        </p:nvGraphicFramePr>
        <p:xfrm>
          <a:off x="2286001" y="3675520"/>
          <a:ext cx="3428999" cy="422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00" name="Equation" r:id="rId7" imgW="1650960" imgH="203040" progId="Equation.DSMT4">
                  <p:embed/>
                </p:oleObj>
              </mc:Choice>
              <mc:Fallback>
                <p:oleObj name="Equation" r:id="rId7" imgW="16509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86001" y="3675520"/>
                        <a:ext cx="3428999" cy="4220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5607187"/>
              </p:ext>
            </p:extLst>
          </p:nvPr>
        </p:nvGraphicFramePr>
        <p:xfrm>
          <a:off x="3880757" y="4364390"/>
          <a:ext cx="932237" cy="7410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01" name="Equation" r:id="rId9" imgW="495000" imgH="393480" progId="Equation.DSMT4">
                  <p:embed/>
                </p:oleObj>
              </mc:Choice>
              <mc:Fallback>
                <p:oleObj name="Equation" r:id="rId9" imgW="495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880757" y="4364390"/>
                        <a:ext cx="932237" cy="7410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4665971"/>
              </p:ext>
            </p:extLst>
          </p:nvPr>
        </p:nvGraphicFramePr>
        <p:xfrm>
          <a:off x="3882497" y="5296470"/>
          <a:ext cx="1052803" cy="709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02" name="Equation" r:id="rId11" imgW="583920" imgH="393480" progId="Equation.DSMT4">
                  <p:embed/>
                </p:oleObj>
              </mc:Choice>
              <mc:Fallback>
                <p:oleObj name="Equation" r:id="rId11" imgW="5839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882497" y="5296470"/>
                        <a:ext cx="1052803" cy="7094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584961"/>
              </p:ext>
            </p:extLst>
          </p:nvPr>
        </p:nvGraphicFramePr>
        <p:xfrm>
          <a:off x="3820240" y="6197039"/>
          <a:ext cx="1454324" cy="3561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03" name="Equation" r:id="rId13" imgW="622080" imgH="152280" progId="Equation.DSMT4">
                  <p:embed/>
                </p:oleObj>
              </mc:Choice>
              <mc:Fallback>
                <p:oleObj name="Equation" r:id="rId13" imgW="622080" imgH="15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820240" y="6197039"/>
                        <a:ext cx="1454324" cy="3561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9692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10.3	</a:t>
            </a:r>
            <a:r>
              <a:rPr lang="en-US" dirty="0">
                <a:solidFill>
                  <a:srgbClr val="B60000"/>
                </a:solidFill>
              </a:rPr>
              <a:t>The Ideal Gas Equation</a:t>
            </a:r>
            <a:r>
              <a:rPr lang="en-US" sz="1200" dirty="0">
                <a:solidFill>
                  <a:srgbClr val="B60000"/>
                </a:solidFill>
              </a:rPr>
              <a:t> 2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8640"/>
          </a:xfrm>
        </p:spPr>
        <p:txBody>
          <a:bodyPr/>
          <a:lstStyle/>
          <a:p>
            <a:r>
              <a:rPr lang="en-US" sz="2600" dirty="0">
                <a:solidFill>
                  <a:srgbClr val="376092"/>
                </a:solidFill>
              </a:rPr>
              <a:t>Deriving the Ideal Gas Equation from the Empirical Gas Laws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57200" y="2042160"/>
            <a:ext cx="8229600" cy="548640"/>
          </a:xfrm>
        </p:spPr>
        <p:txBody>
          <a:bodyPr/>
          <a:lstStyle/>
          <a:p>
            <a:r>
              <a:rPr lang="en-US" sz="2400" dirty="0"/>
              <a:t>TABLE 10.4 Various Equivalent Expressions of the Gas Constant, </a:t>
            </a:r>
            <a:r>
              <a:rPr lang="en-US" sz="2400" i="1" dirty="0"/>
              <a:t>R</a:t>
            </a:r>
            <a:endParaRPr lang="en-IN" sz="2400" i="1" dirty="0"/>
          </a:p>
        </p:txBody>
      </p:sp>
      <p:graphicFrame>
        <p:nvGraphicFramePr>
          <p:cNvPr id="8" name="Table 4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791173813"/>
              </p:ext>
            </p:extLst>
          </p:nvPr>
        </p:nvGraphicFramePr>
        <p:xfrm>
          <a:off x="457200" y="2667000"/>
          <a:ext cx="8229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8432">
                  <a:extLst>
                    <a:ext uri="{9D8B030D-6E8A-4147-A177-3AD203B41FA5}">
                      <a16:colId xmlns:a16="http://schemas.microsoft.com/office/drawing/2014/main" val="3500217797"/>
                    </a:ext>
                  </a:extLst>
                </a:gridCol>
                <a:gridCol w="3781168">
                  <a:extLst>
                    <a:ext uri="{9D8B030D-6E8A-4147-A177-3AD203B41FA5}">
                      <a16:colId xmlns:a16="http://schemas.microsoft.com/office/drawing/2014/main" val="2956931746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/>
                      <a:r>
                        <a:rPr lang="en-US" sz="2400" b="1" dirty="0">
                          <a:solidFill>
                            <a:srgbClr val="312D2E"/>
                          </a:solidFill>
                          <a:latin typeface="+mj-lt"/>
                          <a:cs typeface="Arial" panose="020B0604020202020204" pitchFamily="34" charset="0"/>
                        </a:rPr>
                        <a:t>Numerical Value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3E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2400" b="1" dirty="0">
                          <a:solidFill>
                            <a:srgbClr val="312D2E"/>
                          </a:solidFill>
                          <a:latin typeface="+mj-lt"/>
                          <a:cs typeface="Arial" panose="020B0604020202020204" pitchFamily="34" charset="0"/>
                        </a:rPr>
                        <a:t>Unit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3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79338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indent="0" algn="ctr"/>
                      <a:r>
                        <a:rPr lang="en-US" sz="2400" dirty="0">
                          <a:solidFill>
                            <a:srgbClr val="140F10"/>
                          </a:solidFill>
                          <a:latin typeface="+mj-lt"/>
                          <a:cs typeface="Arial" panose="020B0604020202020204" pitchFamily="34" charset="0"/>
                        </a:rPr>
                        <a:t>0.08206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140F10"/>
                          </a:solidFill>
                          <a:latin typeface="+mj-lt"/>
                          <a:cs typeface="Arial" panose="020B0604020202020204" pitchFamily="34" charset="0"/>
                        </a:rPr>
                        <a:t>L ∙ atm/K ∙ mol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2559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indent="0" algn="ctr"/>
                      <a:r>
                        <a:rPr lang="en-US" sz="2400" dirty="0">
                          <a:solidFill>
                            <a:srgbClr val="140F10"/>
                          </a:solidFill>
                          <a:latin typeface="+mj-lt"/>
                          <a:cs typeface="Arial" panose="020B0604020202020204" pitchFamily="34" charset="0"/>
                        </a:rPr>
                        <a:t>62.36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>
                          <a:solidFill>
                            <a:srgbClr val="140F10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L ∙ torr/K ∙ mol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94918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indent="0" algn="ctr"/>
                      <a:r>
                        <a:rPr lang="en-US" sz="2400" dirty="0">
                          <a:solidFill>
                            <a:srgbClr val="140F10"/>
                          </a:solidFill>
                          <a:latin typeface="+mj-lt"/>
                          <a:cs typeface="Arial" panose="020B0604020202020204" pitchFamily="34" charset="0"/>
                        </a:rPr>
                        <a:t>0.08314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>
                          <a:solidFill>
                            <a:srgbClr val="140F10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L ∙ bar/K ∙ mol</a:t>
                      </a:r>
                      <a:endParaRPr lang="en-US" sz="2400" dirty="0">
                        <a:solidFill>
                          <a:srgbClr val="140F10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134386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indent="0" algn="ctr"/>
                      <a:r>
                        <a:rPr lang="en-US" sz="2400" dirty="0">
                          <a:solidFill>
                            <a:srgbClr val="140F10"/>
                          </a:solidFill>
                          <a:latin typeface="+mj-lt"/>
                          <a:cs typeface="Arial" panose="020B0604020202020204" pitchFamily="34" charset="0"/>
                        </a:rPr>
                        <a:t>8.314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baseline="0" dirty="0">
                          <a:solidFill>
                            <a:srgbClr val="140F10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r>
                        <a:rPr lang="en-US" sz="2400" kern="1200" baseline="30000" dirty="0">
                          <a:solidFill>
                            <a:srgbClr val="140F10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3 </a:t>
                      </a:r>
                      <a:r>
                        <a:rPr lang="en-US" sz="2400" kern="1200" dirty="0">
                          <a:solidFill>
                            <a:srgbClr val="140F10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∙ Pa/K ∙ mol</a:t>
                      </a:r>
                      <a:endParaRPr lang="en-US" sz="2400" dirty="0">
                        <a:solidFill>
                          <a:srgbClr val="140F10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83552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indent="0" algn="ctr"/>
                      <a:r>
                        <a:rPr lang="en-US" sz="2400" dirty="0">
                          <a:solidFill>
                            <a:srgbClr val="140F10"/>
                          </a:solidFill>
                          <a:latin typeface="+mj-lt"/>
                          <a:cs typeface="Arial" panose="020B0604020202020204" pitchFamily="34" charset="0"/>
                        </a:rPr>
                        <a:t>8.314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>
                          <a:solidFill>
                            <a:srgbClr val="140F10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J/K ∙ mol</a:t>
                      </a:r>
                      <a:endParaRPr lang="en-US" sz="2400" dirty="0">
                        <a:solidFill>
                          <a:srgbClr val="140F10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24323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indent="0" algn="ctr"/>
                      <a:r>
                        <a:rPr lang="en-US" sz="2400" dirty="0">
                          <a:solidFill>
                            <a:srgbClr val="140F10"/>
                          </a:solidFill>
                          <a:latin typeface="+mj-lt"/>
                          <a:cs typeface="Arial" panose="020B0604020202020204" pitchFamily="34" charset="0"/>
                        </a:rPr>
                        <a:t>1.987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>
                          <a:solidFill>
                            <a:srgbClr val="140F10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cal/K ∙ mol</a:t>
                      </a:r>
                      <a:endParaRPr lang="en-US" sz="2400" dirty="0">
                        <a:solidFill>
                          <a:srgbClr val="140F10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080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412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10.3	</a:t>
            </a:r>
            <a:r>
              <a:rPr lang="en-US" dirty="0">
                <a:solidFill>
                  <a:srgbClr val="B60000"/>
                </a:solidFill>
              </a:rPr>
              <a:t>The Ideal Gas Equation</a:t>
            </a:r>
            <a:r>
              <a:rPr lang="en-US" sz="1200" dirty="0">
                <a:solidFill>
                  <a:srgbClr val="B60000"/>
                </a:solidFill>
              </a:rPr>
              <a:t> 3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2362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>
                <a:solidFill>
                  <a:srgbClr val="376092"/>
                </a:solidFill>
              </a:rPr>
              <a:t>Deriving the Ideal Gas Equation from the Empirical Gas Laws</a:t>
            </a:r>
          </a:p>
          <a:p>
            <a:pPr>
              <a:spcBef>
                <a:spcPts val="0"/>
              </a:spcBef>
            </a:pPr>
            <a:r>
              <a:rPr lang="en-US" dirty="0"/>
              <a:t>The volume of 1 mole of an ideal gas at 0°C and 1 atm (conditions known as </a:t>
            </a:r>
            <a:r>
              <a:rPr lang="en-US" b="1" i="1" dirty="0"/>
              <a:t>standard temperature and pressure (STP)</a:t>
            </a:r>
            <a:r>
              <a:rPr lang="en-US" dirty="0"/>
              <a:t>) is 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3166597"/>
              </p:ext>
            </p:extLst>
          </p:nvPr>
        </p:nvGraphicFramePr>
        <p:xfrm>
          <a:off x="3673475" y="3641725"/>
          <a:ext cx="1416050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8" name="Equation" r:id="rId3" imgW="558720" imgH="393480" progId="Equation.DSMT4">
                  <p:embed/>
                </p:oleObj>
              </mc:Choice>
              <mc:Fallback>
                <p:oleObj name="Equation" r:id="rId3" imgW="558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73475" y="3641725"/>
                        <a:ext cx="1416050" cy="998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7567282"/>
              </p:ext>
            </p:extLst>
          </p:nvPr>
        </p:nvGraphicFramePr>
        <p:xfrm>
          <a:off x="739775" y="4776788"/>
          <a:ext cx="7815263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9" name="Equation" r:id="rId5" imgW="3429000" imgH="419040" progId="Equation.DSMT4">
                  <p:embed/>
                </p:oleObj>
              </mc:Choice>
              <mc:Fallback>
                <p:oleObj name="Equation" r:id="rId5" imgW="34290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39775" y="4776788"/>
                        <a:ext cx="7815263" cy="955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9854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PROBLEM	   </a:t>
            </a:r>
            <a:r>
              <a:rPr lang="en-US" dirty="0">
                <a:solidFill>
                  <a:schemeClr val="bg1"/>
                </a:solidFill>
              </a:rPr>
              <a:t>10.6		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3886200"/>
          </a:xfrm>
        </p:spPr>
        <p:txBody>
          <a:bodyPr/>
          <a:lstStyle/>
          <a:p>
            <a:r>
              <a:rPr lang="en-US" dirty="0"/>
              <a:t>Calculate the volume of a mole of ideal gas at room temperature (25°C) and 1 atm. </a:t>
            </a:r>
            <a:endParaRPr lang="en-US" b="1" dirty="0">
              <a:solidFill>
                <a:srgbClr val="4F74A7"/>
              </a:solidFill>
            </a:endParaRPr>
          </a:p>
          <a:p>
            <a:r>
              <a:rPr lang="en-US" b="1" dirty="0">
                <a:solidFill>
                  <a:srgbClr val="43638E"/>
                </a:solidFill>
                <a:latin typeface="Calibri" panose="020F0502020204030204" pitchFamily="34" charset="0"/>
              </a:rPr>
              <a:t>Setup</a:t>
            </a:r>
          </a:p>
          <a:p>
            <a:r>
              <a:rPr lang="en-US" dirty="0"/>
              <a:t>The data given are </a:t>
            </a:r>
            <a:r>
              <a:rPr lang="en-US" i="1" dirty="0"/>
              <a:t>n </a:t>
            </a:r>
            <a:r>
              <a:rPr lang="en-US" dirty="0"/>
              <a:t>= 1 mol, </a:t>
            </a:r>
            <a:r>
              <a:rPr lang="en-US" i="1" dirty="0"/>
              <a:t>T </a:t>
            </a:r>
            <a:r>
              <a:rPr lang="en-US" dirty="0"/>
              <a:t>= 298.15 K, and </a:t>
            </a:r>
            <a:r>
              <a:rPr lang="en-US" i="1" dirty="0"/>
              <a:t>P </a:t>
            </a:r>
            <a:r>
              <a:rPr lang="en-US" dirty="0"/>
              <a:t>= 1.00 atm. </a:t>
            </a:r>
          </a:p>
          <a:p>
            <a:r>
              <a:rPr lang="en-US" dirty="0"/>
              <a:t>Because the pressure is expressed in atmospheres, we use </a:t>
            </a:r>
          </a:p>
          <a:p>
            <a:r>
              <a:rPr lang="en-US" i="1" dirty="0"/>
              <a:t>R </a:t>
            </a:r>
            <a:r>
              <a:rPr lang="en-US" dirty="0"/>
              <a:t>= 0.08206 L · atm/K · mol to solve for volume in liters. </a:t>
            </a:r>
          </a:p>
        </p:txBody>
      </p:sp>
    </p:spTree>
    <p:extLst>
      <p:ext uri="{BB962C8B-B14F-4D97-AF65-F5344CB8AC3E}">
        <p14:creationId xmlns:p14="http://schemas.microsoft.com/office/powerpoint/2010/main" val="493199035"/>
      </p:ext>
    </p:extLst>
  </p:cSld>
  <p:clrMapOvr>
    <a:masterClrMapping/>
  </p:clrMapOvr>
</p:sld>
</file>

<file path=ppt/theme/theme1.xml><?xml version="1.0" encoding="utf-8"?>
<a:theme xmlns:a="http://schemas.openxmlformats.org/drawingml/2006/main" name="FIRST, BREAK, LAST slides 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lternate FIRST, BREAK, LAST slides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lain BODY/MAIN CONTENT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Red bar footer BODY/MAIN CONTENT">
  <a:themeElements>
    <a:clrScheme name="Custom 119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214E91"/>
      </a:hlink>
      <a:folHlink>
        <a:srgbClr val="214E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PLAIN Section Divider, Quotes, Callouts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RED FOOTER Section Divider, Quotes, Callouts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LUE Section Divider, Quotes, Callouts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Plain_APPENDIX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Red Bar Footer_APPENDIX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MHHE_Accessible_PPT_Template-v4</Template>
  <TotalTime>4107</TotalTime>
  <Words>963</Words>
  <Application>Microsoft Office PowerPoint</Application>
  <PresentationFormat>On-screen Show (4:3)</PresentationFormat>
  <Paragraphs>131</Paragraphs>
  <Slides>24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9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41" baseType="lpstr">
      <vt:lpstr>Arial</vt:lpstr>
      <vt:lpstr>ArumSans Bd</vt:lpstr>
      <vt:lpstr>ArumSans Bold</vt:lpstr>
      <vt:lpstr>ArumSans Regular</vt:lpstr>
      <vt:lpstr>Calibri</vt:lpstr>
      <vt:lpstr>Cambria Math</vt:lpstr>
      <vt:lpstr>Vectipede Rg</vt:lpstr>
      <vt:lpstr>FIRST, BREAK, LAST slides </vt:lpstr>
      <vt:lpstr>Alternate FIRST, BREAK, LAST slides</vt:lpstr>
      <vt:lpstr>Plain BODY/MAIN CONTENT</vt:lpstr>
      <vt:lpstr>Red bar footer BODY/MAIN CONTENT</vt:lpstr>
      <vt:lpstr>PLAIN Section Divider, Quotes, Callouts</vt:lpstr>
      <vt:lpstr>RED FOOTER Section Divider, Quotes, Callouts</vt:lpstr>
      <vt:lpstr>BLUE Section Divider, Quotes, Callouts</vt:lpstr>
      <vt:lpstr>Plain_APPENDIX</vt:lpstr>
      <vt:lpstr>Red Bar Footer_APPENDIX</vt:lpstr>
      <vt:lpstr>Equation</vt:lpstr>
      <vt:lpstr>Chemistry</vt:lpstr>
      <vt:lpstr>10.1 Properties of Gases 2</vt:lpstr>
      <vt:lpstr>10.1 Properties of Gases 3</vt:lpstr>
      <vt:lpstr>10.1 Properties of Gases 5</vt:lpstr>
      <vt:lpstr>10.2 The Gas Laws 10</vt:lpstr>
      <vt:lpstr>10.3 The Ideal Gas Equation 1</vt:lpstr>
      <vt:lpstr>10.3 The Ideal Gas Equation 2</vt:lpstr>
      <vt:lpstr>10.3 The Ideal Gas Equation 3</vt:lpstr>
      <vt:lpstr>SAMPLE PROBLEM    10.6  Setup</vt:lpstr>
      <vt:lpstr>SAMPLE PROBLEM    10.6  Solution</vt:lpstr>
      <vt:lpstr>10.3 The Ideal Gas Equation 4</vt:lpstr>
      <vt:lpstr>SAMPLE PROBLEM    10.7  Setup</vt:lpstr>
      <vt:lpstr>SAMPLE PROBLEM    10.7  Solution</vt:lpstr>
      <vt:lpstr>10.4 Reactions with Gaseous Reactants and Products</vt:lpstr>
      <vt:lpstr>10.4 Reactions with Gaseous Reactants and  products 1</vt:lpstr>
      <vt:lpstr>10.4 Reactions with Gaseous Reactants and Products 2</vt:lpstr>
      <vt:lpstr>SAMPLE PROBLEM   10.11</vt:lpstr>
      <vt:lpstr>SAMPLE PROBLEM   10.11   Setup</vt:lpstr>
      <vt:lpstr>10.5 Gas Mixtures 2</vt:lpstr>
      <vt:lpstr>10.5 Gas Mixtures 3</vt:lpstr>
      <vt:lpstr>SAMPLE PROBLEM   10.13  Setup</vt:lpstr>
      <vt:lpstr>SAMPLE PROBLEM    10.13  Solution</vt:lpstr>
      <vt:lpstr>SAMPLE PROBLEM   10.14  Setup</vt:lpstr>
      <vt:lpstr>SAMPLE PROBLEM   10.14  Solution</vt:lpstr>
    </vt:vector>
  </TitlesOfParts>
  <Company>The McGraw-Hill Companies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 With 1 of These Slides</dc:title>
  <dc:creator>Hahn, Sandra</dc:creator>
  <cp:lastModifiedBy>Terrence P. Sherlock</cp:lastModifiedBy>
  <cp:revision>883</cp:revision>
  <dcterms:created xsi:type="dcterms:W3CDTF">2017-12-05T17:18:18Z</dcterms:created>
  <dcterms:modified xsi:type="dcterms:W3CDTF">2019-07-26T21:47:39Z</dcterms:modified>
</cp:coreProperties>
</file>