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theme/theme5.xml" ContentType="application/vnd.openxmlformats-officedocument.theme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7.xml" ContentType="application/vnd.openxmlformats-officedocument.theme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859" r:id="rId2"/>
    <p:sldMasterId id="2147483744" r:id="rId3"/>
    <p:sldMasterId id="2147483780" r:id="rId4"/>
    <p:sldMasterId id="2147483838" r:id="rId5"/>
    <p:sldMasterId id="2147483713" r:id="rId6"/>
    <p:sldMasterId id="2147483674" r:id="rId7"/>
    <p:sldMasterId id="2147483897" r:id="rId8"/>
    <p:sldMasterId id="2147483960" r:id="rId9"/>
  </p:sldMasterIdLst>
  <p:notesMasterIdLst>
    <p:notesMasterId r:id="rId36"/>
  </p:notesMasterIdLst>
  <p:handoutMasterIdLst>
    <p:handoutMasterId r:id="rId37"/>
  </p:handoutMasterIdLst>
  <p:sldIdLst>
    <p:sldId id="273" r:id="rId10"/>
    <p:sldId id="404" r:id="rId11"/>
    <p:sldId id="325" r:id="rId12"/>
    <p:sldId id="405" r:id="rId13"/>
    <p:sldId id="406" r:id="rId14"/>
    <p:sldId id="330" r:id="rId15"/>
    <p:sldId id="422" r:id="rId16"/>
    <p:sldId id="367" r:id="rId17"/>
    <p:sldId id="368" r:id="rId18"/>
    <p:sldId id="423" r:id="rId19"/>
    <p:sldId id="512" r:id="rId20"/>
    <p:sldId id="513" r:id="rId21"/>
    <p:sldId id="514" r:id="rId22"/>
    <p:sldId id="515" r:id="rId23"/>
    <p:sldId id="516" r:id="rId24"/>
    <p:sldId id="520" r:id="rId25"/>
    <p:sldId id="521" r:id="rId26"/>
    <p:sldId id="523" r:id="rId27"/>
    <p:sldId id="479" r:id="rId28"/>
    <p:sldId id="480" r:id="rId29"/>
    <p:sldId id="526" r:id="rId30"/>
    <p:sldId id="528" r:id="rId31"/>
    <p:sldId id="530" r:id="rId32"/>
    <p:sldId id="531" r:id="rId33"/>
    <p:sldId id="532" r:id="rId34"/>
    <p:sldId id="533" r:id="rId3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in Content" id="{4662D401-0641-41B3-B687-DDF7A58DCDF3}">
          <p14:sldIdLst>
            <p14:sldId id="273"/>
            <p14:sldId id="404"/>
            <p14:sldId id="325"/>
            <p14:sldId id="405"/>
            <p14:sldId id="406"/>
            <p14:sldId id="330"/>
            <p14:sldId id="422"/>
            <p14:sldId id="367"/>
            <p14:sldId id="368"/>
            <p14:sldId id="423"/>
            <p14:sldId id="512"/>
            <p14:sldId id="513"/>
            <p14:sldId id="514"/>
            <p14:sldId id="515"/>
            <p14:sldId id="516"/>
            <p14:sldId id="520"/>
            <p14:sldId id="521"/>
            <p14:sldId id="523"/>
            <p14:sldId id="479"/>
            <p14:sldId id="480"/>
            <p14:sldId id="526"/>
            <p14:sldId id="528"/>
            <p14:sldId id="530"/>
            <p14:sldId id="531"/>
            <p14:sldId id="532"/>
            <p14:sldId id="533"/>
          </p14:sldIdLst>
        </p14:section>
        <p14:section name="Appendix: Image Descriptions for Unsighted Students" id="{F75E8F0D-AAAB-4B6C-99D8-3CF9558F1952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408">
          <p15:clr>
            <a:srgbClr val="A4A3A4"/>
          </p15:clr>
        </p15:guide>
        <p15:guide id="2" orient="horz" pos="3600">
          <p15:clr>
            <a:srgbClr val="A4A3A4"/>
          </p15:clr>
        </p15:guide>
        <p15:guide id="3" orient="horz" pos="912" userDrawn="1">
          <p15:clr>
            <a:srgbClr val="A4A3A4"/>
          </p15:clr>
        </p15:guide>
        <p15:guide id="4" orient="horz" pos="3360">
          <p15:clr>
            <a:srgbClr val="A4A3A4"/>
          </p15:clr>
        </p15:guide>
        <p15:guide id="5" pos="5616">
          <p15:clr>
            <a:srgbClr val="A4A3A4"/>
          </p15:clr>
        </p15:guide>
        <p15:guide id="6" pos="432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F3F4"/>
    <a:srgbClr val="E2E3E4"/>
    <a:srgbClr val="B60000"/>
    <a:srgbClr val="43638E"/>
    <a:srgbClr val="376092"/>
    <a:srgbClr val="4F74A7"/>
    <a:srgbClr val="E2D5EA"/>
    <a:srgbClr val="C6E3FA"/>
    <a:srgbClr val="FFF799"/>
    <a:srgbClr val="5E5F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149" autoAdjust="0"/>
    <p:restoredTop sz="95706" autoAdjust="0"/>
  </p:normalViewPr>
  <p:slideViewPr>
    <p:cSldViewPr>
      <p:cViewPr varScale="1">
        <p:scale>
          <a:sx n="86" d="100"/>
          <a:sy n="86" d="100"/>
        </p:scale>
        <p:origin x="1378" y="58"/>
      </p:cViewPr>
      <p:guideLst>
        <p:guide orient="horz" pos="3408"/>
        <p:guide orient="horz" pos="3600"/>
        <p:guide orient="horz" pos="912"/>
        <p:guide orient="horz" pos="3360"/>
        <p:guide pos="5616"/>
        <p:guide pos="4320"/>
      </p:guideLst>
    </p:cSldViewPr>
  </p:slideViewPr>
  <p:outlineViewPr>
    <p:cViewPr>
      <p:scale>
        <a:sx n="33" d="100"/>
        <a:sy n="33" d="100"/>
      </p:scale>
      <p:origin x="0" y="-150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3829"/>
    </p:cViewPr>
  </p:sorterViewPr>
  <p:notesViewPr>
    <p:cSldViewPr>
      <p:cViewPr varScale="1">
        <p:scale>
          <a:sx n="73" d="100"/>
          <a:sy n="73" d="100"/>
        </p:scale>
        <p:origin x="1992" y="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39" Type="http://schemas.openxmlformats.org/officeDocument/2006/relationships/viewProps" Target="viewProps.xml"/><Relationship Id="rId21" Type="http://schemas.openxmlformats.org/officeDocument/2006/relationships/slide" Target="slides/slide12.xml"/><Relationship Id="rId34" Type="http://schemas.openxmlformats.org/officeDocument/2006/relationships/slide" Target="slides/slide25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slide" Target="slides/slide23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slide" Target="slides/slide26.xml"/><Relationship Id="rId8" Type="http://schemas.openxmlformats.org/officeDocument/2006/relationships/slideMaster" Target="slideMasters/slideMaster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slide" Target="slides/slide24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24CCBF-31CF-4FCA-A5B4-50142834420A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895618-5249-4F12-80E4-2F3A0FD1848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1105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0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4B720-C9F6-4BFC-BC5C-B1B8D70204DA}" type="datetimeFigureOut">
              <a:rPr lang="en-US" smtClean="0"/>
              <a:t>7/26/2019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003D02-7E89-4EBF-B123-9C334E1BFE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89045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003D02-7E89-4EBF-B123-9C334E1BFEF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64506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1560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9906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143000" indent="-22860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002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057400" indent="-22860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605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01041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Six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533400" y="106680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201168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533400" y="2880360"/>
            <a:ext cx="8153400" cy="6858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533400" y="3672840"/>
            <a:ext cx="8153400" cy="838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533400" y="4617720"/>
            <a:ext cx="8153400" cy="9144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533400" y="5638800"/>
            <a:ext cx="8153400" cy="7620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620235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12 Content Placehol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39762"/>
          </a:xfrm>
          <a:prstGeom prst="rect">
            <a:avLst/>
          </a:prstGeom>
        </p:spPr>
        <p:txBody>
          <a:bodyPr/>
          <a:lstStyle>
            <a:lvl1pPr>
              <a:defRPr lang="en-US" sz="3600" dirty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sz="quarter" idx="12"/>
          </p:nvPr>
        </p:nvSpPr>
        <p:spPr>
          <a:xfrm>
            <a:off x="159416" y="1066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159416" y="19812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4"/>
          </p:nvPr>
        </p:nvSpPr>
        <p:spPr>
          <a:xfrm>
            <a:off x="159416" y="28956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4"/>
          <p:cNvSpPr>
            <a:spLocks noGrp="1"/>
          </p:cNvSpPr>
          <p:nvPr>
            <p:ph sz="quarter" idx="15"/>
          </p:nvPr>
        </p:nvSpPr>
        <p:spPr>
          <a:xfrm>
            <a:off x="159416" y="38100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10"/>
          </p:nvPr>
        </p:nvSpPr>
        <p:spPr>
          <a:xfrm>
            <a:off x="159416" y="47244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6"/>
          <p:cNvSpPr>
            <a:spLocks noGrp="1"/>
          </p:cNvSpPr>
          <p:nvPr>
            <p:ph sz="quarter" idx="11"/>
          </p:nvPr>
        </p:nvSpPr>
        <p:spPr>
          <a:xfrm>
            <a:off x="159416" y="5638800"/>
            <a:ext cx="4114800" cy="82296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7"/>
          <p:cNvSpPr>
            <a:spLocks noGrp="1"/>
          </p:cNvSpPr>
          <p:nvPr>
            <p:ph sz="quarter" idx="18"/>
          </p:nvPr>
        </p:nvSpPr>
        <p:spPr>
          <a:xfrm>
            <a:off x="4800600" y="1066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dirty="0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 dirty="0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dirty="0"/>
              <a:t>Fifth level</a:t>
            </a:r>
          </a:p>
        </p:txBody>
      </p:sp>
      <p:sp>
        <p:nvSpPr>
          <p:cNvPr id="19" name="Content Placeholder 8"/>
          <p:cNvSpPr>
            <a:spLocks noGrp="1"/>
          </p:cNvSpPr>
          <p:nvPr>
            <p:ph sz="quarter" idx="19"/>
          </p:nvPr>
        </p:nvSpPr>
        <p:spPr>
          <a:xfrm>
            <a:off x="4800600" y="19812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1" name="Content Placeholder 9"/>
          <p:cNvSpPr>
            <a:spLocks noGrp="1"/>
          </p:cNvSpPr>
          <p:nvPr>
            <p:ph sz="quarter" idx="20"/>
          </p:nvPr>
        </p:nvSpPr>
        <p:spPr>
          <a:xfrm>
            <a:off x="4800600" y="28956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3" name="Content Placeholder 10"/>
          <p:cNvSpPr>
            <a:spLocks noGrp="1"/>
          </p:cNvSpPr>
          <p:nvPr>
            <p:ph sz="quarter" idx="21"/>
          </p:nvPr>
        </p:nvSpPr>
        <p:spPr>
          <a:xfrm>
            <a:off x="4800600" y="38100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5" name="Content Placeholder 11"/>
          <p:cNvSpPr>
            <a:spLocks noGrp="1"/>
          </p:cNvSpPr>
          <p:nvPr>
            <p:ph sz="quarter" idx="22"/>
          </p:nvPr>
        </p:nvSpPr>
        <p:spPr>
          <a:xfrm>
            <a:off x="4800600" y="47244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27" name="Content Placeholder 12"/>
          <p:cNvSpPr>
            <a:spLocks noGrp="1"/>
          </p:cNvSpPr>
          <p:nvPr>
            <p:ph sz="quarter" idx="23"/>
          </p:nvPr>
        </p:nvSpPr>
        <p:spPr>
          <a:xfrm>
            <a:off x="4800600" y="5638800"/>
            <a:ext cx="4114800" cy="822960"/>
          </a:xfrm>
          <a:prstGeom prst="rect">
            <a:avLst/>
          </a:prstGeom>
        </p:spPr>
        <p:txBody>
          <a:bodyPr/>
          <a:lstStyle>
            <a:lvl1pPr>
              <a:defRPr lang="en-US" sz="2400" smtClean="0"/>
            </a:lvl1pPr>
            <a:lvl2pPr>
              <a:defRPr lang="en-US" sz="2000" smtClean="0"/>
            </a:lvl2pPr>
            <a:lvl3pPr>
              <a:defRPr lang="en-US" sz="1800" smtClean="0"/>
            </a:lvl3pPr>
            <a:lvl4pPr>
              <a:defRPr lang="en-US" sz="1600" smtClean="0"/>
            </a:lvl4pPr>
            <a:lvl5pPr>
              <a:defRPr lang="en-US" sz="1600"/>
            </a:lvl5pPr>
          </a:lstStyle>
          <a:p>
            <a:pPr marL="0" lvl="0" indent="0"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  <a:p>
            <a:pPr marL="800100" lvl="1" indent="-34290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Second level</a:t>
            </a:r>
          </a:p>
          <a:p>
            <a:pPr marL="1200150" lvl="2" indent="-285750">
              <a:spcAft>
                <a:spcPts val="800"/>
              </a:spcAft>
              <a:buFont typeface="Arial" panose="020B0604020202020204" pitchFamily="34" charset="0"/>
            </a:pPr>
            <a:r>
              <a:rPr lang="en-US"/>
              <a:t>Third level</a:t>
            </a:r>
          </a:p>
          <a:p>
            <a:pPr marL="1657350" lvl="3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Fourth level</a:t>
            </a:r>
          </a:p>
          <a:p>
            <a:pPr marL="2114550" lvl="4" indent="-2857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7512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1" name="Photo Credit"/>
          <p:cNvSpPr>
            <a:spLocks noGrp="1"/>
          </p:cNvSpPr>
          <p:nvPr>
            <p:ph type="body" sz="quarter" idx="16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98054064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1187976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5612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5532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87407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124200" y="3429000"/>
            <a:ext cx="6019800" cy="1752600"/>
          </a:xfrm>
          <a:prstGeom prst="rect">
            <a:avLst/>
          </a:prstGeom>
          <a:solidFill>
            <a:srgbClr val="52525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276600" y="35052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76600" y="4190999"/>
            <a:ext cx="5699760" cy="914400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800" b="0">
                <a:solidFill>
                  <a:schemeClr val="bg1"/>
                </a:solidFill>
                <a:latin typeface="+mj-lt"/>
              </a:defRPr>
            </a:lvl1pPr>
            <a:lvl2pPr marL="4572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2pPr>
            <a:lvl3pPr marL="9144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3pPr>
            <a:lvl4pPr marL="13716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4pPr>
            <a:lvl5pPr marL="1828800" indent="0" algn="r">
              <a:buNone/>
              <a:defRPr sz="2400" b="0">
                <a:solidFill>
                  <a:schemeClr val="bg1"/>
                </a:solidFill>
                <a:latin typeface="ArumSans Bd" panose="020B0B04010000020C00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10" name="Content Placeholder 7"/>
          <p:cNvSpPr>
            <a:spLocks noGrp="1"/>
          </p:cNvSpPr>
          <p:nvPr>
            <p:ph sz="quarter" idx="13"/>
          </p:nvPr>
        </p:nvSpPr>
        <p:spPr>
          <a:xfrm>
            <a:off x="0" y="6771640"/>
            <a:ext cx="9144000" cy="91440"/>
          </a:xfrm>
          <a:prstGeom prst="rect">
            <a:avLst/>
          </a:prstGeom>
        </p:spPr>
        <p:txBody>
          <a:bodyPr lIns="45720" rIns="45720" anchor="ctr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806866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7" hasCustomPrompt="1"/>
          </p:nvPr>
        </p:nvSpPr>
        <p:spPr>
          <a:xfrm>
            <a:off x="3465912" y="601980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587377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4999894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9750495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488875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9100426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510540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26611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1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 dirty="0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1987417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2146742" cy="1143000"/>
            <a:chOff x="0" y="0"/>
            <a:chExt cx="2146742" cy="1143000"/>
          </a:xfrm>
        </p:grpSpPr>
        <p:sp>
          <p:nvSpPr>
            <p:cNvPr id="10" name="Rectangle 9"/>
            <p:cNvSpPr/>
            <p:nvPr/>
          </p:nvSpPr>
          <p:spPr>
            <a:xfrm>
              <a:off x="0" y="0"/>
              <a:ext cx="354518" cy="1143000"/>
            </a:xfrm>
            <a:prstGeom prst="rect">
              <a:avLst/>
            </a:prstGeom>
            <a:solidFill>
              <a:srgbClr val="4F74A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1" name="Group 10"/>
            <p:cNvGrpSpPr/>
            <p:nvPr/>
          </p:nvGrpSpPr>
          <p:grpSpPr>
            <a:xfrm>
              <a:off x="125918" y="152400"/>
              <a:ext cx="2020824" cy="846385"/>
              <a:chOff x="265176" y="405825"/>
              <a:chExt cx="2020824" cy="846385"/>
            </a:xfrm>
            <a:effectLst>
              <a:outerShdw blurRad="50800" dist="88900" dir="2700000" algn="tl" rotWithShape="0">
                <a:prstClr val="black">
                  <a:alpha val="23000"/>
                </a:prstClr>
              </a:outerShdw>
            </a:effectLst>
          </p:grpSpPr>
          <p:sp>
            <p:nvSpPr>
              <p:cNvPr id="12" name="Rectangle 11"/>
              <p:cNvSpPr/>
              <p:nvPr userDrawn="1"/>
            </p:nvSpPr>
            <p:spPr>
              <a:xfrm>
                <a:off x="266700" y="405825"/>
                <a:ext cx="2019300" cy="584775"/>
              </a:xfrm>
              <a:prstGeom prst="rect">
                <a:avLst/>
              </a:prstGeom>
              <a:solidFill>
                <a:srgbClr val="CE171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3" name="Right Triangle 12"/>
              <p:cNvSpPr/>
              <p:nvPr userDrawn="1"/>
            </p:nvSpPr>
            <p:spPr>
              <a:xfrm flipH="1" flipV="1">
                <a:off x="265176" y="990600"/>
                <a:ext cx="228600" cy="261610"/>
              </a:xfrm>
              <a:prstGeom prst="rtTriangle">
                <a:avLst/>
              </a:prstGeom>
              <a:solidFill>
                <a:srgbClr val="91012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6" name="Slide Title"/>
          <p:cNvSpPr>
            <a:spLocks noGrp="1"/>
          </p:cNvSpPr>
          <p:nvPr>
            <p:ph type="title" hasCustomPrompt="1"/>
          </p:nvPr>
        </p:nvSpPr>
        <p:spPr>
          <a:xfrm>
            <a:off x="57150" y="212725"/>
            <a:ext cx="2926080" cy="45720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90000"/>
              </a:lnSpc>
              <a:buFont typeface="Arial" panose="020B0604020202020204" pitchFamily="34" charset="0"/>
              <a:buNone/>
              <a:defRPr sz="3200" b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CHAPTER  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 hasCustomPrompt="1"/>
          </p:nvPr>
        </p:nvSpPr>
        <p:spPr>
          <a:xfrm>
            <a:off x="3230880" y="0"/>
            <a:ext cx="5852160" cy="1143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828800"/>
            <a:ext cx="8229600" cy="46482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038951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228600" y="2133600"/>
            <a:ext cx="8686800" cy="2286000"/>
          </a:xfrm>
          <a:prstGeom prst="rect">
            <a:avLst/>
          </a:prstGeom>
        </p:spPr>
        <p:txBody>
          <a:bodyPr anchor="ctr"/>
          <a:lstStyle>
            <a:lvl1pPr marL="0" indent="0" algn="ctr">
              <a:lnSpc>
                <a:spcPct val="100000"/>
              </a:lnSpc>
              <a:buFont typeface="Arial" panose="020B0604020202020204" pitchFamily="34" charset="0"/>
              <a:buNone/>
              <a:defRPr sz="4800" b="1">
                <a:solidFill>
                  <a:srgbClr val="B6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75904443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>
            <a:off x="0" y="0"/>
            <a:ext cx="1371600" cy="548640"/>
          </a:xfrm>
          <a:prstGeom prst="snip1Rect">
            <a:avLst>
              <a:gd name="adj" fmla="val 44253"/>
            </a:avLst>
          </a:prstGeom>
          <a:solidFill>
            <a:srgbClr val="5E5F61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320040" y="0"/>
            <a:ext cx="8595360" cy="1005840"/>
          </a:xfrm>
          <a:prstGeom prst="rect">
            <a:avLst/>
          </a:prstGeom>
        </p:spPr>
        <p:txBody>
          <a:bodyPr anchor="t"/>
          <a:lstStyle>
            <a:lvl1pPr marL="1188720" indent="-1188720" algn="l">
              <a:lnSpc>
                <a:spcPct val="100000"/>
              </a:lnSpc>
              <a:buFont typeface="Arial" panose="020B0604020202020204" pitchFamily="34" charset="0"/>
              <a:buNone/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12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862655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>
            <a:off x="0" y="0"/>
            <a:ext cx="1371600" cy="548640"/>
          </a:xfrm>
          <a:prstGeom prst="snip1Rect">
            <a:avLst>
              <a:gd name="adj" fmla="val 44253"/>
            </a:avLst>
          </a:prstGeom>
          <a:solidFill>
            <a:srgbClr val="5E5F61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320040" y="0"/>
            <a:ext cx="8595360" cy="1005840"/>
          </a:xfrm>
          <a:prstGeom prst="rect">
            <a:avLst/>
          </a:prstGeom>
        </p:spPr>
        <p:txBody>
          <a:bodyPr anchor="t"/>
          <a:lstStyle>
            <a:lvl1pPr marL="1188720" indent="-1188720" algn="l">
              <a:lnSpc>
                <a:spcPct val="100000"/>
              </a:lnSpc>
              <a:buFont typeface="Arial" panose="020B0604020202020204" pitchFamily="34" charset="0"/>
              <a:buNone/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468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0"/>
          </p:nvPr>
        </p:nvSpPr>
        <p:spPr>
          <a:xfrm>
            <a:off x="228600" y="3916680"/>
            <a:ext cx="8686800" cy="2468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411660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>
            <a:off x="0" y="0"/>
            <a:ext cx="1371600" cy="548640"/>
          </a:xfrm>
          <a:prstGeom prst="snip1Rect">
            <a:avLst>
              <a:gd name="adj" fmla="val 44253"/>
            </a:avLst>
          </a:prstGeom>
          <a:solidFill>
            <a:srgbClr val="5E5F61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320040" y="0"/>
            <a:ext cx="8595360" cy="1005840"/>
          </a:xfrm>
          <a:prstGeom prst="rect">
            <a:avLst/>
          </a:prstGeom>
        </p:spPr>
        <p:txBody>
          <a:bodyPr anchor="t"/>
          <a:lstStyle>
            <a:lvl1pPr marL="1188720" indent="-1188720" algn="l">
              <a:lnSpc>
                <a:spcPct val="100000"/>
              </a:lnSpc>
              <a:buFont typeface="Arial" panose="020B0604020202020204" pitchFamily="34" charset="0"/>
              <a:buNone/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4206240" cy="5135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0"/>
          </p:nvPr>
        </p:nvSpPr>
        <p:spPr>
          <a:xfrm>
            <a:off x="4709160" y="1143000"/>
            <a:ext cx="4206240" cy="5135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053446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581400"/>
            <a:ext cx="561594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36828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>
            <a:off x="0" y="0"/>
            <a:ext cx="1371600" cy="548640"/>
          </a:xfrm>
          <a:prstGeom prst="snip1Rect">
            <a:avLst>
              <a:gd name="adj" fmla="val 44253"/>
            </a:avLst>
          </a:prstGeom>
          <a:solidFill>
            <a:srgbClr val="5E5F61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320040" y="0"/>
            <a:ext cx="8595360" cy="1005840"/>
          </a:xfrm>
          <a:prstGeom prst="rect">
            <a:avLst/>
          </a:prstGeom>
        </p:spPr>
        <p:txBody>
          <a:bodyPr anchor="t"/>
          <a:lstStyle>
            <a:lvl1pPr marL="1188720" indent="-1188720" algn="l">
              <a:lnSpc>
                <a:spcPct val="100000"/>
              </a:lnSpc>
              <a:buFont typeface="Arial" panose="020B0604020202020204" pitchFamily="34" charset="0"/>
              <a:buNone/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554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0"/>
          </p:nvPr>
        </p:nvSpPr>
        <p:spPr>
          <a:xfrm>
            <a:off x="228600" y="3055620"/>
            <a:ext cx="8686800" cy="1554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1"/>
          </p:nvPr>
        </p:nvSpPr>
        <p:spPr>
          <a:xfrm>
            <a:off x="228600" y="4846320"/>
            <a:ext cx="8686800" cy="15544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1399498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>
            <a:off x="0" y="0"/>
            <a:ext cx="1371600" cy="548640"/>
          </a:xfrm>
          <a:prstGeom prst="snip1Rect">
            <a:avLst>
              <a:gd name="adj" fmla="val 44253"/>
            </a:avLst>
          </a:prstGeom>
          <a:solidFill>
            <a:srgbClr val="5E5F61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320040" y="0"/>
            <a:ext cx="8595360" cy="1005840"/>
          </a:xfrm>
          <a:prstGeom prst="rect">
            <a:avLst/>
          </a:prstGeom>
        </p:spPr>
        <p:txBody>
          <a:bodyPr anchor="t"/>
          <a:lstStyle>
            <a:lvl1pPr marL="1188720" indent="-1188720" algn="l">
              <a:lnSpc>
                <a:spcPct val="100000"/>
              </a:lnSpc>
              <a:buFont typeface="Arial" panose="020B0604020202020204" pitchFamily="34" charset="0"/>
              <a:buNone/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0"/>
          </p:nvPr>
        </p:nvSpPr>
        <p:spPr>
          <a:xfrm>
            <a:off x="228600" y="2580640"/>
            <a:ext cx="86868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1"/>
          </p:nvPr>
        </p:nvSpPr>
        <p:spPr>
          <a:xfrm>
            <a:off x="228600" y="3896360"/>
            <a:ext cx="86868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2"/>
          </p:nvPr>
        </p:nvSpPr>
        <p:spPr>
          <a:xfrm>
            <a:off x="228600" y="5212080"/>
            <a:ext cx="86868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698687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>
            <a:off x="0" y="0"/>
            <a:ext cx="1371600" cy="548640"/>
          </a:xfrm>
          <a:prstGeom prst="snip1Rect">
            <a:avLst>
              <a:gd name="adj" fmla="val 44253"/>
            </a:avLst>
          </a:prstGeom>
          <a:solidFill>
            <a:srgbClr val="5E5F61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320040" y="0"/>
            <a:ext cx="8595360" cy="1005840"/>
          </a:xfrm>
          <a:prstGeom prst="rect">
            <a:avLst/>
          </a:prstGeom>
        </p:spPr>
        <p:txBody>
          <a:bodyPr anchor="t"/>
          <a:lstStyle>
            <a:lvl1pPr marL="1188720" indent="-1188720" algn="l">
              <a:lnSpc>
                <a:spcPct val="100000"/>
              </a:lnSpc>
              <a:buFont typeface="Arial" panose="020B0604020202020204" pitchFamily="34" charset="0"/>
              <a:buNone/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0"/>
          </p:nvPr>
        </p:nvSpPr>
        <p:spPr>
          <a:xfrm>
            <a:off x="228600" y="2145792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1"/>
          </p:nvPr>
        </p:nvSpPr>
        <p:spPr>
          <a:xfrm>
            <a:off x="228600" y="3026664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2"/>
          </p:nvPr>
        </p:nvSpPr>
        <p:spPr>
          <a:xfrm>
            <a:off x="228600" y="3907536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3"/>
          </p:nvPr>
        </p:nvSpPr>
        <p:spPr>
          <a:xfrm>
            <a:off x="228600" y="4788408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4"/>
          </p:nvPr>
        </p:nvSpPr>
        <p:spPr>
          <a:xfrm>
            <a:off x="228600" y="5669280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7543129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>
            <a:off x="0" y="0"/>
            <a:ext cx="1371600" cy="548640"/>
          </a:xfrm>
          <a:prstGeom prst="snip1Rect">
            <a:avLst>
              <a:gd name="adj" fmla="val 44253"/>
            </a:avLst>
          </a:prstGeom>
          <a:solidFill>
            <a:srgbClr val="5E5F61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320040" y="0"/>
            <a:ext cx="8595360" cy="1005840"/>
          </a:xfrm>
          <a:prstGeom prst="rect">
            <a:avLst/>
          </a:prstGeom>
        </p:spPr>
        <p:txBody>
          <a:bodyPr anchor="t"/>
          <a:lstStyle>
            <a:lvl1pPr marL="1188720" indent="-1188720" algn="l">
              <a:lnSpc>
                <a:spcPct val="100000"/>
              </a:lnSpc>
              <a:buFont typeface="Arial" panose="020B0604020202020204" pitchFamily="34" charset="0"/>
              <a:buNone/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48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0"/>
          </p:nvPr>
        </p:nvSpPr>
        <p:spPr>
          <a:xfrm>
            <a:off x="228600" y="1920240"/>
            <a:ext cx="8686800" cy="548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1"/>
          </p:nvPr>
        </p:nvSpPr>
        <p:spPr>
          <a:xfrm>
            <a:off x="228600" y="2575560"/>
            <a:ext cx="8686800" cy="548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2"/>
          </p:nvPr>
        </p:nvSpPr>
        <p:spPr>
          <a:xfrm>
            <a:off x="228600" y="3230880"/>
            <a:ext cx="8686800" cy="548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3"/>
          </p:nvPr>
        </p:nvSpPr>
        <p:spPr>
          <a:xfrm>
            <a:off x="228600" y="3886200"/>
            <a:ext cx="8686800" cy="548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4"/>
          </p:nvPr>
        </p:nvSpPr>
        <p:spPr>
          <a:xfrm>
            <a:off x="228600" y="4541520"/>
            <a:ext cx="8686800" cy="548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5"/>
          </p:nvPr>
        </p:nvSpPr>
        <p:spPr>
          <a:xfrm>
            <a:off x="228600" y="5196840"/>
            <a:ext cx="8686800" cy="548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16"/>
          </p:nvPr>
        </p:nvSpPr>
        <p:spPr>
          <a:xfrm>
            <a:off x="228600" y="5852160"/>
            <a:ext cx="8686800" cy="54864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59276440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>
            <a:off x="0" y="0"/>
            <a:ext cx="1371600" cy="548640"/>
          </a:xfrm>
          <a:prstGeom prst="snip1Rect">
            <a:avLst>
              <a:gd name="adj" fmla="val 44253"/>
            </a:avLst>
          </a:prstGeom>
          <a:solidFill>
            <a:srgbClr val="5E5F61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320040" y="0"/>
            <a:ext cx="8595360" cy="1005840"/>
          </a:xfrm>
          <a:prstGeom prst="rect">
            <a:avLst/>
          </a:prstGeom>
        </p:spPr>
        <p:txBody>
          <a:bodyPr anchor="t"/>
          <a:lstStyle>
            <a:lvl1pPr marL="1188720" indent="-1188720" algn="l">
              <a:lnSpc>
                <a:spcPct val="100000"/>
              </a:lnSpc>
              <a:buFont typeface="Arial" panose="020B0604020202020204" pitchFamily="34" charset="0"/>
              <a:buNone/>
              <a:defRPr sz="3600" b="0">
                <a:solidFill>
                  <a:schemeClr val="tx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0"/>
          </p:nvPr>
        </p:nvSpPr>
        <p:spPr>
          <a:xfrm>
            <a:off x="4709160" y="1143000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1"/>
          <p:cNvSpPr>
            <a:spLocks noGrp="1"/>
          </p:cNvSpPr>
          <p:nvPr>
            <p:ph idx="11"/>
          </p:nvPr>
        </p:nvSpPr>
        <p:spPr>
          <a:xfrm>
            <a:off x="228600" y="2145792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1"/>
          <p:cNvSpPr>
            <a:spLocks noGrp="1"/>
          </p:cNvSpPr>
          <p:nvPr>
            <p:ph idx="12"/>
          </p:nvPr>
        </p:nvSpPr>
        <p:spPr>
          <a:xfrm>
            <a:off x="4709160" y="2145792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Content Placeholder 1"/>
          <p:cNvSpPr>
            <a:spLocks noGrp="1"/>
          </p:cNvSpPr>
          <p:nvPr>
            <p:ph idx="13"/>
          </p:nvPr>
        </p:nvSpPr>
        <p:spPr>
          <a:xfrm>
            <a:off x="228600" y="3026664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4"/>
          </p:nvPr>
        </p:nvSpPr>
        <p:spPr>
          <a:xfrm>
            <a:off x="4709160" y="3026664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Content Placeholder 1"/>
          <p:cNvSpPr>
            <a:spLocks noGrp="1"/>
          </p:cNvSpPr>
          <p:nvPr>
            <p:ph idx="15"/>
          </p:nvPr>
        </p:nvSpPr>
        <p:spPr>
          <a:xfrm>
            <a:off x="228600" y="3907536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4" name="Content Placeholder 1"/>
          <p:cNvSpPr>
            <a:spLocks noGrp="1"/>
          </p:cNvSpPr>
          <p:nvPr>
            <p:ph idx="16"/>
          </p:nvPr>
        </p:nvSpPr>
        <p:spPr>
          <a:xfrm>
            <a:off x="4709160" y="3907536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17"/>
          </p:nvPr>
        </p:nvSpPr>
        <p:spPr>
          <a:xfrm>
            <a:off x="228600" y="4788408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18"/>
          </p:nvPr>
        </p:nvSpPr>
        <p:spPr>
          <a:xfrm>
            <a:off x="4709160" y="4788408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Content Placeholder 1"/>
          <p:cNvSpPr>
            <a:spLocks noGrp="1"/>
          </p:cNvSpPr>
          <p:nvPr>
            <p:ph idx="19"/>
          </p:nvPr>
        </p:nvSpPr>
        <p:spPr>
          <a:xfrm>
            <a:off x="228600" y="5669280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Content Placeholder 1"/>
          <p:cNvSpPr>
            <a:spLocks noGrp="1"/>
          </p:cNvSpPr>
          <p:nvPr>
            <p:ph idx="20"/>
          </p:nvPr>
        </p:nvSpPr>
        <p:spPr>
          <a:xfrm>
            <a:off x="4709160" y="5669280"/>
            <a:ext cx="420624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2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627436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nip Single Corner Rectangle 6"/>
          <p:cNvSpPr/>
          <p:nvPr userDrawn="1"/>
        </p:nvSpPr>
        <p:spPr>
          <a:xfrm>
            <a:off x="0" y="0"/>
            <a:ext cx="1371600" cy="548640"/>
          </a:xfrm>
          <a:prstGeom prst="snip1Rect">
            <a:avLst>
              <a:gd name="adj" fmla="val 44253"/>
            </a:avLst>
          </a:prstGeom>
          <a:solidFill>
            <a:srgbClr val="5E5F61"/>
          </a:solidFill>
          <a:ln>
            <a:noFill/>
          </a:ln>
          <a:effectLst>
            <a:outerShdw blurRad="50800" dist="101600" dir="2700000" algn="tl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320040" y="0"/>
            <a:ext cx="8595360" cy="1005840"/>
          </a:xfrm>
          <a:prstGeom prst="rect">
            <a:avLst/>
          </a:prstGeom>
        </p:spPr>
        <p:txBody>
          <a:bodyPr anchor="t"/>
          <a:lstStyle>
            <a:lvl1pPr marL="1188720" indent="-1188720" algn="l">
              <a:lnSpc>
                <a:spcPct val="100000"/>
              </a:lnSpc>
              <a:buFont typeface="Arial" panose="020B0604020202020204" pitchFamily="34" charset="0"/>
              <a:buNone/>
              <a:defRPr sz="3600" b="0">
                <a:solidFill>
                  <a:srgbClr val="B6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2120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4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2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424474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29489"/>
            <a:ext cx="9144000" cy="5760720"/>
          </a:xfrm>
          <a:prstGeom prst="rect">
            <a:avLst/>
          </a:prstGeom>
          <a:solidFill>
            <a:srgbClr val="F2E8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2413"/>
          </a:xfrm>
          <a:prstGeom prst="rect">
            <a:avLst/>
          </a:prstGeom>
        </p:spPr>
      </p:pic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243840" y="0"/>
            <a:ext cx="8595360" cy="1005840"/>
          </a:xfrm>
          <a:prstGeom prst="rect">
            <a:avLst/>
          </a:prstGeom>
        </p:spPr>
        <p:txBody>
          <a:bodyPr anchor="ctr"/>
          <a:lstStyle>
            <a:lvl1pPr marL="0" indent="0" algn="l" defTabSz="365760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rgbClr val="FFF79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5303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extBox 11"/>
          <p:cNvSpPr txBox="1"/>
          <p:nvPr userDrawn="1"/>
        </p:nvSpPr>
        <p:spPr>
          <a:xfrm>
            <a:off x="8534400" y="6397823"/>
            <a:ext cx="54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ABA21E6-4DD4-4FBE-AD0A-C2399D55596A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30047774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29489"/>
            <a:ext cx="9144000" cy="5760720"/>
          </a:xfrm>
          <a:prstGeom prst="rect">
            <a:avLst/>
          </a:prstGeom>
          <a:solidFill>
            <a:srgbClr val="F2E8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2413"/>
          </a:xfrm>
          <a:prstGeom prst="rect">
            <a:avLst/>
          </a:prstGeom>
        </p:spPr>
      </p:pic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243840" y="0"/>
            <a:ext cx="8595360" cy="1005840"/>
          </a:xfrm>
          <a:prstGeom prst="rect">
            <a:avLst/>
          </a:prstGeom>
        </p:spPr>
        <p:txBody>
          <a:bodyPr anchor="ctr"/>
          <a:lstStyle>
            <a:lvl1pPr marL="0" indent="0" algn="l" defTabSz="365760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rgbClr val="FFF79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2468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0"/>
          </p:nvPr>
        </p:nvSpPr>
        <p:spPr>
          <a:xfrm>
            <a:off x="228600" y="3886200"/>
            <a:ext cx="8686800" cy="246888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4400" y="6397823"/>
            <a:ext cx="54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ABA21E6-4DD4-4FBE-AD0A-C2399D55596A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0034465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29489"/>
            <a:ext cx="9144000" cy="5760720"/>
          </a:xfrm>
          <a:prstGeom prst="rect">
            <a:avLst/>
          </a:prstGeom>
          <a:solidFill>
            <a:srgbClr val="F2E8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2413"/>
          </a:xfrm>
          <a:prstGeom prst="rect">
            <a:avLst/>
          </a:prstGeom>
        </p:spPr>
      </p:pic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243840" y="0"/>
            <a:ext cx="8595360" cy="1005840"/>
          </a:xfrm>
          <a:prstGeom prst="rect">
            <a:avLst/>
          </a:prstGeom>
        </p:spPr>
        <p:txBody>
          <a:bodyPr anchor="ctr"/>
          <a:lstStyle>
            <a:lvl1pPr marL="0" indent="0" algn="l" defTabSz="365760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rgbClr val="FFF79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0"/>
          </p:nvPr>
        </p:nvSpPr>
        <p:spPr>
          <a:xfrm>
            <a:off x="228600" y="2580640"/>
            <a:ext cx="86868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4400" y="6397823"/>
            <a:ext cx="54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ABA21E6-4DD4-4FBE-AD0A-C2399D55596A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  <p:sp>
        <p:nvSpPr>
          <p:cNvPr id="9" name="Content Placeholder 1"/>
          <p:cNvSpPr>
            <a:spLocks noGrp="1"/>
          </p:cNvSpPr>
          <p:nvPr>
            <p:ph idx="11"/>
          </p:nvPr>
        </p:nvSpPr>
        <p:spPr>
          <a:xfrm>
            <a:off x="228600" y="3896360"/>
            <a:ext cx="86868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2"/>
          </p:nvPr>
        </p:nvSpPr>
        <p:spPr>
          <a:xfrm>
            <a:off x="228600" y="5212080"/>
            <a:ext cx="8686800" cy="11887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6538435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RedBar-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929489"/>
            <a:ext cx="9144000" cy="5760720"/>
          </a:xfrm>
          <a:prstGeom prst="rect">
            <a:avLst/>
          </a:prstGeom>
          <a:solidFill>
            <a:srgbClr val="F2E8DA"/>
          </a:solidFill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982413"/>
          </a:xfrm>
          <a:prstGeom prst="rect">
            <a:avLst/>
          </a:prstGeom>
        </p:spPr>
      </p:pic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243840" y="0"/>
            <a:ext cx="8595360" cy="1005840"/>
          </a:xfrm>
          <a:prstGeom prst="rect">
            <a:avLst/>
          </a:prstGeom>
        </p:spPr>
        <p:txBody>
          <a:bodyPr anchor="ctr"/>
          <a:lstStyle>
            <a:lvl1pPr marL="0" indent="0" algn="l" defTabSz="365760">
              <a:lnSpc>
                <a:spcPct val="100000"/>
              </a:lnSpc>
              <a:buFont typeface="Arial" panose="020B0604020202020204" pitchFamily="34" charset="0"/>
              <a:buNone/>
              <a:defRPr sz="2800" b="1">
                <a:solidFill>
                  <a:srgbClr val="FFF799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1"/>
          <p:cNvSpPr>
            <a:spLocks noGrp="1"/>
          </p:cNvSpPr>
          <p:nvPr>
            <p:ph idx="10"/>
          </p:nvPr>
        </p:nvSpPr>
        <p:spPr>
          <a:xfrm>
            <a:off x="228600" y="1990791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Box 7"/>
          <p:cNvSpPr txBox="1"/>
          <p:nvPr userDrawn="1"/>
        </p:nvSpPr>
        <p:spPr>
          <a:xfrm>
            <a:off x="8534400" y="6397823"/>
            <a:ext cx="54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ABA21E6-4DD4-4FBE-AD0A-C2399D55596A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  <p:sp>
        <p:nvSpPr>
          <p:cNvPr id="9" name="Content Placeholder 1"/>
          <p:cNvSpPr>
            <a:spLocks noGrp="1"/>
          </p:cNvSpPr>
          <p:nvPr>
            <p:ph idx="11"/>
          </p:nvPr>
        </p:nvSpPr>
        <p:spPr>
          <a:xfrm>
            <a:off x="228600" y="2914782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1"/>
          <p:cNvSpPr>
            <a:spLocks noGrp="1"/>
          </p:cNvSpPr>
          <p:nvPr>
            <p:ph idx="12"/>
          </p:nvPr>
        </p:nvSpPr>
        <p:spPr>
          <a:xfrm>
            <a:off x="228600" y="3838773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10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22" hasCustomPrompt="1"/>
          </p:nvPr>
        </p:nvSpPr>
        <p:spPr>
          <a:xfrm>
            <a:off x="6473952" y="6705600"/>
            <a:ext cx="2670048" cy="155448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Photo Credit Here</a:t>
            </a:r>
          </a:p>
        </p:txBody>
      </p:sp>
      <p:sp>
        <p:nvSpPr>
          <p:cNvPr id="15" name="Content Placeholder 1"/>
          <p:cNvSpPr>
            <a:spLocks noGrp="1"/>
          </p:cNvSpPr>
          <p:nvPr>
            <p:ph idx="23"/>
          </p:nvPr>
        </p:nvSpPr>
        <p:spPr>
          <a:xfrm>
            <a:off x="228600" y="4762764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1"/>
          <p:cNvSpPr>
            <a:spLocks noGrp="1"/>
          </p:cNvSpPr>
          <p:nvPr>
            <p:ph idx="24"/>
          </p:nvPr>
        </p:nvSpPr>
        <p:spPr>
          <a:xfrm>
            <a:off x="228600" y="5686753"/>
            <a:ext cx="8686800" cy="73152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  <a:defRPr sz="2800">
                <a:latin typeface="+mj-lt"/>
                <a:cs typeface="Arial" panose="020B0604020202020204" pitchFamily="34" charset="0"/>
              </a:defRPr>
            </a:lvl1pPr>
            <a:lvl2pPr marL="457200" indent="-3429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2pPr>
            <a:lvl3pPr marL="82296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3pPr>
            <a:lvl4pPr marL="1188720" indent="-27432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800">
                <a:latin typeface="+mj-lt"/>
                <a:cs typeface="Arial" panose="020B0604020202020204" pitchFamily="34" charset="0"/>
              </a:defRPr>
            </a:lvl4pPr>
            <a:lvl5pPr marL="1554480" indent="-2286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4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548442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Gray BG, Title-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8335032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Title"/>
          <p:cNvSpPr>
            <a:spLocks noGrp="1"/>
          </p:cNvSpPr>
          <p:nvPr>
            <p:ph type="title"/>
          </p:nvPr>
        </p:nvSpPr>
        <p:spPr>
          <a:xfrm>
            <a:off x="-1" y="228600"/>
            <a:ext cx="9144001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sz="half" idx="1"/>
          </p:nvPr>
        </p:nvSpPr>
        <p:spPr>
          <a:xfrm>
            <a:off x="457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sz="half" idx="2"/>
          </p:nvPr>
        </p:nvSpPr>
        <p:spPr>
          <a:xfrm>
            <a:off x="4648200" y="914400"/>
            <a:ext cx="4038600" cy="561594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35706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31940190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wo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4912202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3273243" y="65294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2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7505567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1"/>
          <p:cNvSpPr>
            <a:spLocks noGrp="1"/>
          </p:cNvSpPr>
          <p:nvPr>
            <p:ph sz="half" idx="2"/>
          </p:nvPr>
        </p:nvSpPr>
        <p:spPr>
          <a:xfrm>
            <a:off x="457201" y="16002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quarter" idx="4"/>
          </p:nvPr>
        </p:nvSpPr>
        <p:spPr>
          <a:xfrm>
            <a:off x="4645026" y="16002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14"/>
          </p:nvPr>
        </p:nvSpPr>
        <p:spPr>
          <a:xfrm>
            <a:off x="457200" y="4191000"/>
            <a:ext cx="4040188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5814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20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15" name="Content Placeholder 4"/>
          <p:cNvSpPr>
            <a:spLocks noGrp="1"/>
          </p:cNvSpPr>
          <p:nvPr>
            <p:ph sz="quarter" idx="15"/>
          </p:nvPr>
        </p:nvSpPr>
        <p:spPr>
          <a:xfrm>
            <a:off x="4645025" y="4191000"/>
            <a:ext cx="4041775" cy="175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000"/>
            </a:lvl1pPr>
            <a:lvl2pPr marL="7429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357063" y="5996050"/>
            <a:ext cx="2429874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1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2079248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Lef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457201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457201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357505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502643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8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48539004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Content with Right Side-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5678487" y="304800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18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5678487" y="1143000"/>
            <a:ext cx="3008313" cy="5334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" name="Content Placeholder 1"/>
          <p:cNvSpPr>
            <a:spLocks noGrp="1"/>
          </p:cNvSpPr>
          <p:nvPr>
            <p:ph idx="1"/>
          </p:nvPr>
        </p:nvSpPr>
        <p:spPr>
          <a:xfrm>
            <a:off x="457200" y="304800"/>
            <a:ext cx="5111751" cy="6179819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Font typeface="Arial" panose="020B0604020202020204" pitchFamily="34" charset="0"/>
              <a:buNone/>
              <a:defRPr sz="2400"/>
            </a:lvl1pPr>
            <a:lvl2pPr marL="800100" indent="-342900">
              <a:spcAft>
                <a:spcPts val="800"/>
              </a:spcAft>
              <a:buFont typeface="Arial" panose="020B0604020202020204" pitchFamily="34" charset="0"/>
              <a:buChar char="•"/>
              <a:defRPr sz="2000"/>
            </a:lvl2pPr>
            <a:lvl3pPr marL="1200150" indent="-285750">
              <a:spcAft>
                <a:spcPts val="800"/>
              </a:spcAft>
              <a:buFont typeface="Arial" panose="020B0604020202020204" pitchFamily="34" charset="0"/>
              <a:buChar char="•"/>
              <a:defRPr sz="1800"/>
            </a:lvl3pPr>
            <a:lvl4pPr marL="16573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4pPr>
            <a:lvl5pPr marL="2114550" indent="-285750">
              <a:spcAft>
                <a:spcPts val="800"/>
              </a:spcAft>
              <a:buFont typeface="Arial" panose="020B0604020202020204" pitchFamily="34" charset="0"/>
              <a:buChar char="•"/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2" hasCustomPrompt="1"/>
          </p:nvPr>
        </p:nvSpPr>
        <p:spPr>
          <a:xfrm>
            <a:off x="1908587" y="65294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91643512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1828800" y="5253037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400" b="1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1"/>
          <p:cNvSpPr>
            <a:spLocks noGrp="1"/>
          </p:cNvSpPr>
          <p:nvPr>
            <p:ph type="body" sz="half" idx="2"/>
          </p:nvPr>
        </p:nvSpPr>
        <p:spPr>
          <a:xfrm>
            <a:off x="1828800" y="5895975"/>
            <a:ext cx="5486400" cy="609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1"/>
          <p:cNvSpPr>
            <a:spLocks noGrp="1"/>
          </p:cNvSpPr>
          <p:nvPr>
            <p:ph type="pic" idx="1"/>
          </p:nvPr>
        </p:nvSpPr>
        <p:spPr>
          <a:xfrm>
            <a:off x="1028700" y="128650"/>
            <a:ext cx="7086600" cy="494462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7" name="Jump Link"/>
          <p:cNvSpPr>
            <a:spLocks noGrp="1"/>
          </p:cNvSpPr>
          <p:nvPr>
            <p:ph type="body" sz="quarter" idx="16" hasCustomPrompt="1"/>
          </p:nvPr>
        </p:nvSpPr>
        <p:spPr>
          <a:xfrm>
            <a:off x="3467512" y="5081650"/>
            <a:ext cx="2208976" cy="99950"/>
          </a:xfrm>
          <a:prstGeom prst="rect">
            <a:avLst/>
          </a:prstGeom>
        </p:spPr>
        <p:txBody>
          <a:bodyPr lIns="0" tIns="0" rIns="0" bIns="0"/>
          <a:lstStyle>
            <a:lvl1pPr marL="0" indent="0" algn="ctr">
              <a:buNone/>
              <a:defRPr sz="800"/>
            </a:lvl1pPr>
          </a:lstStyle>
          <a:p>
            <a:pPr lvl="0"/>
            <a:r>
              <a:rPr lang="en-US" dirty="0"/>
              <a:t>Add “Access the text alternative for slide images.”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15795019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Bar-Title and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-2251" y="228600"/>
            <a:ext cx="9172252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1"/>
          </p:nvPr>
        </p:nvSpPr>
        <p:spPr>
          <a:xfrm>
            <a:off x="0" y="1066799"/>
            <a:ext cx="9144000" cy="531595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endParaRPr lang="en-US"/>
          </a:p>
        </p:txBody>
      </p:sp>
      <p:sp>
        <p:nvSpPr>
          <p:cNvPr id="5" name="Video Credit"/>
          <p:cNvSpPr>
            <a:spLocks noGrp="1"/>
          </p:cNvSpPr>
          <p:nvPr>
            <p:ph type="body" sz="quarter" idx="12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Video Credit Here</a:t>
            </a:r>
          </a:p>
        </p:txBody>
      </p:sp>
    </p:spTree>
    <p:extLst>
      <p:ext uri="{BB962C8B-B14F-4D97-AF65-F5344CB8AC3E}">
        <p14:creationId xmlns:p14="http://schemas.microsoft.com/office/powerpoint/2010/main" val="24692979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528">
          <p15:clr>
            <a:srgbClr val="FBAE40"/>
          </p15:clr>
        </p15:guide>
        <p15:guide id="3" pos="513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762000" y="152400"/>
            <a:ext cx="7620000" cy="1097280"/>
          </a:xfrm>
          <a:prstGeom prst="rect">
            <a:avLst/>
          </a:prstGeom>
        </p:spPr>
        <p:txBody>
          <a:bodyPr anchor="ctr"/>
          <a:lstStyle>
            <a:lvl1pPr>
              <a:defRPr sz="3600" b="0">
                <a:solidFill>
                  <a:srgbClr val="B60000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1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754880"/>
          </a:xfrm>
          <a:prstGeom prst="rect">
            <a:avLst/>
          </a:prstGeom>
        </p:spPr>
        <p:txBody>
          <a:bodyPr/>
          <a:lstStyle>
            <a:lvl1pPr marL="0" indent="0" algn="l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latin typeface="+mj-lt"/>
                <a:cs typeface="Arial" panose="020B0604020202020204" pitchFamily="34" charset="0"/>
              </a:defRPr>
            </a:lvl1pPr>
            <a:lvl2pPr marL="457200" indent="-3429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800">
                <a:latin typeface="+mj-lt"/>
                <a:cs typeface="Arial" panose="020B0604020202020204" pitchFamily="34" charset="0"/>
              </a:defRPr>
            </a:lvl2pPr>
            <a:lvl3pPr marL="82296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400">
                <a:latin typeface="+mj-lt"/>
                <a:cs typeface="Arial" panose="020B0604020202020204" pitchFamily="34" charset="0"/>
              </a:defRPr>
            </a:lvl3pPr>
            <a:lvl4pPr marL="1188720" indent="-27432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2000">
                <a:latin typeface="+mj-lt"/>
                <a:cs typeface="Arial" panose="020B0604020202020204" pitchFamily="34" charset="0"/>
              </a:defRPr>
            </a:lvl4pPr>
            <a:lvl5pPr marL="1554480" indent="-228600" algn="l">
              <a:spcBef>
                <a:spcPts val="12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 sz="1600">
                <a:latin typeface="+mj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 descr="©McGraw-Hill Education. All rights reserved. Authorized only for instructor use in the classroom.  No reproduction or further distribution permitted without the prior written consent of McGraw-Hill Education.&#10;"/>
          <p:cNvSpPr txBox="1">
            <a:spLocks/>
          </p:cNvSpPr>
          <p:nvPr userDrawn="1"/>
        </p:nvSpPr>
        <p:spPr>
          <a:xfrm>
            <a:off x="0" y="6721325"/>
            <a:ext cx="9144000" cy="17175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©McGraw-Hill Education. All rights reserved. Authorized </a:t>
            </a: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only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6A6A6A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8599204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 Tagline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7056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  <a:latin typeface="+mn-lt"/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429000"/>
            <a:ext cx="51054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228600" y="4114800"/>
            <a:ext cx="510540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&amp; Subtitle Left1_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733800" y="4260273"/>
            <a:ext cx="518160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228600" y="3581400"/>
            <a:ext cx="51054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69168974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Gray BG, Title Only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733800" y="3581400"/>
            <a:ext cx="5181600" cy="1371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761728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SimpleTitle&amp;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0" y="2130426"/>
            <a:ext cx="9144000" cy="1470025"/>
          </a:xfrm>
          <a:prstGeom prst="rect">
            <a:avLst/>
          </a:prstGeom>
        </p:spPr>
        <p:txBody>
          <a:bodyPr/>
          <a:lstStyle>
            <a:lvl1pPr>
              <a:defRPr sz="48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6A6A6A"/>
                </a:solidFill>
                <a:latin typeface="ArumSans Regular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2355271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2294791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2906714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107556411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RedBar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685800" y="2775099"/>
            <a:ext cx="7772400" cy="1362075"/>
          </a:xfrm>
          <a:prstGeom prst="rect">
            <a:avLst/>
          </a:prstGeom>
        </p:spPr>
        <p:txBody>
          <a:bodyPr anchor="b" anchorCtr="0"/>
          <a:lstStyle>
            <a:lvl1pPr algn="l">
              <a:spcBef>
                <a:spcPts val="480"/>
              </a:spcBef>
              <a:defRPr sz="3600" b="1" cap="all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685800" y="4138613"/>
            <a:ext cx="7772400" cy="1500187"/>
          </a:xfrm>
          <a:prstGeom prst="rect">
            <a:avLst/>
          </a:prstGeom>
        </p:spPr>
        <p:txBody>
          <a:bodyPr anchor="t" anchorCtr="0"/>
          <a:lstStyle>
            <a:lvl1pPr marL="0" indent="0">
              <a:spcBef>
                <a:spcPts val="0"/>
              </a:spcBef>
              <a:buNone/>
              <a:defRPr sz="2000">
                <a:solidFill>
                  <a:srgbClr val="6A6A6A"/>
                </a:solidFill>
                <a:latin typeface="ArumSans Regular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705600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3695569500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Slide 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1066800" y="1524000"/>
            <a:ext cx="7048500" cy="1470025"/>
          </a:xfrm>
          <a:prstGeom prst="rect">
            <a:avLst/>
          </a:prstGeom>
        </p:spPr>
        <p:txBody>
          <a:bodyPr/>
          <a:lstStyle>
            <a:lvl1pPr algn="l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1"/>
          <p:cNvSpPr>
            <a:spLocks noGrp="1"/>
          </p:cNvSpPr>
          <p:nvPr>
            <p:ph type="subTitle" idx="1"/>
          </p:nvPr>
        </p:nvSpPr>
        <p:spPr>
          <a:xfrm>
            <a:off x="1066800" y="29718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887237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lue Slide Text abov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/>
          </p:nvPr>
        </p:nvSpPr>
        <p:spPr>
          <a:xfrm>
            <a:off x="722313" y="2643186"/>
            <a:ext cx="7202487" cy="1362075"/>
          </a:xfrm>
          <a:prstGeom prst="rect">
            <a:avLst/>
          </a:prstGeom>
        </p:spPr>
        <p:txBody>
          <a:bodyPr anchor="t"/>
          <a:lstStyle>
            <a:lvl1pPr algn="l">
              <a:defRPr sz="4400" b="1" cap="all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722313" y="1143000"/>
            <a:ext cx="7202487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531504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066800"/>
            <a:ext cx="8229600" cy="5562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6294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701755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94921454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in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7338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3434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656260866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Title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  <p:sp>
        <p:nvSpPr>
          <p:cNvPr id="8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990600"/>
            <a:ext cx="8229600" cy="5410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 sz="2400"/>
            </a:lvl2pPr>
            <a:lvl3pPr marL="914400" indent="0">
              <a:buNone/>
              <a:defRPr sz="20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7836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2-up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sz="quarter" idx="12"/>
          </p:nvPr>
        </p:nvSpPr>
        <p:spPr>
          <a:xfrm>
            <a:off x="457200" y="1600200"/>
            <a:ext cx="40386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117974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5" name="Text Placeholder 2"/>
          <p:cNvSpPr>
            <a:spLocks noGrp="1"/>
          </p:cNvSpPr>
          <p:nvPr>
            <p:ph type="body" sz="quarter" idx="14"/>
          </p:nvPr>
        </p:nvSpPr>
        <p:spPr>
          <a:xfrm>
            <a:off x="4648200" y="1600200"/>
            <a:ext cx="4114800" cy="4800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4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Jump link"/>
          <p:cNvSpPr>
            <a:spLocks noGrp="1"/>
          </p:cNvSpPr>
          <p:nvPr>
            <p:ph type="body" sz="quarter" idx="13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10997478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 Bar Footer_Appendix_4-up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Title"/>
          <p:cNvSpPr>
            <a:spLocks noGrp="1"/>
          </p:cNvSpPr>
          <p:nvPr>
            <p:ph type="title"/>
          </p:nvPr>
        </p:nvSpPr>
        <p:spPr>
          <a:xfrm>
            <a:off x="-20713" y="228600"/>
            <a:ext cx="9185426" cy="609600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Header 1"/>
          <p:cNvSpPr>
            <a:spLocks noGrp="1"/>
          </p:cNvSpPr>
          <p:nvPr>
            <p:ph type="body" idx="1"/>
          </p:nvPr>
        </p:nvSpPr>
        <p:spPr>
          <a:xfrm>
            <a:off x="457201" y="960438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Text Placeholder 1"/>
          <p:cNvSpPr>
            <a:spLocks noGrp="1"/>
          </p:cNvSpPr>
          <p:nvPr>
            <p:ph type="body" sz="quarter" idx="14"/>
          </p:nvPr>
        </p:nvSpPr>
        <p:spPr>
          <a:xfrm>
            <a:off x="457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Header 2"/>
          <p:cNvSpPr>
            <a:spLocks noGrp="1"/>
          </p:cNvSpPr>
          <p:nvPr>
            <p:ph type="body" sz="quarter" idx="3"/>
          </p:nvPr>
        </p:nvSpPr>
        <p:spPr>
          <a:xfrm>
            <a:off x="4645026" y="960438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4648200" y="1600200"/>
            <a:ext cx="4038600" cy="19812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Header 3"/>
          <p:cNvSpPr>
            <a:spLocks noGrp="1"/>
          </p:cNvSpPr>
          <p:nvPr>
            <p:ph type="body" sz="quarter" idx="12"/>
          </p:nvPr>
        </p:nvSpPr>
        <p:spPr>
          <a:xfrm>
            <a:off x="457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457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Header 4"/>
          <p:cNvSpPr>
            <a:spLocks noGrp="1"/>
          </p:cNvSpPr>
          <p:nvPr>
            <p:ph type="body" sz="quarter" idx="13"/>
          </p:nvPr>
        </p:nvSpPr>
        <p:spPr>
          <a:xfrm>
            <a:off x="4648200" y="3657600"/>
            <a:ext cx="4038600" cy="609600"/>
          </a:xfrm>
          <a:prstGeom prst="rect">
            <a:avLst/>
          </a:prstGeom>
        </p:spPr>
        <p:txBody>
          <a:bodyPr anchor="b"/>
          <a:lstStyle>
            <a:lvl1pPr>
              <a:defRPr lang="en-US" sz="18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 indent="0" algn="l" defTabSz="457200" rtl="0" eaLnBrk="1" latinLnBrk="0" hangingPunct="1">
              <a:spcBef>
                <a:spcPct val="20000"/>
              </a:spcBef>
              <a:buFont typeface="Arial"/>
              <a:buNone/>
            </a:pPr>
            <a:r>
              <a:rPr lang="en-US" dirty="0"/>
              <a:t>Click to edit Master text styles</a:t>
            </a:r>
          </a:p>
        </p:txBody>
      </p:sp>
      <p:sp>
        <p:nvSpPr>
          <p:cNvPr id="27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4648200" y="4267200"/>
            <a:ext cx="4038600" cy="2133600"/>
          </a:xfrm>
          <a:prstGeom prst="rect">
            <a:avLst/>
          </a:prstGeom>
        </p:spPr>
        <p:txBody>
          <a:bodyPr/>
          <a:lstStyle>
            <a:lvl1pPr marL="0" indent="0">
              <a:spcAft>
                <a:spcPts val="800"/>
              </a:spcAft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8" name="Jump Link"/>
          <p:cNvSpPr>
            <a:spLocks noGrp="1"/>
          </p:cNvSpPr>
          <p:nvPr>
            <p:ph type="body" sz="quarter" idx="11" hasCustomPrompt="1"/>
          </p:nvPr>
        </p:nvSpPr>
        <p:spPr>
          <a:xfrm>
            <a:off x="3356610" y="6477000"/>
            <a:ext cx="2430780" cy="152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800" baseline="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Add “Return to previous slide.”</a:t>
            </a:r>
          </a:p>
        </p:txBody>
      </p:sp>
    </p:spTree>
    <p:extLst>
      <p:ext uri="{BB962C8B-B14F-4D97-AF65-F5344CB8AC3E}">
        <p14:creationId xmlns:p14="http://schemas.microsoft.com/office/powerpoint/2010/main" val="3112378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Tagline-Title abov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>
            <a:spLocks noGrp="1"/>
          </p:cNvSpPr>
          <p:nvPr>
            <p:ph type="title" hasCustomPrompt="1"/>
          </p:nvPr>
        </p:nvSpPr>
        <p:spPr>
          <a:xfrm>
            <a:off x="1463040" y="381000"/>
            <a:ext cx="6217920" cy="731520"/>
          </a:xfrm>
          <a:prstGeom prst="rect">
            <a:avLst/>
          </a:prstGeom>
        </p:spPr>
        <p:txBody>
          <a:bodyPr anchor="ctr" anchorCtr="0"/>
          <a:lstStyle>
            <a:lvl1pPr algn="ctr">
              <a:spcBef>
                <a:spcPts val="480"/>
              </a:spcBef>
              <a:defRPr sz="3200" b="0" i="1" cap="none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1"/>
          <p:cNvSpPr>
            <a:spLocks noGrp="1"/>
          </p:cNvSpPr>
          <p:nvPr>
            <p:ph type="body" idx="1"/>
          </p:nvPr>
        </p:nvSpPr>
        <p:spPr>
          <a:xfrm>
            <a:off x="1463040" y="1338072"/>
            <a:ext cx="6217920" cy="64008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32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6477000" y="6422066"/>
            <a:ext cx="26670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marR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00">
                <a:solidFill>
                  <a:schemeClr val="bg1"/>
                </a:solidFill>
                <a:latin typeface="+mn-lt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Insert Photo Credit Here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idx="14"/>
          </p:nvPr>
        </p:nvSpPr>
        <p:spPr>
          <a:xfrm>
            <a:off x="1463040" y="2203704"/>
            <a:ext cx="6217920" cy="64008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9" name="Text Placeholder 1"/>
          <p:cNvSpPr>
            <a:spLocks noGrp="1"/>
          </p:cNvSpPr>
          <p:nvPr>
            <p:ph type="body" idx="15"/>
          </p:nvPr>
        </p:nvSpPr>
        <p:spPr>
          <a:xfrm>
            <a:off x="1463040" y="3069336"/>
            <a:ext cx="6217920" cy="64008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3200" b="1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0" name="Text Placeholder 1"/>
          <p:cNvSpPr>
            <a:spLocks noGrp="1"/>
          </p:cNvSpPr>
          <p:nvPr>
            <p:ph type="body" idx="16"/>
          </p:nvPr>
        </p:nvSpPr>
        <p:spPr>
          <a:xfrm>
            <a:off x="1463040" y="3934968"/>
            <a:ext cx="6217920" cy="64008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Text Placeholder 1"/>
          <p:cNvSpPr>
            <a:spLocks noGrp="1"/>
          </p:cNvSpPr>
          <p:nvPr>
            <p:ph type="body" idx="17"/>
          </p:nvPr>
        </p:nvSpPr>
        <p:spPr>
          <a:xfrm>
            <a:off x="1463040" y="4800600"/>
            <a:ext cx="6217920" cy="1097280"/>
          </a:xfrm>
          <a:prstGeom prst="rect">
            <a:avLst/>
          </a:prstGeom>
        </p:spPr>
        <p:txBody>
          <a:bodyPr anchor="t" anchorCtr="0"/>
          <a:lstStyle>
            <a:lvl1pPr marL="0" indent="0" algn="ctr">
              <a:spcBef>
                <a:spcPts val="0"/>
              </a:spcBef>
              <a:buNone/>
              <a:defRPr sz="3200">
                <a:solidFill>
                  <a:srgbClr val="37609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0" y="6758940"/>
            <a:ext cx="9144000" cy="91440"/>
          </a:xfrm>
          <a:prstGeom prst="rect">
            <a:avLst/>
          </a:prstGeom>
        </p:spPr>
        <p:txBody>
          <a:bodyPr lIns="45720" rIns="45720" anchor="ctr" anchorCtr="0"/>
          <a:lstStyle>
            <a:lvl1pPr algn="l">
              <a:defRPr sz="800">
                <a:solidFill>
                  <a:srgbClr val="6A6A6A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074104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0" y="32766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49530" y="3429000"/>
            <a:ext cx="561594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49530" y="4114800"/>
            <a:ext cx="5615940" cy="685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4004973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Tagline-Gray BG, Title &amp; Subtitl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Background"/>
          <p:cNvSpPr/>
          <p:nvPr userDrawn="1"/>
        </p:nvSpPr>
        <p:spPr>
          <a:xfrm>
            <a:off x="3429000" y="3429000"/>
            <a:ext cx="5715000" cy="1752600"/>
          </a:xfrm>
          <a:prstGeom prst="rect">
            <a:avLst/>
          </a:prstGeom>
          <a:solidFill>
            <a:schemeClr val="tx1">
              <a:alpha val="47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Slide Title"/>
          <p:cNvSpPr>
            <a:spLocks noGrp="1"/>
          </p:cNvSpPr>
          <p:nvPr>
            <p:ph type="ctrTitle"/>
          </p:nvPr>
        </p:nvSpPr>
        <p:spPr>
          <a:xfrm>
            <a:off x="3436620" y="3581400"/>
            <a:ext cx="5699760" cy="6096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436620" y="4260273"/>
            <a:ext cx="5699760" cy="692727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1pPr>
            <a:lvl2pPr marL="4572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2pPr>
            <a:lvl3pPr marL="9144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3pPr>
            <a:lvl4pPr marL="13716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4pPr>
            <a:lvl5pPr marL="1828800" indent="0" algn="r">
              <a:buNone/>
              <a:defRPr sz="2000" b="0">
                <a:solidFill>
                  <a:schemeClr val="bg1"/>
                </a:solidFill>
                <a:latin typeface="ArumSans Bold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Photo Credit"/>
          <p:cNvSpPr>
            <a:spLocks noGrp="1"/>
          </p:cNvSpPr>
          <p:nvPr>
            <p:ph type="body" sz="quarter" idx="11" hasCustomPrompt="1"/>
          </p:nvPr>
        </p:nvSpPr>
        <p:spPr>
          <a:xfrm>
            <a:off x="5486400" y="6477000"/>
            <a:ext cx="3657600" cy="152400"/>
          </a:xfrm>
          <a:prstGeom prst="rect">
            <a:avLst/>
          </a:prstGeom>
        </p:spPr>
        <p:txBody>
          <a:bodyPr wrap="none" lIns="0" tIns="0" rIns="45720" bIns="0"/>
          <a:lstStyle>
            <a:lvl1pPr marL="0" indent="0" algn="r">
              <a:buNone/>
              <a:defRPr sz="800" baseline="0">
                <a:solidFill>
                  <a:srgbClr val="6A6A6A"/>
                </a:solidFill>
              </a:defRPr>
            </a:lvl1pPr>
            <a:lvl5pPr>
              <a:defRPr/>
            </a:lvl5pPr>
          </a:lstStyle>
          <a:p>
            <a:pPr lvl="0"/>
            <a:r>
              <a:rPr lang="en-US" dirty="0"/>
              <a:t>Insert Photo Credit Here</a:t>
            </a:r>
          </a:p>
        </p:txBody>
      </p:sp>
    </p:spTree>
    <p:extLst>
      <p:ext uri="{BB962C8B-B14F-4D97-AF65-F5344CB8AC3E}">
        <p14:creationId xmlns:p14="http://schemas.microsoft.com/office/powerpoint/2010/main" val="23848148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12.xml"/><Relationship Id="rId10" Type="http://schemas.openxmlformats.org/officeDocument/2006/relationships/image" Target="../media/image3.gif"/><Relationship Id="rId4" Type="http://schemas.openxmlformats.org/officeDocument/2006/relationships/slideLayout" Target="../slideLayouts/slideLayout11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27.xml"/><Relationship Id="rId21" Type="http://schemas.openxmlformats.org/officeDocument/2006/relationships/slideLayout" Target="../slideLayouts/slideLayout45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40.xml"/><Relationship Id="rId20" Type="http://schemas.openxmlformats.org/officeDocument/2006/relationships/slideLayout" Target="../slideLayouts/slideLayout44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23" Type="http://schemas.openxmlformats.org/officeDocument/2006/relationships/theme" Target="../theme/theme4.xml"/><Relationship Id="rId10" Type="http://schemas.openxmlformats.org/officeDocument/2006/relationships/slideLayout" Target="../slideLayouts/slideLayout34.xml"/><Relationship Id="rId19" Type="http://schemas.openxmlformats.org/officeDocument/2006/relationships/slideLayout" Target="../slideLayouts/slideLayout4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Relationship Id="rId22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5" Type="http://schemas.openxmlformats.org/officeDocument/2006/relationships/slideLayout" Target="../slideLayouts/slideLayout51.xml"/><Relationship Id="rId4" Type="http://schemas.openxmlformats.org/officeDocument/2006/relationships/slideLayout" Target="../slideLayouts/slideLayout50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56.xml"/><Relationship Id="rId7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5.xml"/><Relationship Id="rId1" Type="http://schemas.openxmlformats.org/officeDocument/2006/relationships/slideLayout" Target="../slideLayouts/slideLayout54.xml"/><Relationship Id="rId6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7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4" Type="http://schemas.openxmlformats.org/officeDocument/2006/relationships/image" Target="../media/image5.png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5.xml"/><Relationship Id="rId2" Type="http://schemas.openxmlformats.org/officeDocument/2006/relationships/slideLayout" Target="../slideLayouts/slideLayout64.xml"/><Relationship Id="rId1" Type="http://schemas.openxmlformats.org/officeDocument/2006/relationships/slideLayout" Target="../slideLayouts/slideLayout63.xml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8.xml"/><Relationship Id="rId2" Type="http://schemas.openxmlformats.org/officeDocument/2006/relationships/slideLayout" Target="../slideLayouts/slideLayout67.xml"/><Relationship Id="rId1" Type="http://schemas.openxmlformats.org/officeDocument/2006/relationships/slideLayout" Target="../slideLayouts/slideLayout66.xml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sp>
        <p:nvSpPr>
          <p:cNvPr id="13" name="Red Bar"/>
          <p:cNvSpPr/>
          <p:nvPr userDrawn="1"/>
        </p:nvSpPr>
        <p:spPr>
          <a:xfrm>
            <a:off x="0" y="6248400"/>
            <a:ext cx="9144000" cy="503767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pic>
        <p:nvPicPr>
          <p:cNvPr id="12" name="MH Tagline" descr="Tagline: Because learning changes everything.™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81" y="6351925"/>
            <a:ext cx="3223119" cy="272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2355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33" r:id="rId5"/>
    <p:sldLayoutId id="2147483734" r:id="rId6"/>
    <p:sldLayoutId id="2147483914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marR="0" indent="0" algn="r" defTabSz="914400" rtl="0" eaLnBrk="1" fontAlgn="auto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MH Logo" descr="Logo: McGraw-Hill Education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62000" cy="762000"/>
          </a:xfrm>
          <a:prstGeom prst="rect">
            <a:avLst/>
          </a:prstGeom>
        </p:spPr>
      </p:pic>
      <p:pic>
        <p:nvPicPr>
          <p:cNvPr id="2" name="MH Tagline" descr="Tag line: Because learning changes everything™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257775"/>
            <a:ext cx="3371850" cy="47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950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5" r:id="rId1"/>
    <p:sldLayoutId id="2147483916" r:id="rId2"/>
    <p:sldLayoutId id="2147483917" r:id="rId3"/>
    <p:sldLayoutId id="2147483918" r:id="rId4"/>
    <p:sldLayoutId id="2147483919" r:id="rId5"/>
    <p:sldLayoutId id="2147483920" r:id="rId6"/>
    <p:sldLayoutId id="2147483921" r:id="rId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1192571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896" r:id="rId2"/>
    <p:sldLayoutId id="2147483965" r:id="rId3"/>
    <p:sldLayoutId id="2147483753" r:id="rId4"/>
    <p:sldLayoutId id="2147483908" r:id="rId5"/>
    <p:sldLayoutId id="2147483950" r:id="rId6"/>
    <p:sldLayoutId id="2147483757" r:id="rId7"/>
    <p:sldLayoutId id="2147483877" r:id="rId8"/>
    <p:sldLayoutId id="2147483761" r:id="rId9"/>
    <p:sldLayoutId id="2147483800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0" name="Copyright" descr="©McGraw-Hill Education&#10;"/>
          <p:cNvSpPr txBox="1">
            <a:spLocks/>
          </p:cNvSpPr>
          <p:nvPr userDrawn="1"/>
        </p:nvSpPr>
        <p:spPr>
          <a:xfrm>
            <a:off x="0" y="6705600"/>
            <a:ext cx="155448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©2020 McGraw-Hill Education</a:t>
            </a:r>
          </a:p>
        </p:txBody>
      </p:sp>
      <p:sp>
        <p:nvSpPr>
          <p:cNvPr id="6" name="TextBox 5"/>
          <p:cNvSpPr txBox="1"/>
          <p:nvPr userDrawn="1"/>
        </p:nvSpPr>
        <p:spPr>
          <a:xfrm>
            <a:off x="8534400" y="6397823"/>
            <a:ext cx="5486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fld id="{4ABA21E6-4DD4-4FBE-AD0A-C2399D55596A}" type="slidenum">
              <a:rPr lang="en-US" sz="1400" smtClean="0"/>
              <a:pPr algn="r"/>
              <a:t>‹#›</a:t>
            </a:fld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83304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70" r:id="rId1"/>
    <p:sldLayoutId id="2147483981" r:id="rId2"/>
    <p:sldLayoutId id="2147483951" r:id="rId3"/>
    <p:sldLayoutId id="2147483972" r:id="rId4"/>
    <p:sldLayoutId id="2147483978" r:id="rId5"/>
    <p:sldLayoutId id="2147483973" r:id="rId6"/>
    <p:sldLayoutId id="2147483977" r:id="rId7"/>
    <p:sldLayoutId id="2147483974" r:id="rId8"/>
    <p:sldLayoutId id="2147483975" r:id="rId9"/>
    <p:sldLayoutId id="2147483976" r:id="rId10"/>
    <p:sldLayoutId id="2147483982" r:id="rId11"/>
    <p:sldLayoutId id="2147483971" r:id="rId12"/>
    <p:sldLayoutId id="2147483979" r:id="rId13"/>
    <p:sldLayoutId id="2147483980" r:id="rId14"/>
    <p:sldLayoutId id="2147483983" r:id="rId15"/>
    <p:sldLayoutId id="2147483953" r:id="rId16"/>
    <p:sldLayoutId id="2147483954" r:id="rId17"/>
    <p:sldLayoutId id="2147483955" r:id="rId18"/>
    <p:sldLayoutId id="2147483956" r:id="rId19"/>
    <p:sldLayoutId id="2147483957" r:id="rId20"/>
    <p:sldLayoutId id="2147483958" r:id="rId21"/>
    <p:sldLayoutId id="2147483959" r:id="rId2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pyright" descr="©McGraw-Hill Education&#10;"/>
          <p:cNvSpPr txBox="1"/>
          <p:nvPr userDrawn="1"/>
        </p:nvSpPr>
        <p:spPr>
          <a:xfrm>
            <a:off x="0" y="6642556"/>
            <a:ext cx="12954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rgbClr val="6A6A6A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8576425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5" name="Copyright" descr="©McGraw-Hill Education.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520106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</p:sldLayoutIdLst>
  <p:txStyles>
    <p:titleStyle>
      <a:lvl1pPr algn="l" defTabSz="914400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Vectipede Rg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Vectipede Rg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ackground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0707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MH BG Image"/>
          <p:cNvPicPr>
            <a:picLocks noChangeAspect="1"/>
          </p:cNvPicPr>
          <p:nvPr userDrawn="1"/>
        </p:nvPicPr>
        <p:blipFill rotWithShape="1">
          <a:blip r:embed="rId4" cstate="screen"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28644" b="27282"/>
          <a:stretch/>
        </p:blipFill>
        <p:spPr>
          <a:xfrm>
            <a:off x="461821" y="1943668"/>
            <a:ext cx="8682180" cy="4914333"/>
          </a:xfrm>
          <a:prstGeom prst="rect">
            <a:avLst/>
          </a:prstGeom>
        </p:spPr>
      </p:pic>
      <p:sp>
        <p:nvSpPr>
          <p:cNvPr id="8" name="Copyright" descr="©McGraw-Hill Education"/>
          <p:cNvSpPr txBox="1"/>
          <p:nvPr userDrawn="1"/>
        </p:nvSpPr>
        <p:spPr>
          <a:xfrm>
            <a:off x="0" y="6629400"/>
            <a:ext cx="182880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bg1"/>
                </a:solidFill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63611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769" r:id="rId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rgbClr val="6A6A6A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782738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2" r:id="rId1"/>
    <p:sldLayoutId id="2147483906" r:id="rId2"/>
    <p:sldLayoutId id="2147483755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d Bar"/>
          <p:cNvSpPr/>
          <p:nvPr userDrawn="1"/>
        </p:nvSpPr>
        <p:spPr>
          <a:xfrm>
            <a:off x="0" y="6705600"/>
            <a:ext cx="9144000" cy="152400"/>
          </a:xfrm>
          <a:prstGeom prst="rect">
            <a:avLst/>
          </a:prstGeom>
          <a:solidFill>
            <a:srgbClr val="C30C2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11" name="Copyright" descr="©McGraw-Hill Education"/>
          <p:cNvSpPr txBox="1">
            <a:spLocks/>
          </p:cNvSpPr>
          <p:nvPr userDrawn="1"/>
        </p:nvSpPr>
        <p:spPr>
          <a:xfrm>
            <a:off x="0" y="6705600"/>
            <a:ext cx="1371600" cy="152400"/>
          </a:xfrm>
          <a:prstGeom prst="rect">
            <a:avLst/>
          </a:prstGeom>
        </p:spPr>
        <p:txBody>
          <a:bodyPr vert="horz" lIns="91440" tIns="45720" rIns="91440" bIns="45720" rtlCol="0">
            <a:normAutofit fontScale="2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l">
              <a:buNone/>
            </a:pPr>
            <a:r>
              <a:rPr lang="en-US" sz="3200" kern="1200" dirty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©McGraw-Hill Education</a:t>
            </a:r>
          </a:p>
        </p:txBody>
      </p:sp>
    </p:spTree>
    <p:extLst>
      <p:ext uri="{BB962C8B-B14F-4D97-AF65-F5344CB8AC3E}">
        <p14:creationId xmlns:p14="http://schemas.microsoft.com/office/powerpoint/2010/main" val="2366522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1" r:id="rId1"/>
    <p:sldLayoutId id="2147483962" r:id="rId2"/>
    <p:sldLayoutId id="2147483963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8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Chemistry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Fifth Edition</a:t>
            </a:r>
          </a:p>
        </p:txBody>
      </p:sp>
      <p:sp>
        <p:nvSpPr>
          <p:cNvPr id="11" name="Text Placeholder 3"/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r>
              <a:rPr lang="en-US" dirty="0"/>
              <a:t>Julia Burdge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r>
              <a:rPr lang="en-US" dirty="0"/>
              <a:t>Lecture PowerPoints</a:t>
            </a:r>
          </a:p>
        </p:txBody>
      </p:sp>
      <p:sp>
        <p:nvSpPr>
          <p:cNvPr id="13" name="Text Placeholder 5"/>
          <p:cNvSpPr>
            <a:spLocks noGrp="1"/>
          </p:cNvSpPr>
          <p:nvPr>
            <p:ph type="body" idx="16"/>
          </p:nvPr>
        </p:nvSpPr>
        <p:spPr/>
        <p:txBody>
          <a:bodyPr/>
          <a:lstStyle/>
          <a:p>
            <a:r>
              <a:rPr lang="en-US" dirty="0"/>
              <a:t>Chapter 11</a:t>
            </a:r>
          </a:p>
        </p:txBody>
      </p:sp>
      <p:sp>
        <p:nvSpPr>
          <p:cNvPr id="14" name="Text Placeholder 6"/>
          <p:cNvSpPr>
            <a:spLocks noGrp="1"/>
          </p:cNvSpPr>
          <p:nvPr>
            <p:ph type="body" idx="17"/>
          </p:nvPr>
        </p:nvSpPr>
        <p:spPr>
          <a:xfrm>
            <a:off x="914400" y="4800600"/>
            <a:ext cx="7315200" cy="1092708"/>
          </a:xfrm>
        </p:spPr>
        <p:txBody>
          <a:bodyPr/>
          <a:lstStyle/>
          <a:p>
            <a:r>
              <a:rPr lang="en-US" dirty="0"/>
              <a:t>Intermolecular Forces and the Physical Properties of Liquids and Solids </a:t>
            </a:r>
          </a:p>
        </p:txBody>
      </p:sp>
      <p:sp>
        <p:nvSpPr>
          <p:cNvPr id="15" name="Text Placeholder 7"/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pPr lvl="0"/>
            <a:r>
              <a:rPr lang="en-US" dirty="0"/>
              <a:t>©2020 McGraw-Hill Education. All rights reserved. Authorized only for instructor use in the classroom.  No reproduction or further distribution permitted without the prior written consent of McGraw-Hill Education.</a:t>
            </a:r>
          </a:p>
        </p:txBody>
      </p:sp>
    </p:spTree>
    <p:extLst>
      <p:ext uri="{BB962C8B-B14F-4D97-AF65-F5344CB8AC3E}">
        <p14:creationId xmlns:p14="http://schemas.microsoft.com/office/powerpoint/2010/main" val="34147683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11.2	</a:t>
            </a:r>
            <a:r>
              <a:rPr lang="en-US" dirty="0">
                <a:solidFill>
                  <a:srgbClr val="B60000"/>
                </a:solidFill>
              </a:rPr>
              <a:t>Properties of Liquids</a:t>
            </a:r>
            <a:r>
              <a:rPr lang="en-US" sz="1200" dirty="0">
                <a:solidFill>
                  <a:srgbClr val="B60000"/>
                </a:solidFill>
              </a:rPr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534400" cy="5394960"/>
          </a:xfrm>
        </p:spPr>
        <p:txBody>
          <a:bodyPr/>
          <a:lstStyle/>
          <a:p>
            <a:r>
              <a:rPr lang="en-US" dirty="0">
                <a:solidFill>
                  <a:srgbClr val="376092"/>
                </a:solidFill>
              </a:rPr>
              <a:t>Viscosity</a:t>
            </a:r>
          </a:p>
          <a:p>
            <a:pPr>
              <a:spcAft>
                <a:spcPts val="3000"/>
              </a:spcAft>
            </a:pPr>
            <a:r>
              <a:rPr lang="en-US" dirty="0"/>
              <a:t>Another property determined by the magnitude of intermolecular forces in a liquid is viscosity. </a:t>
            </a:r>
            <a:endParaRPr lang="en-US" b="1" i="1" dirty="0"/>
          </a:p>
          <a:p>
            <a:pPr>
              <a:spcAft>
                <a:spcPts val="2500"/>
              </a:spcAft>
            </a:pPr>
            <a:r>
              <a:rPr lang="en-US" b="1" i="1" dirty="0"/>
              <a:t>Viscosity, </a:t>
            </a:r>
            <a:r>
              <a:rPr lang="en-US" dirty="0"/>
              <a:t>with units of </a:t>
            </a:r>
            <a:r>
              <a:rPr lang="en-US" i="0" dirty="0">
                <a:latin typeface="+mj-lt"/>
              </a:rPr>
              <a:t>N · s/m</a:t>
            </a:r>
            <a:r>
              <a:rPr lang="en-US" i="0" baseline="30000" dirty="0">
                <a:latin typeface="+mj-lt"/>
              </a:rPr>
              <a:t>2</a:t>
            </a:r>
            <a:r>
              <a:rPr lang="en-US" dirty="0"/>
              <a:t>, is a measure of a fluid’s resistance to flow. </a:t>
            </a:r>
          </a:p>
          <a:p>
            <a:pPr>
              <a:spcAft>
                <a:spcPts val="2500"/>
              </a:spcAft>
            </a:pPr>
            <a:r>
              <a:rPr lang="en-US" dirty="0"/>
              <a:t>The higher the viscosity, the more slowly a liquid flows.</a:t>
            </a:r>
          </a:p>
          <a:p>
            <a:r>
              <a:rPr lang="en-US" dirty="0"/>
              <a:t>Liquids that have strong intermolecular forces have higher viscosities than those that have weaker intermolecular forces.</a:t>
            </a:r>
          </a:p>
        </p:txBody>
      </p:sp>
    </p:spTree>
    <p:extLst>
      <p:ext uri="{BB962C8B-B14F-4D97-AF65-F5344CB8AC3E}">
        <p14:creationId xmlns:p14="http://schemas.microsoft.com/office/powerpoint/2010/main" val="8249920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11.6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Changes</a:t>
            </a:r>
            <a:r>
              <a:rPr lang="en-US" sz="1200" dirty="0">
                <a:solidFill>
                  <a:srgbClr val="B60000"/>
                </a:solidFill>
              </a:rPr>
              <a:t> 1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48006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4F74A7"/>
                </a:solidFill>
              </a:rPr>
              <a:t>Liquid-Vapor Phase Transition</a:t>
            </a:r>
          </a:p>
          <a:p>
            <a:pPr>
              <a:spcAft>
                <a:spcPts val="3000"/>
              </a:spcAft>
            </a:pPr>
            <a:r>
              <a:rPr lang="en-US" dirty="0"/>
              <a:t>A </a:t>
            </a:r>
            <a:r>
              <a:rPr lang="en-US" i="1" dirty="0"/>
              <a:t>phase </a:t>
            </a:r>
            <a:r>
              <a:rPr lang="en-US" dirty="0"/>
              <a:t>is a homogeneous part of a system that is separated from the rest of the system by a well- defined boundary.</a:t>
            </a:r>
          </a:p>
          <a:p>
            <a:pPr>
              <a:spcAft>
                <a:spcPts val="3000"/>
              </a:spcAft>
            </a:pPr>
            <a:r>
              <a:rPr lang="en-US" dirty="0"/>
              <a:t>When a substance goes from one phase to another phase, we say that it has undergone a </a:t>
            </a:r>
            <a:r>
              <a:rPr lang="en-US" b="1" i="1" dirty="0"/>
              <a:t>phase change.</a:t>
            </a:r>
          </a:p>
          <a:p>
            <a:pPr>
              <a:spcAft>
                <a:spcPts val="3000"/>
              </a:spcAft>
            </a:pPr>
            <a:r>
              <a:rPr lang="en-US" dirty="0"/>
              <a:t>Phase changes in a system are generally caused by the addition or removal of energy, usually in the form of heat. </a:t>
            </a:r>
          </a:p>
        </p:txBody>
      </p:sp>
    </p:spTree>
    <p:extLst>
      <p:ext uri="{BB962C8B-B14F-4D97-AF65-F5344CB8AC3E}">
        <p14:creationId xmlns:p14="http://schemas.microsoft.com/office/powerpoint/2010/main" val="3360978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11.6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Changes</a:t>
            </a:r>
            <a:r>
              <a:rPr lang="en-US" sz="1200" dirty="0">
                <a:solidFill>
                  <a:srgbClr val="B60000"/>
                </a:solidFill>
              </a:rPr>
              <a:t> 2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6096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4F74A7"/>
                </a:solidFill>
              </a:rPr>
              <a:t>Liquid-Vapor Phase Transition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9036402"/>
              </p:ext>
            </p:extLst>
          </p:nvPr>
        </p:nvGraphicFramePr>
        <p:xfrm>
          <a:off x="457200" y="2133600"/>
          <a:ext cx="8229600" cy="3291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937760">
                  <a:extLst>
                    <a:ext uri="{9D8B030D-6E8A-4147-A177-3AD203B41FA5}">
                      <a16:colId xmlns:a16="http://schemas.microsoft.com/office/drawing/2014/main" val="3704936087"/>
                    </a:ext>
                  </a:extLst>
                </a:gridCol>
                <a:gridCol w="3291840">
                  <a:extLst>
                    <a:ext uri="{9D8B030D-6E8A-4147-A177-3AD203B41FA5}">
                      <a16:colId xmlns:a16="http://schemas.microsoft.com/office/drawing/2014/main" val="289506002"/>
                    </a:ext>
                  </a:extLst>
                </a:gridCol>
              </a:tblGrid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Example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625475" algn="l" defTabSz="569913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Phase Change</a:t>
                      </a:r>
                      <a:endParaRPr lang="en-US" sz="2400" dirty="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885305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Freezing </a:t>
                      </a:r>
                      <a:r>
                        <a:rPr lang="en-US" sz="2400" b="0" spc="-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2400" b="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water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H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O(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j-lt"/>
                        </a:rPr>
                        <a:t>l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)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→ H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O(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s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)</a:t>
                      </a:r>
                      <a:endParaRPr lang="en-US" sz="2400" b="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400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21965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Evaporation (or vaporization) </a:t>
                      </a:r>
                      <a:r>
                        <a:rPr lang="en-US" sz="2400" spc="-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water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H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O(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j-lt"/>
                        </a:rPr>
                        <a:t>l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)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→ H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O(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g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)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400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60751320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Melting (fusion) </a:t>
                      </a:r>
                      <a:r>
                        <a:rPr lang="en-US" sz="2400" spc="-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H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) 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→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O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l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)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400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2490659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Condensation </a:t>
                      </a:r>
                      <a:r>
                        <a:rPr lang="en-US" sz="2400" spc="-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water vapor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H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O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j-lt"/>
                        </a:rPr>
                        <a:t>g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) 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→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H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O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l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)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400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41213723"/>
                  </a:ext>
                </a:extLst>
              </a:tr>
              <a:tr h="54864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Sublimation </a:t>
                      </a:r>
                      <a:r>
                        <a:rPr lang="en-US" sz="2400" spc="-1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of</a:t>
                      </a:r>
                      <a:r>
                        <a:rPr lang="en-US" sz="24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dry ice</a:t>
                      </a: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CO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j-lt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j-lt"/>
                        </a:rPr>
                        <a:t>s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</a:rPr>
                        <a:t>) 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→ 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CO</a:t>
                      </a:r>
                      <a:r>
                        <a:rPr lang="en-US" sz="2400" b="0" i="0" baseline="-2500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2</a:t>
                      </a:r>
                      <a:r>
                        <a:rPr lang="en-US" sz="240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(</a:t>
                      </a:r>
                      <a:r>
                        <a:rPr lang="en-US" sz="2400" b="0" i="1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g</a:t>
                      </a:r>
                      <a:r>
                        <a:rPr lang="en-US" sz="2400" b="0" i="0" dirty="0">
                          <a:solidFill>
                            <a:schemeClr val="tx1"/>
                          </a:solidFill>
                          <a:latin typeface="+mj-lt"/>
                          <a:ea typeface="Cambria Math" panose="02040503050406030204" pitchFamily="18" charset="0"/>
                        </a:rPr>
                        <a:t>)</a:t>
                      </a:r>
                      <a:endParaRPr lang="en-US" sz="2400" i="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marL="64008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8617441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28707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11.6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Changes</a:t>
            </a:r>
            <a:r>
              <a:rPr lang="en-US" sz="1200" dirty="0">
                <a:solidFill>
                  <a:srgbClr val="B60000"/>
                </a:solidFill>
              </a:rPr>
              <a:t> 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4F74A7"/>
                </a:solidFill>
              </a:rPr>
              <a:t>Liquid-Vapor Phase Transition</a:t>
            </a:r>
          </a:p>
        </p:txBody>
      </p:sp>
      <p:pic>
        <p:nvPicPr>
          <p:cNvPr id="7" name="Picture 3" descr="Several phase changes are shown on a temperature graph.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2708" y="1752600"/>
            <a:ext cx="6978585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200399" y="6477000"/>
            <a:ext cx="2743201" cy="228600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  <a:hlinkClick r:id="" action="ppaction://noaction"/>
              </a:rPr>
              <a:t>Access the text alternative for these images</a:t>
            </a:r>
            <a:endParaRPr lang="en-US" dirty="0">
              <a:solidFill>
                <a:prstClr val="white"/>
              </a:solidFill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5365240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11.6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Changes</a:t>
            </a:r>
            <a:r>
              <a:rPr lang="en-US" sz="1200" dirty="0">
                <a:solidFill>
                  <a:srgbClr val="B60000"/>
                </a:solidFill>
              </a:rPr>
              <a:t> 4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4F74A7"/>
                </a:solidFill>
              </a:rPr>
              <a:t>Liquid-Vapor Phase Transition</a:t>
            </a:r>
          </a:p>
          <a:p>
            <a:pPr>
              <a:spcAft>
                <a:spcPts val="3000"/>
              </a:spcAft>
            </a:pPr>
            <a:r>
              <a:rPr lang="en-US" dirty="0"/>
              <a:t>The </a:t>
            </a:r>
            <a:r>
              <a:rPr lang="en-US" b="1" i="1" dirty="0"/>
              <a:t>boiling point </a:t>
            </a:r>
            <a:r>
              <a:rPr lang="en-US" dirty="0"/>
              <a:t>of a substance is defined as the temperature at which its vapor pressure equals the external, atmospheric pressure. </a:t>
            </a:r>
          </a:p>
          <a:p>
            <a:r>
              <a:rPr lang="en-US" dirty="0"/>
              <a:t>The temperature at which the vapor pressure of a liquid is equal to 1 atm is called the </a:t>
            </a:r>
            <a:r>
              <a:rPr lang="en-US" b="1" i="1" dirty="0"/>
              <a:t>normal boiling point</a:t>
            </a:r>
            <a:r>
              <a:rPr lang="en-US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732401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11.6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Changes</a:t>
            </a:r>
            <a:r>
              <a:rPr lang="en-US" sz="1200" dirty="0">
                <a:solidFill>
                  <a:srgbClr val="B60000"/>
                </a:solidFill>
              </a:rPr>
              <a:t> 5</a:t>
            </a:r>
            <a:endParaRPr lang="en-US" sz="1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spcAft>
                    <a:spcPts val="1000"/>
                  </a:spcAft>
                </a:pPr>
                <a:r>
                  <a:rPr lang="en-US" dirty="0">
                    <a:solidFill>
                      <a:srgbClr val="4F74A7"/>
                    </a:solidFill>
                  </a:rPr>
                  <a:t>Liquid-Vapor Phase Transition</a:t>
                </a:r>
              </a:p>
              <a:p>
                <a:pPr>
                  <a:spcAft>
                    <a:spcPts val="1000"/>
                  </a:spcAft>
                </a:pPr>
                <a:r>
                  <a:rPr lang="en-US" dirty="0"/>
                  <a:t>Because the boiling point is defined in terms of the vapor pressure of the liquid, the boiling point is related to the </a:t>
                </a:r>
                <a:r>
                  <a:rPr lang="en-US" b="1" i="1" dirty="0"/>
                  <a:t>molar heat of vaporization </a:t>
                </a:r>
                <a:r>
                  <a:rPr lang="en-US" b="1" i="0" dirty="0">
                    <a:latin typeface="+mj-lt"/>
                  </a:rPr>
                  <a:t>(</a:t>
                </a:r>
                <a:r>
                  <a:rPr lang="en-US" b="1" i="0" dirty="0">
                    <a:latin typeface="+mj-lt"/>
                    <a:sym typeface="Symbol"/>
                  </a:rPr>
                  <a:t></a:t>
                </a:r>
                <a:r>
                  <a:rPr lang="en-US" b="1" i="1" dirty="0"/>
                  <a:t>H</a:t>
                </a:r>
                <a:r>
                  <a:rPr lang="en-US" b="1" i="1" baseline="-25000" dirty="0"/>
                  <a:t>vap</a:t>
                </a:r>
                <a:r>
                  <a:rPr lang="en-US" b="1" i="0" dirty="0">
                    <a:latin typeface="+mj-lt"/>
                  </a:rPr>
                  <a:t>)</a:t>
                </a:r>
                <a14:m>
                  <m:oMath xmlns:m="http://schemas.openxmlformats.org/officeDocument/2006/math">
                    <m:r>
                      <a:rPr lang="en-US" b="1" dirty="0">
                        <a:latin typeface="Cambria Math" panose="02040503050406030204" pitchFamily="18" charset="0"/>
                      </a:rPr>
                      <m:t>, </m:t>
                    </m:r>
                  </m:oMath>
                </a14:m>
                <a:r>
                  <a:rPr lang="en-US" dirty="0"/>
                  <a:t>the amount of heat required to vaporize a mole of substance at its boiling point. </a:t>
                </a:r>
                <a:endParaRPr lang="en-US" dirty="0">
                  <a:solidFill>
                    <a:prstClr val="black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474" t="-11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456558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11.6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Changes</a:t>
            </a:r>
            <a:r>
              <a:rPr lang="en-US" sz="1200" dirty="0">
                <a:solidFill>
                  <a:srgbClr val="B60000"/>
                </a:solidFill>
              </a:rPr>
              <a:t> 9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4F74A7"/>
                </a:solidFill>
              </a:rPr>
              <a:t>Liquid-Vapor Phase Transition</a:t>
            </a:r>
          </a:p>
          <a:p>
            <a:pPr>
              <a:spcAft>
                <a:spcPts val="3000"/>
              </a:spcAft>
            </a:pPr>
            <a:r>
              <a:rPr lang="en-US" dirty="0"/>
              <a:t>The transformation of liquid to solid is called </a:t>
            </a:r>
            <a:r>
              <a:rPr lang="en-US" i="1" dirty="0"/>
              <a:t>freezing, </a:t>
            </a:r>
            <a:r>
              <a:rPr lang="en-US" dirty="0"/>
              <a:t>and the reverse process is called </a:t>
            </a:r>
            <a:r>
              <a:rPr lang="en-US" i="1" dirty="0"/>
              <a:t>melting, </a:t>
            </a:r>
            <a:r>
              <a:rPr lang="en-US" dirty="0"/>
              <a:t>or </a:t>
            </a:r>
            <a:r>
              <a:rPr lang="en-US" b="1" i="1" dirty="0"/>
              <a:t>fusion. </a:t>
            </a:r>
          </a:p>
          <a:p>
            <a:pPr>
              <a:spcAft>
                <a:spcPts val="2000"/>
              </a:spcAft>
            </a:pPr>
            <a:r>
              <a:rPr lang="en-US" dirty="0"/>
              <a:t>The </a:t>
            </a:r>
            <a:r>
              <a:rPr lang="en-US" b="1" i="1" dirty="0"/>
              <a:t>melting point </a:t>
            </a:r>
            <a:r>
              <a:rPr lang="en-US" dirty="0"/>
              <a:t>of a solid or the </a:t>
            </a:r>
            <a:r>
              <a:rPr lang="en-US" b="1" i="1" dirty="0"/>
              <a:t>freezing point </a:t>
            </a:r>
            <a:r>
              <a:rPr lang="en-US" dirty="0"/>
              <a:t>of a liquid is the temperature at which solid and liquid phases coexist in equilibrium. </a:t>
            </a:r>
          </a:p>
          <a:p>
            <a:r>
              <a:rPr lang="en-US" dirty="0"/>
              <a:t>The normal melting (or freezing) point of a substance is the temperature at which it melts (or freezes) at 1 atm. </a:t>
            </a:r>
          </a:p>
        </p:txBody>
      </p:sp>
    </p:spTree>
    <p:extLst>
      <p:ext uri="{BB962C8B-B14F-4D97-AF65-F5344CB8AC3E}">
        <p14:creationId xmlns:p14="http://schemas.microsoft.com/office/powerpoint/2010/main" val="108226239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11.6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Changes</a:t>
            </a:r>
            <a:r>
              <a:rPr lang="en-US" sz="1200" dirty="0">
                <a:solidFill>
                  <a:srgbClr val="B60000"/>
                </a:solidFill>
              </a:rPr>
              <a:t> 10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0574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4F74A7"/>
                </a:solidFill>
              </a:rPr>
              <a:t>Solid-Liquid Phase Transition</a:t>
            </a:r>
          </a:p>
          <a:p>
            <a:r>
              <a:rPr lang="en-US" dirty="0"/>
              <a:t>The </a:t>
            </a:r>
            <a:r>
              <a:rPr lang="en-US" b="1" i="1" dirty="0"/>
              <a:t>molar heat of fusion </a:t>
            </a:r>
            <a:r>
              <a:rPr lang="en-US" b="1" i="0" dirty="0">
                <a:latin typeface="+mj-lt"/>
              </a:rPr>
              <a:t>(</a:t>
            </a:r>
            <a:r>
              <a:rPr lang="en-US" b="1" i="0" dirty="0">
                <a:latin typeface="+mj-lt"/>
                <a:sym typeface="Symbol"/>
              </a:rPr>
              <a:t></a:t>
            </a:r>
            <a:r>
              <a:rPr lang="en-US" b="1" i="1" dirty="0">
                <a:latin typeface="+mj-lt"/>
              </a:rPr>
              <a:t>H</a:t>
            </a:r>
            <a:r>
              <a:rPr lang="en-US" b="1" i="1" baseline="-25000" dirty="0">
                <a:latin typeface="+mj-lt"/>
              </a:rPr>
              <a:t>fus</a:t>
            </a:r>
            <a:r>
              <a:rPr lang="en-US" b="1" i="0" dirty="0">
                <a:latin typeface="+mj-lt"/>
              </a:rPr>
              <a:t>) </a:t>
            </a:r>
            <a:r>
              <a:rPr lang="en-US" dirty="0"/>
              <a:t>is the energy, usually expressed in kJ/mol, required to melt 1 mole of a solid.</a:t>
            </a:r>
          </a:p>
          <a:p>
            <a:r>
              <a:rPr lang="en-US" sz="2400" b="1" dirty="0"/>
              <a:t>TABLE 11.8  </a:t>
            </a:r>
            <a:r>
              <a:rPr lang="en-US" sz="2400" dirty="0"/>
              <a:t>Molar Heats of Fusion for Selected Substances.  </a:t>
            </a:r>
            <a:endParaRPr lang="en-US" sz="2400" dirty="0">
              <a:solidFill>
                <a:prstClr val="black"/>
              </a:solidFill>
            </a:endParaRPr>
          </a:p>
        </p:txBody>
      </p:sp>
      <p:graphicFrame>
        <p:nvGraphicFramePr>
          <p:cNvPr id="9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324168"/>
              </p:ext>
            </p:extLst>
          </p:nvPr>
        </p:nvGraphicFramePr>
        <p:xfrm>
          <a:off x="228600" y="3352800"/>
          <a:ext cx="8686800" cy="2975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3189369409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4264115452"/>
                    </a:ext>
                  </a:extLst>
                </a:gridCol>
                <a:gridCol w="2895600">
                  <a:extLst>
                    <a:ext uri="{9D8B030D-6E8A-4147-A177-3AD203B41FA5}">
                      <a16:colId xmlns:a16="http://schemas.microsoft.com/office/drawing/2014/main" val="264658187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43132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Substance</a:t>
                      </a:r>
                      <a:endParaRPr lang="en-US" sz="1800" b="1" dirty="0">
                        <a:solidFill>
                          <a:srgbClr val="34313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43132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Melting Point </a:t>
                      </a:r>
                      <a:r>
                        <a:rPr lang="en-US" sz="1800" b="1" spc="-100" dirty="0">
                          <a:solidFill>
                            <a:srgbClr val="343132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(°C)</a:t>
                      </a:r>
                      <a:endParaRPr lang="en-US" sz="1800" dirty="0">
                        <a:solidFill>
                          <a:srgbClr val="34313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spc="-100" dirty="0">
                          <a:solidFill>
                            <a:srgbClr val="343132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Δ</a:t>
                      </a:r>
                      <a:r>
                        <a:rPr lang="en-US" sz="1800" b="1" i="1" spc="-100" dirty="0">
                          <a:solidFill>
                            <a:srgbClr val="343132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H</a:t>
                      </a:r>
                      <a:r>
                        <a:rPr lang="en-US" sz="1800" b="1" spc="-100" baseline="-25000" dirty="0">
                          <a:solidFill>
                            <a:srgbClr val="343132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fus</a:t>
                      </a:r>
                      <a:r>
                        <a:rPr lang="en-US" sz="1800" b="1" dirty="0">
                          <a:solidFill>
                            <a:srgbClr val="343132"/>
                          </a:solidFill>
                          <a:effectLst/>
                          <a:latin typeface="+mj-lt"/>
                          <a:ea typeface="Trebuchet MS" panose="020B0603020202020204" pitchFamily="34" charset="0"/>
                          <a:cs typeface="Trebuchet MS" panose="020B0603020202020204" pitchFamily="34" charset="0"/>
                        </a:rPr>
                        <a:t> (kJ/mol)</a:t>
                      </a:r>
                      <a:endParaRPr lang="en-US" sz="1800" dirty="0">
                        <a:solidFill>
                          <a:srgbClr val="343132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04641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Argon 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(Ar)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−190</a:t>
                      </a:r>
                    </a:p>
                  </a:txBody>
                  <a:tcPr marR="128016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176213" marR="0" indent="-635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</a:t>
                      </a:r>
                    </a:p>
                  </a:txBody>
                  <a:tcPr marR="128016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80688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Benzene 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</a:t>
                      </a:r>
                      <a:r>
                        <a:rPr lang="en-US" sz="1800" i="0" baseline="-250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i="0" baseline="-250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1379538" marR="0" indent="-1268413" algn="r" defTabSz="9144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850900" algn="r"/>
                          <a:tab pos="1828800" algn="r"/>
                        </a:tabLs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</a:t>
                      </a:r>
                    </a:p>
                  </a:txBody>
                  <a:tcPr marR="109728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10.9</a:t>
                      </a:r>
                    </a:p>
                  </a:txBody>
                  <a:tcPr marR="128016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39279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Ethanol 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</a:t>
                      </a:r>
                      <a:r>
                        <a:rPr lang="en-US" sz="1800" i="0" baseline="-250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i="0" baseline="-250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OH)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88925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−117.3</a:t>
                      </a:r>
                    </a:p>
                  </a:txBody>
                  <a:tcPr marR="109728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3838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7.61</a:t>
                      </a:r>
                    </a:p>
                  </a:txBody>
                  <a:tcPr marR="118872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6252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Diethyl ether 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</a:t>
                      </a:r>
                      <a:r>
                        <a:rPr lang="en-US" sz="1800" i="0" baseline="-250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i="0" baseline="-250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OC</a:t>
                      </a:r>
                      <a:r>
                        <a:rPr lang="en-US" sz="1800" i="0" baseline="-250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</a:t>
                      </a:r>
                      <a:r>
                        <a:rPr lang="en-US" sz="1800" i="0" baseline="-250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288925" marR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−116.2</a:t>
                      </a:r>
                    </a:p>
                  </a:txBody>
                  <a:tcPr marR="109728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3838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6.90</a:t>
                      </a:r>
                    </a:p>
                  </a:txBody>
                  <a:tcPr marR="118872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7099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Mercury 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(Hg)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401638" marR="0" indent="-112713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176213" algn="r"/>
                        </a:tabLs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−39</a:t>
                      </a:r>
                    </a:p>
                  </a:txBody>
                  <a:tcPr marR="128016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23.4</a:t>
                      </a:r>
                    </a:p>
                  </a:txBody>
                  <a:tcPr marR="128016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49635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Methane 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(CH</a:t>
                      </a:r>
                      <a:r>
                        <a:rPr lang="en-US" sz="1800" i="0" baseline="-250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)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223838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−183</a:t>
                      </a:r>
                    </a:p>
                  </a:txBody>
                  <a:tcPr marR="128016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12713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0.84</a:t>
                      </a:r>
                    </a:p>
                  </a:txBody>
                  <a:tcPr marR="118872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579496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Water 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(H</a:t>
                      </a:r>
                      <a:r>
                        <a:rPr lang="en-US" sz="1800" i="0" baseline="-250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en-US" sz="180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O)</a:t>
                      </a:r>
                    </a:p>
                  </a:txBody>
                  <a:tcPr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465138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R="1280160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176213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6.01</a:t>
                      </a:r>
                    </a:p>
                  </a:txBody>
                  <a:tcPr marR="1188720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5728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602819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11.6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Changes</a:t>
            </a:r>
            <a:r>
              <a:rPr lang="en-US" sz="1200" dirty="0">
                <a:solidFill>
                  <a:srgbClr val="B60000"/>
                </a:solidFill>
              </a:rPr>
              <a:t> 12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33400"/>
          </a:xfrm>
        </p:spPr>
        <p:txBody>
          <a:bodyPr/>
          <a:lstStyle/>
          <a:p>
            <a:pPr>
              <a:spcAft>
                <a:spcPts val="1000"/>
              </a:spcAft>
            </a:pPr>
            <a:r>
              <a:rPr lang="en-US" dirty="0">
                <a:solidFill>
                  <a:srgbClr val="4F74A7"/>
                </a:solidFill>
              </a:rPr>
              <a:t>Solid-Liquid Phase Transition</a:t>
            </a:r>
          </a:p>
        </p:txBody>
      </p:sp>
      <p:pic>
        <p:nvPicPr>
          <p:cNvPr id="7" name="Picture 3" descr="A typical heating curve is shown, from the solid phase through the liquid phase to the gas phase of a substance.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645920" y="1846727"/>
            <a:ext cx="5943600" cy="4485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200399" y="6477000"/>
            <a:ext cx="2743201" cy="228600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  <a:hlinkClick r:id="" action="ppaction://noaction"/>
              </a:rPr>
              <a:t>Access the text alternative for these images</a:t>
            </a:r>
            <a:endParaRPr lang="en-US" dirty="0">
              <a:solidFill>
                <a:prstClr val="white"/>
              </a:solidFill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180443679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11.7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Diagrams</a:t>
            </a:r>
            <a:r>
              <a:rPr lang="en-US" sz="1200" dirty="0">
                <a:solidFill>
                  <a:srgbClr val="B60000"/>
                </a:solidFill>
              </a:rPr>
              <a:t> 1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828800"/>
          </a:xfrm>
        </p:spPr>
        <p:txBody>
          <a:bodyPr/>
          <a:lstStyle/>
          <a:p>
            <a:r>
              <a:rPr lang="en-US" dirty="0">
                <a:solidFill>
                  <a:srgbClr val="43638E"/>
                </a:solidFill>
                <a:cs typeface="Calibri" panose="020F0502020204030204" pitchFamily="34" charset="0"/>
              </a:rPr>
              <a:t>Phase Diagrams</a:t>
            </a:r>
          </a:p>
          <a:p>
            <a:pPr>
              <a:spcBef>
                <a:spcPts val="0"/>
              </a:spcBef>
              <a:spcAft>
                <a:spcPts val="2000"/>
              </a:spcAft>
            </a:pPr>
            <a:r>
              <a:rPr lang="en-US" dirty="0"/>
              <a:t>A </a:t>
            </a:r>
            <a:r>
              <a:rPr lang="en-US" b="1" i="1" dirty="0"/>
              <a:t>phase diagram </a:t>
            </a:r>
            <a:r>
              <a:rPr lang="en-US" dirty="0"/>
              <a:t>summarizes the conditions (temperature and pressure) at which a substance exists as a solid, liquid, or gas. </a:t>
            </a:r>
          </a:p>
        </p:txBody>
      </p:sp>
      <p:pic>
        <p:nvPicPr>
          <p:cNvPr id="7" name="Picture 3" descr="The phase diagram of carbon dioxide. The solid-liquid boundary line is a positive slope. Below the triple point, there is no liquid phase."/>
          <p:cNvPicPr>
            <a:picLocks noGrp="1" noChangeAspect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8300" y="2667000"/>
            <a:ext cx="3787400" cy="3931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950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11.1	</a:t>
            </a:r>
            <a:r>
              <a:rPr lang="en-US" dirty="0">
                <a:solidFill>
                  <a:srgbClr val="B60000"/>
                </a:solidFill>
              </a:rPr>
              <a:t>Intermolecular Forces</a:t>
            </a:r>
            <a:r>
              <a:rPr lang="en-US" sz="1200" dirty="0">
                <a:solidFill>
                  <a:srgbClr val="B60000"/>
                </a:solidFill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763000" cy="5212080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2800"/>
              </a:spcAft>
            </a:pPr>
            <a:r>
              <a:rPr lang="en-US" dirty="0"/>
              <a:t>We will begin our discussion of intermolecular forces with the attractive forces that act between atoms or molecules in a pure substance.</a:t>
            </a:r>
          </a:p>
          <a:p>
            <a:pPr>
              <a:spcBef>
                <a:spcPts val="0"/>
              </a:spcBef>
            </a:pPr>
            <a:r>
              <a:rPr lang="en-US" dirty="0"/>
              <a:t>These forces are known collectively as </a:t>
            </a:r>
            <a:r>
              <a:rPr lang="en-US" b="1" i="1" dirty="0"/>
              <a:t>van der Waals forces, </a:t>
            </a:r>
            <a:r>
              <a:rPr lang="en-US" dirty="0"/>
              <a:t>and they include </a:t>
            </a:r>
            <a:r>
              <a:rPr lang="en-US" i="1" dirty="0"/>
              <a:t>dipole-dipole interactions, </a:t>
            </a:r>
            <a:r>
              <a:rPr lang="en-US" dirty="0"/>
              <a:t>including </a:t>
            </a:r>
            <a:r>
              <a:rPr lang="en-US" i="1" dirty="0"/>
              <a:t>hydrogen bonding </a:t>
            </a:r>
            <a:r>
              <a:rPr lang="en-US" dirty="0"/>
              <a:t>and </a:t>
            </a:r>
            <a:r>
              <a:rPr lang="en-US" i="1" dirty="0"/>
              <a:t>dispersion forces.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08334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11.7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Diagrams</a:t>
            </a:r>
            <a:r>
              <a:rPr lang="en-US" sz="1200" dirty="0">
                <a:solidFill>
                  <a:srgbClr val="B60000"/>
                </a:solidFill>
              </a:rPr>
              <a:t> 2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3048000"/>
          </a:xfrm>
        </p:spPr>
        <p:txBody>
          <a:bodyPr/>
          <a:lstStyle/>
          <a:p>
            <a:r>
              <a:rPr lang="en-US" sz="2400" dirty="0">
                <a:solidFill>
                  <a:srgbClr val="43638E"/>
                </a:solidFill>
                <a:cs typeface="Calibri" panose="020F0502020204030204" pitchFamily="34" charset="0"/>
              </a:rPr>
              <a:t>Phase Diagrams</a:t>
            </a:r>
          </a:p>
          <a:p>
            <a:r>
              <a:rPr lang="en-US" sz="2400" dirty="0"/>
              <a:t>Heating solid </a:t>
            </a:r>
            <a:r>
              <a:rPr lang="en-US" sz="2400" i="0" dirty="0"/>
              <a:t>CO</a:t>
            </a:r>
            <a:r>
              <a:rPr lang="en-US" sz="2400" i="0" baseline="-25000" dirty="0"/>
              <a:t>2</a:t>
            </a:r>
            <a:r>
              <a:rPr lang="en-US" sz="2400" dirty="0"/>
              <a:t> initially at </a:t>
            </a:r>
            <a:r>
              <a:rPr lang="en-US" sz="2400" i="0" dirty="0"/>
              <a:t>−100 degrees C </a:t>
            </a:r>
            <a:r>
              <a:rPr lang="en-US" sz="2400" dirty="0"/>
              <a:t>and 1 atm (point 1) causes it to sublime when it reaches −78 degrees C (point 2). At 25 degrees C, increasing the pressure </a:t>
            </a:r>
            <a:br>
              <a:rPr lang="en-US" sz="2400" dirty="0"/>
            </a:br>
            <a:r>
              <a:rPr lang="en-US" sz="2400" dirty="0"/>
              <a:t>from 1 atm (point 3) to about </a:t>
            </a:r>
            <a:br>
              <a:rPr lang="en-US" sz="2400" dirty="0"/>
            </a:br>
            <a:r>
              <a:rPr lang="en-US" sz="2400" dirty="0"/>
              <a:t>70 (point 4) will cause </a:t>
            </a:r>
            <a:br>
              <a:rPr lang="en-US" sz="2400" dirty="0"/>
            </a:br>
            <a:r>
              <a:rPr lang="en-US" sz="2400" i="0" dirty="0"/>
              <a:t>CO</a:t>
            </a:r>
            <a:r>
              <a:rPr lang="en-US" sz="2400" i="0" baseline="-25000" dirty="0"/>
              <a:t>2</a:t>
            </a:r>
            <a:r>
              <a:rPr lang="en-US" sz="2400" dirty="0"/>
              <a:t> to condense to a liquid. </a:t>
            </a:r>
            <a:r>
              <a:rPr lang="en-US" sz="2400" dirty="0">
                <a:solidFill>
                  <a:srgbClr val="43638E"/>
                </a:solidFill>
                <a:cs typeface="Calibri" panose="020F0502020204030204" pitchFamily="34" charset="0"/>
              </a:rPr>
              <a:t> </a:t>
            </a:r>
          </a:p>
        </p:txBody>
      </p:sp>
      <p:pic>
        <p:nvPicPr>
          <p:cNvPr id="9" name="Picture 3" descr="A path through the phase diagram can be made based on given temperature and pressure values. This can be used to determine the phase of the material.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2590800"/>
            <a:ext cx="3733800" cy="3897027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15887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11.7</a:t>
            </a:r>
            <a:r>
              <a:rPr lang="en-US" spc="4100" dirty="0">
                <a:solidFill>
                  <a:srgbClr val="FFFFFF"/>
                </a:solidFill>
              </a:rPr>
              <a:t> </a:t>
            </a:r>
            <a:r>
              <a:rPr lang="en-US" dirty="0">
                <a:solidFill>
                  <a:srgbClr val="B60000"/>
                </a:solidFill>
              </a:rPr>
              <a:t>Phase Diagrams</a:t>
            </a:r>
            <a:r>
              <a:rPr lang="en-US" sz="1200" dirty="0">
                <a:solidFill>
                  <a:srgbClr val="B60000"/>
                </a:solidFill>
              </a:rPr>
              <a:t> 3</a:t>
            </a:r>
            <a:endParaRPr lang="en-US" sz="1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066800"/>
          </a:xfrm>
        </p:spPr>
        <p:txBody>
          <a:bodyPr/>
          <a:lstStyle/>
          <a:p>
            <a:r>
              <a:rPr lang="en-US" dirty="0">
                <a:solidFill>
                  <a:srgbClr val="43638E"/>
                </a:solidFill>
                <a:cs typeface="Calibri" panose="020F0502020204030204" pitchFamily="34" charset="0"/>
              </a:rPr>
              <a:t>Phase Diagrams</a:t>
            </a:r>
          </a:p>
          <a:p>
            <a:r>
              <a:rPr lang="en-US" dirty="0"/>
              <a:t>The Unusual Phase Diagram of Water.</a:t>
            </a:r>
          </a:p>
        </p:txBody>
      </p:sp>
      <p:pic>
        <p:nvPicPr>
          <p:cNvPr id="6" name="Picture 3" descr="Water's phase diagram includes a negative slope between liquid and solid. 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60320" y="2453373"/>
            <a:ext cx="4114800" cy="3780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200399" y="6477000"/>
            <a:ext cx="2743201" cy="228600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  <a:hlinkClick r:id="" action="ppaction://noaction"/>
              </a:rPr>
              <a:t>Access the text alternative for these images</a:t>
            </a:r>
            <a:endParaRPr lang="en-US" dirty="0">
              <a:solidFill>
                <a:prstClr val="white"/>
              </a:solidFill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10136824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   </a:t>
            </a:r>
            <a:r>
              <a:rPr lang="en-US" dirty="0">
                <a:solidFill>
                  <a:schemeClr val="bg1"/>
                </a:solidFill>
              </a:rPr>
              <a:t>11.8</a:t>
            </a:r>
            <a:r>
              <a:rPr lang="en-US" sz="1200" dirty="0">
                <a:solidFill>
                  <a:schemeClr val="bg1"/>
                </a:solidFill>
              </a:rPr>
              <a:t> (1)</a:t>
            </a:r>
            <a:endParaRPr lang="en-US" sz="1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3000"/>
              </a:spcAft>
            </a:pPr>
            <a:r>
              <a:rPr lang="en-US" dirty="0"/>
              <a:t>Using the following phase diagram, </a:t>
            </a:r>
          </a:p>
          <a:p>
            <a:pPr marL="514350" indent="-514350">
              <a:spcAft>
                <a:spcPts val="3000"/>
              </a:spcAft>
              <a:buAutoNum type="alphaLcParenBoth"/>
            </a:pPr>
            <a:r>
              <a:rPr lang="en-US" dirty="0"/>
              <a:t>determine the normal boiling point and the normal melting point of the substance,</a:t>
            </a:r>
          </a:p>
          <a:p>
            <a:pPr marL="514350" indent="-514350">
              <a:spcAft>
                <a:spcPts val="3000"/>
              </a:spcAft>
              <a:buAutoNum type="alphaLcParenBoth"/>
            </a:pPr>
            <a:r>
              <a:rPr lang="en-US" dirty="0"/>
              <a:t>determine the physical state of the substance at 2 atm and </a:t>
            </a:r>
            <a:r>
              <a:rPr lang="en-US" i="0" dirty="0">
                <a:latin typeface="+mj-lt"/>
              </a:rPr>
              <a:t>110 degrees C</a:t>
            </a:r>
            <a:r>
              <a:rPr lang="en-US" dirty="0"/>
              <a:t>, and. </a:t>
            </a:r>
          </a:p>
          <a:p>
            <a:pPr marL="514350" indent="-514350">
              <a:buAutoNum type="alphaLcParenBoth"/>
            </a:pPr>
            <a:r>
              <a:rPr lang="en-US" dirty="0"/>
              <a:t>determine the pressure and temperature that correspond to the triple point of the substance. </a:t>
            </a:r>
          </a:p>
        </p:txBody>
      </p:sp>
    </p:spTree>
    <p:extLst>
      <p:ext uri="{BB962C8B-B14F-4D97-AF65-F5344CB8AC3E}">
        <p14:creationId xmlns:p14="http://schemas.microsoft.com/office/powerpoint/2010/main" val="29278433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   </a:t>
            </a:r>
            <a:r>
              <a:rPr lang="en-US" dirty="0">
                <a:solidFill>
                  <a:schemeClr val="bg1"/>
                </a:solidFill>
              </a:rPr>
              <a:t>11.8</a:t>
            </a:r>
            <a:r>
              <a:rPr lang="en-US" sz="1200" dirty="0">
                <a:solidFill>
                  <a:schemeClr val="bg1"/>
                </a:solidFill>
              </a:rPr>
              <a:t> (2)</a:t>
            </a:r>
            <a:endParaRPr lang="en-US" sz="1200" dirty="0"/>
          </a:p>
        </p:txBody>
      </p:sp>
      <p:pic>
        <p:nvPicPr>
          <p:cNvPr id="5" name="Picture 2" descr="A phase diagram is shown.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5918" y="1353916"/>
            <a:ext cx="5852162" cy="4775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3200399" y="6477000"/>
            <a:ext cx="2743201" cy="228600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  <a:hlinkClick r:id="" action="ppaction://noaction"/>
              </a:rPr>
              <a:t>Access the text alternative for these images</a:t>
            </a:r>
          </a:p>
        </p:txBody>
      </p:sp>
    </p:spTree>
    <p:extLst>
      <p:ext uri="{BB962C8B-B14F-4D97-AF65-F5344CB8AC3E}">
        <p14:creationId xmlns:p14="http://schemas.microsoft.com/office/powerpoint/2010/main" val="8783910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    </a:t>
            </a:r>
            <a:r>
              <a:rPr lang="en-US" dirty="0">
                <a:solidFill>
                  <a:schemeClr val="bg1"/>
                </a:solidFill>
              </a:rPr>
              <a:t>11.8</a:t>
            </a:r>
            <a:r>
              <a:rPr lang="en-US" spc="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Solution</a:t>
            </a:r>
            <a:r>
              <a:rPr lang="en-US" sz="1200" dirty="0">
                <a:solidFill>
                  <a:schemeClr val="bg1"/>
                </a:solidFill>
              </a:rPr>
              <a:t> 1</a:t>
            </a:r>
            <a:endParaRPr lang="en-US" sz="1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447800"/>
          </a:xfrm>
        </p:spPr>
        <p:txBody>
          <a:bodyPr/>
          <a:lstStyle/>
          <a:p>
            <a:r>
              <a:rPr lang="en-US" b="1" dirty="0">
                <a:solidFill>
                  <a:srgbClr val="43638E"/>
                </a:solidFill>
              </a:rPr>
              <a:t>Solution</a:t>
            </a:r>
          </a:p>
          <a:p>
            <a:pPr marL="514350" indent="-514350">
              <a:spcBef>
                <a:spcPts val="0"/>
              </a:spcBef>
              <a:buAutoNum type="alphaLcParenBoth"/>
            </a:pPr>
            <a:r>
              <a:rPr lang="en-US" dirty="0"/>
              <a:t>The normal boiling and melting points are </a:t>
            </a:r>
            <a:r>
              <a:rPr lang="en-US" dirty="0">
                <a:sym typeface="Symbol"/>
              </a:rPr>
              <a:t></a:t>
            </a:r>
            <a:r>
              <a:rPr lang="en-US" dirty="0"/>
              <a:t>140°C and </a:t>
            </a:r>
            <a:r>
              <a:rPr lang="en-US" dirty="0">
                <a:sym typeface="Symbol"/>
              </a:rPr>
              <a:t></a:t>
            </a:r>
            <a:r>
              <a:rPr lang="en-US" dirty="0"/>
              <a:t>205°C, respectively. </a:t>
            </a:r>
          </a:p>
        </p:txBody>
      </p:sp>
      <p:pic>
        <p:nvPicPr>
          <p:cNvPr id="7" name="Picture 3" descr="A phase diagram is shown.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75560"/>
            <a:ext cx="4380748" cy="36218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200399" y="6477000"/>
            <a:ext cx="2743201" cy="228600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  <a:hlinkClick r:id="" action="ppaction://noaction"/>
              </a:rPr>
              <a:t>Access the text alternative for these images</a:t>
            </a:r>
            <a:endParaRPr lang="en-US" dirty="0">
              <a:solidFill>
                <a:prstClr val="white"/>
              </a:solidFill>
              <a:hlinkClick r:id="" action="ppaction://noaction"/>
            </a:endParaRPr>
          </a:p>
        </p:txBody>
      </p:sp>
    </p:spTree>
    <p:extLst>
      <p:ext uri="{BB962C8B-B14F-4D97-AF65-F5344CB8AC3E}">
        <p14:creationId xmlns:p14="http://schemas.microsoft.com/office/powerpoint/2010/main" val="174196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    </a:t>
            </a:r>
            <a:r>
              <a:rPr lang="en-US" dirty="0">
                <a:solidFill>
                  <a:schemeClr val="bg1"/>
                </a:solidFill>
              </a:rPr>
              <a:t>11.8</a:t>
            </a:r>
            <a:r>
              <a:rPr lang="en-US" spc="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Solution</a:t>
            </a:r>
            <a:r>
              <a:rPr lang="en-US" sz="1200" dirty="0">
                <a:solidFill>
                  <a:schemeClr val="bg1"/>
                </a:solidFill>
              </a:rPr>
              <a:t> 2</a:t>
            </a:r>
            <a:endParaRPr lang="en-US" sz="1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066800"/>
          </a:xfrm>
        </p:spPr>
        <p:txBody>
          <a:bodyPr/>
          <a:lstStyle/>
          <a:p>
            <a:r>
              <a:rPr lang="en-US" b="1" dirty="0">
                <a:solidFill>
                  <a:srgbClr val="43638E"/>
                </a:solidFill>
              </a:rPr>
              <a:t>Solution</a:t>
            </a:r>
          </a:p>
          <a:p>
            <a:pPr marL="548640" indent="-548640">
              <a:spcBef>
                <a:spcPts val="0"/>
              </a:spcBef>
              <a:spcAft>
                <a:spcPts val="3000"/>
              </a:spcAft>
              <a:buFont typeface="Wingdings" panose="05000000000000000000" pitchFamily="2" charset="2"/>
              <a:buAutoNum type="alphaLcParenBoth" startAt="2"/>
            </a:pPr>
            <a:r>
              <a:rPr lang="en-US" dirty="0"/>
              <a:t>At 2 atm and 110 degrees C the substance is a solid.</a:t>
            </a:r>
          </a:p>
        </p:txBody>
      </p:sp>
      <p:pic>
        <p:nvPicPr>
          <p:cNvPr id="6" name="Picture 3" descr="The phase diagram shows that the point of 2 atm and 110 degrees C is well within the vapor phase of the material.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0626" y="2438400"/>
            <a:ext cx="4602748" cy="3840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788730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SAMPLE PROBLEM     </a:t>
            </a:r>
            <a:r>
              <a:rPr lang="en-US" dirty="0">
                <a:solidFill>
                  <a:schemeClr val="bg1"/>
                </a:solidFill>
              </a:rPr>
              <a:t>11.8</a:t>
            </a:r>
            <a:r>
              <a:rPr lang="en-US" spc="5000" dirty="0">
                <a:solidFill>
                  <a:schemeClr val="bg1"/>
                </a:solidFill>
              </a:rPr>
              <a:t> </a:t>
            </a:r>
            <a:r>
              <a:rPr lang="en-US" dirty="0">
                <a:solidFill>
                  <a:schemeClr val="bg1"/>
                </a:solidFill>
              </a:rPr>
              <a:t>Solution</a:t>
            </a:r>
            <a:r>
              <a:rPr lang="en-US" sz="1200" dirty="0">
                <a:solidFill>
                  <a:schemeClr val="bg1"/>
                </a:solidFill>
              </a:rPr>
              <a:t> 3</a:t>
            </a:r>
            <a:endParaRPr lang="en-US" sz="1200" dirty="0"/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228600" y="1066800"/>
            <a:ext cx="8686800" cy="1066800"/>
          </a:xfrm>
        </p:spPr>
        <p:txBody>
          <a:bodyPr/>
          <a:lstStyle/>
          <a:p>
            <a:r>
              <a:rPr lang="en-US" b="1" dirty="0">
                <a:solidFill>
                  <a:srgbClr val="43638E"/>
                </a:solidFill>
              </a:rPr>
              <a:t>Solution</a:t>
            </a:r>
          </a:p>
          <a:p>
            <a:pPr marL="548640" indent="-548640">
              <a:spcBef>
                <a:spcPts val="0"/>
              </a:spcBef>
              <a:buAutoNum type="alphaLcParenBoth" startAt="3"/>
            </a:pPr>
            <a:r>
              <a:rPr lang="en-US" dirty="0"/>
              <a:t>The triple point occurs at </a:t>
            </a:r>
            <a:r>
              <a:rPr lang="en-US" dirty="0">
                <a:sym typeface="Symbol"/>
              </a:rPr>
              <a:t></a:t>
            </a:r>
            <a:r>
              <a:rPr lang="en-US" dirty="0"/>
              <a:t>0.8 atm and </a:t>
            </a:r>
            <a:r>
              <a:rPr lang="en-US" dirty="0">
                <a:sym typeface="Symbol"/>
              </a:rPr>
              <a:t></a:t>
            </a:r>
            <a:r>
              <a:rPr lang="en-US" dirty="0"/>
              <a:t>115°C.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7" name="Picture 3" descr="The triple point is the point at which the lines for all three phase boundaries meet."/>
          <p:cNvPicPr>
            <a:picLocks noGrp="1" noChangeAspect="1" noChangeArrowheads="1"/>
          </p:cNvPicPr>
          <p:nvPr>
            <p:ph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6375" y="2590800"/>
            <a:ext cx="4691250" cy="3932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393714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11.1 </a:t>
            </a: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>
                <a:solidFill>
                  <a:srgbClr val="B60000"/>
                </a:solidFill>
              </a:rPr>
              <a:t>Intermolecular Forces</a:t>
            </a:r>
            <a:r>
              <a:rPr lang="en-US" sz="1200" dirty="0">
                <a:solidFill>
                  <a:srgbClr val="B60000"/>
                </a:solidFill>
              </a:rPr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Aft>
                <a:spcPts val="1200"/>
              </a:spcAft>
            </a:pPr>
            <a:r>
              <a:rPr lang="en-US" dirty="0">
                <a:solidFill>
                  <a:srgbClr val="376092"/>
                </a:solidFill>
              </a:rPr>
              <a:t>Dipole-Dipole Interactions</a:t>
            </a:r>
          </a:p>
          <a:p>
            <a:r>
              <a:rPr lang="en-US" b="1" i="1" dirty="0"/>
              <a:t>Dipole-dipole interactions </a:t>
            </a:r>
            <a:r>
              <a:rPr lang="en-US" dirty="0"/>
              <a:t>are attractive forces that act between </a:t>
            </a:r>
            <a:r>
              <a:rPr lang="en-US" i="1" dirty="0"/>
              <a:t>polar molecules</a:t>
            </a:r>
            <a:r>
              <a:rPr lang="en-US" dirty="0"/>
              <a:t>.</a:t>
            </a:r>
          </a:p>
        </p:txBody>
      </p:sp>
      <p:pic>
        <p:nvPicPr>
          <p:cNvPr id="11" name="Picture 3" descr="An HCl molecule has a partial negative charge on the side of the Cl atom. This makes HCl a polar molecule.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199" y="3352800"/>
            <a:ext cx="2064327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4" descr="Polar molecules loosely arrange in a liquid. In solids, polar molecules arrange rigidly so partial negative charges are near partial positive charges."/>
          <p:cNvPicPr>
            <a:picLocks noGrp="1" noChangeAspect="1" noChangeArrowheads="1"/>
          </p:cNvPicPr>
          <p:nvPr>
            <p:ph idx="1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960" y="3581400"/>
            <a:ext cx="2876061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5" descr="Polar molecules loosely arrange in a liquid. In solids, polar molecules arrange rigidly so partial negative charges are near partial positive charges."/>
          <p:cNvPicPr>
            <a:picLocks noGrp="1" noChangeAspect="1" noChangeArrowheads="1"/>
          </p:cNvPicPr>
          <p:nvPr>
            <p:ph idx="1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56454" y="3810000"/>
            <a:ext cx="2553597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66300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11.1 </a:t>
            </a:r>
            <a:r>
              <a:rPr lang="en-US" dirty="0">
                <a:solidFill>
                  <a:srgbClr val="FFFFFF"/>
                </a:solidFill>
              </a:rPr>
              <a:t>	</a:t>
            </a:r>
            <a:r>
              <a:rPr lang="en-US" dirty="0">
                <a:solidFill>
                  <a:srgbClr val="B60000"/>
                </a:solidFill>
              </a:rPr>
              <a:t>Intermolecular Forces</a:t>
            </a:r>
            <a:r>
              <a:rPr lang="en-US" sz="1200" dirty="0">
                <a:solidFill>
                  <a:srgbClr val="B60000"/>
                </a:solidFill>
              </a:rPr>
              <a:t> 4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609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3200" dirty="0">
                <a:solidFill>
                  <a:srgbClr val="376092"/>
                </a:solidFill>
              </a:rPr>
              <a:t>Dipole-Dipole Interactions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0"/>
          </p:nvPr>
        </p:nvSpPr>
        <p:spPr>
          <a:xfrm>
            <a:off x="594360" y="2042160"/>
            <a:ext cx="7955280" cy="754380"/>
          </a:xfrm>
        </p:spPr>
        <p:txBody>
          <a:bodyPr/>
          <a:lstStyle/>
          <a:p>
            <a:pPr marL="1463040" indent="-1463040"/>
            <a:r>
              <a:rPr lang="en-US" sz="2400" b="1" dirty="0"/>
              <a:t>TABLE 11.1</a:t>
            </a:r>
            <a:r>
              <a:rPr lang="en-US" sz="2000" b="1" dirty="0"/>
              <a:t>	</a:t>
            </a:r>
            <a:r>
              <a:rPr lang="en-US" sz="2000" dirty="0"/>
              <a:t>Dipole Moments and Boiling Points of Compounds with Similar Molecular Masses.</a:t>
            </a:r>
          </a:p>
        </p:txBody>
      </p:sp>
      <p:graphicFrame>
        <p:nvGraphicFramePr>
          <p:cNvPr id="9" name="Table 4"/>
          <p:cNvGraphicFramePr>
            <a:graphicFrameLocks noGrp="1"/>
          </p:cNvGraphicFramePr>
          <p:nvPr>
            <p:ph idx="11"/>
            <p:extLst>
              <p:ext uri="{D42A27DB-BD31-4B8C-83A1-F6EECF244321}">
                <p14:modId xmlns:p14="http://schemas.microsoft.com/office/powerpoint/2010/main" val="3841132204"/>
              </p:ext>
            </p:extLst>
          </p:nvPr>
        </p:nvGraphicFramePr>
        <p:xfrm>
          <a:off x="594360" y="2880360"/>
          <a:ext cx="7955280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4061376793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011450446"/>
                    </a:ext>
                  </a:extLst>
                </a:gridCol>
                <a:gridCol w="2103120">
                  <a:extLst>
                    <a:ext uri="{9D8B030D-6E8A-4147-A177-3AD203B41FA5}">
                      <a16:colId xmlns:a16="http://schemas.microsoft.com/office/drawing/2014/main" val="2163018209"/>
                    </a:ext>
                  </a:extLst>
                </a:gridCol>
                <a:gridCol w="1828800">
                  <a:extLst>
                    <a:ext uri="{9D8B030D-6E8A-4147-A177-3AD203B41FA5}">
                      <a16:colId xmlns:a16="http://schemas.microsoft.com/office/drawing/2014/main" val="345856437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12D2E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Compound</a:t>
                      </a:r>
                      <a:endParaRPr lang="en-US" sz="1800" b="1" dirty="0">
                        <a:solidFill>
                          <a:srgbClr val="312D2E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solidFill>
                      <a:srgbClr val="E2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12D2E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Structural Formula</a:t>
                      </a:r>
                      <a:endParaRPr lang="en-US" sz="1800" b="1" dirty="0">
                        <a:solidFill>
                          <a:srgbClr val="312D2E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solidFill>
                      <a:srgbClr val="E2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12D2E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Dipole Moment (D)</a:t>
                      </a:r>
                      <a:endParaRPr lang="en-US" sz="1800" b="1" dirty="0">
                        <a:solidFill>
                          <a:srgbClr val="312D2E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solidFill>
                      <a:srgbClr val="E2E3E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solidFill>
                            <a:srgbClr val="312D2E"/>
                          </a:solidFill>
                          <a:effectLst/>
                          <a:latin typeface="+mj-lt"/>
                          <a:ea typeface="Lucida Sans Unicode" panose="020B0602030504020204" pitchFamily="34" charset="0"/>
                          <a:cs typeface="Arial" panose="020B0604020202020204" pitchFamily="34" charset="0"/>
                        </a:rPr>
                        <a:t>Boiling Point (°C)</a:t>
                      </a:r>
                      <a:endParaRPr lang="en-US" sz="1800" b="1" dirty="0">
                        <a:solidFill>
                          <a:srgbClr val="312D2E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solidFill>
                      <a:srgbClr val="E2E3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503226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Propane</a:t>
                      </a: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CH</a:t>
                      </a:r>
                      <a:r>
                        <a:rPr lang="en-US" sz="18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CH</a:t>
                      </a:r>
                      <a:r>
                        <a:rPr lang="en-US" sz="18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2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CH</a:t>
                      </a:r>
                      <a:r>
                        <a:rPr lang="en-US" sz="18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1800" b="0" i="0" baseline="-25000" dirty="0">
                        <a:solidFill>
                          <a:srgbClr val="140F1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1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0.1</a:t>
                      </a:r>
                      <a:endParaRPr lang="en-US" sz="1800" b="0" dirty="0">
                        <a:solidFill>
                          <a:srgbClr val="140F1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35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−42</a:t>
                      </a:r>
                    </a:p>
                  </a:txBody>
                  <a:tcPr marL="25400" marR="640080" marT="0" marB="0" anchor="ctr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52797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Dimethyl ether</a:t>
                      </a: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CH</a:t>
                      </a:r>
                      <a:r>
                        <a:rPr lang="en-US" sz="18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OCH</a:t>
                      </a:r>
                      <a:r>
                        <a:rPr lang="en-US" sz="18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endParaRPr lang="en-US" sz="1800" b="0" i="0" baseline="-25000" dirty="0">
                        <a:solidFill>
                          <a:srgbClr val="140F1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1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1.3</a:t>
                      </a:r>
                      <a:endParaRPr lang="en-US" sz="1800" b="0" dirty="0">
                        <a:solidFill>
                          <a:srgbClr val="140F1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63500" marR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−25</a:t>
                      </a:r>
                    </a:p>
                  </a:txBody>
                  <a:tcPr marL="25400" marR="640080" marT="0" marB="0" anchor="ctr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62047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Methyl chloride</a:t>
                      </a: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CH</a:t>
                      </a:r>
                      <a:r>
                        <a:rPr lang="en-US" sz="18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Cl</a:t>
                      </a: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spc="10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1.9</a:t>
                      </a:r>
                      <a:endParaRPr lang="en-US" sz="1800" b="0" dirty="0">
                        <a:solidFill>
                          <a:srgbClr val="140F1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6350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−24</a:t>
                      </a:r>
                    </a:p>
                  </a:txBody>
                  <a:tcPr marL="25400" marR="640080" marT="0" marB="0" anchor="ctr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445128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Acetaldehyde</a:t>
                      </a: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CH</a:t>
                      </a:r>
                      <a:r>
                        <a:rPr lang="en-US" sz="18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Georgia" panose="02040502050405020303" pitchFamily="18" charset="0"/>
                          <a:cs typeface="Arial" panose="020B0604020202020204" pitchFamily="34" charset="0"/>
                        </a:rPr>
                        <a:t>CHO</a:t>
                      </a:r>
                      <a:endParaRPr lang="en-US" sz="1800" b="0" i="0" dirty="0">
                        <a:solidFill>
                          <a:srgbClr val="140F10"/>
                        </a:solidFill>
                        <a:effectLst/>
                        <a:latin typeface="+mj-lt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2.7</a:t>
                      </a: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/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21</a:t>
                      </a:r>
                    </a:p>
                  </a:txBody>
                  <a:tcPr marL="25400" marR="640080" marT="0" marB="0" anchor="ctr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97592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Acetonitrile</a:t>
                      </a: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i="0" dirty="0">
                          <a:solidFill>
                            <a:schemeClr val="tx1"/>
                          </a:solidFill>
                          <a:latin typeface="+mj-lt"/>
                        </a:rPr>
                        <a:t>CH</a:t>
                      </a:r>
                      <a:r>
                        <a:rPr lang="en-US" sz="1800" b="0" i="0" baseline="-25000" dirty="0">
                          <a:solidFill>
                            <a:schemeClr val="tx1"/>
                          </a:solidFill>
                          <a:latin typeface="+mj-lt"/>
                        </a:rPr>
                        <a:t>3</a:t>
                      </a:r>
                      <a:r>
                        <a:rPr lang="en-US" sz="1800" b="0" i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CN</a:t>
                      </a: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2.9</a:t>
                      </a:r>
                    </a:p>
                  </a:txBody>
                  <a:tcPr marL="25400" marR="25400" marT="0" marB="0" anchor="ctr">
                    <a:solidFill>
                      <a:srgbClr val="F3F3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0" dirty="0">
                          <a:solidFill>
                            <a:srgbClr val="140F10"/>
                          </a:solidFill>
                          <a:effectLst/>
                          <a:latin typeface="+mj-lt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82</a:t>
                      </a:r>
                    </a:p>
                  </a:txBody>
                  <a:tcPr marL="25400" marR="640080" marT="0" marB="0" anchor="ctr">
                    <a:solidFill>
                      <a:srgbClr val="F3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32470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653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11.1	</a:t>
            </a:r>
            <a:r>
              <a:rPr lang="en-US" dirty="0">
                <a:solidFill>
                  <a:srgbClr val="B60000"/>
                </a:solidFill>
              </a:rPr>
              <a:t>Intermolecular Forces</a:t>
            </a:r>
            <a:r>
              <a:rPr lang="en-US" sz="1200" dirty="0">
                <a:solidFill>
                  <a:srgbClr val="B60000"/>
                </a:solidFill>
              </a:rPr>
              <a:t> 5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25908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376092"/>
                </a:solidFill>
              </a:rPr>
              <a:t>Hydrogen Bonding</a:t>
            </a:r>
          </a:p>
          <a:p>
            <a:pPr>
              <a:spcAft>
                <a:spcPts val="3000"/>
              </a:spcAft>
            </a:pPr>
            <a:r>
              <a:rPr lang="en-US" sz="2400" b="1" i="1" dirty="0"/>
              <a:t>Hydrogen bonding </a:t>
            </a:r>
            <a:r>
              <a:rPr lang="en-US" sz="2400" dirty="0"/>
              <a:t>is a special type of dipole-dipole interaction. </a:t>
            </a:r>
          </a:p>
          <a:p>
            <a:r>
              <a:rPr lang="en-US" sz="2400" dirty="0"/>
              <a:t>But, whereas dipole-dipole interactions act between any polar molecules, hydrogen bonding occurs only in molecules that contain H bonded to a small, highly electronegative atom, such as N, O, or F. </a:t>
            </a:r>
          </a:p>
        </p:txBody>
      </p:sp>
      <p:pic>
        <p:nvPicPr>
          <p:cNvPr id="7" name="Picture 3" descr="Hydrogen bonds form between HF molecules. Hydrogen bonds form between the F of one molecule and the H of another.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57300" y="3870960"/>
            <a:ext cx="6629400" cy="2637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69229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11.1	</a:t>
            </a:r>
            <a:r>
              <a:rPr lang="en-US" dirty="0">
                <a:solidFill>
                  <a:srgbClr val="B60000"/>
                </a:solidFill>
              </a:rPr>
              <a:t>Intermolecular Forces</a:t>
            </a:r>
            <a:r>
              <a:rPr lang="en-US" sz="1200" dirty="0">
                <a:solidFill>
                  <a:srgbClr val="B60000"/>
                </a:solidFill>
              </a:rPr>
              <a:t> 6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762000"/>
          </a:xfrm>
        </p:spPr>
        <p:txBody>
          <a:bodyPr/>
          <a:lstStyle/>
          <a:p>
            <a:pPr lvl="0">
              <a:spcAft>
                <a:spcPts val="1200"/>
              </a:spcAft>
            </a:pPr>
            <a:r>
              <a:rPr lang="en-GB" sz="3200" dirty="0">
                <a:solidFill>
                  <a:srgbClr val="376092"/>
                </a:solidFill>
              </a:rPr>
              <a:t>Hydrogen Bonding</a:t>
            </a:r>
          </a:p>
        </p:txBody>
      </p:sp>
      <p:pic>
        <p:nvPicPr>
          <p:cNvPr id="7" name="Picture 3" descr="The boiling point of some hydrogen containing compounds are shown within groups and periods.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92277" y="1828800"/>
            <a:ext cx="5959447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  <a:hlinkClick r:id="" action="ppaction://noaction"/>
              </a:rPr>
              <a:t>Access the text alternative for these images</a:t>
            </a:r>
          </a:p>
        </p:txBody>
      </p:sp>
    </p:spTree>
    <p:extLst>
      <p:ext uri="{BB962C8B-B14F-4D97-AF65-F5344CB8AC3E}">
        <p14:creationId xmlns:p14="http://schemas.microsoft.com/office/powerpoint/2010/main" val="2908082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FFFF"/>
                </a:solidFill>
              </a:rPr>
              <a:t>11.2</a:t>
            </a:r>
            <a:r>
              <a:rPr lang="en-US" dirty="0">
                <a:solidFill>
                  <a:srgbClr val="B60000"/>
                </a:solidFill>
              </a:rPr>
              <a:t>	Properties of Liquids</a:t>
            </a:r>
            <a:r>
              <a:rPr lang="en-US" sz="1200" dirty="0">
                <a:solidFill>
                  <a:srgbClr val="B60000"/>
                </a:solidFill>
              </a:rPr>
              <a:t> 1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5562600" cy="5257800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en-US" dirty="0">
                <a:solidFill>
                  <a:srgbClr val="376092"/>
                </a:solidFill>
              </a:rPr>
              <a:t>Surface Tension</a:t>
            </a:r>
          </a:p>
          <a:p>
            <a:pPr>
              <a:spcBef>
                <a:spcPts val="1200"/>
              </a:spcBef>
            </a:pPr>
            <a:r>
              <a:rPr lang="en-US" dirty="0"/>
              <a:t>A quantitative measure of the elastic force in the surface of a liquid is the </a:t>
            </a:r>
            <a:r>
              <a:rPr lang="en-US" b="1" i="1" dirty="0"/>
              <a:t>surface tension, </a:t>
            </a:r>
            <a:r>
              <a:rPr lang="en-US" dirty="0"/>
              <a:t>the amount of energy required to stretch or increase the surface of a liquid by a unit area (for example, by </a:t>
            </a:r>
            <a:r>
              <a:rPr lang="en-US" i="0" dirty="0">
                <a:latin typeface="+mj-lt"/>
              </a:rPr>
              <a:t>1 cm</a:t>
            </a:r>
            <a:r>
              <a:rPr lang="en-US" i="0" baseline="30000" dirty="0">
                <a:latin typeface="+mj-lt"/>
              </a:rPr>
              <a:t>2</a:t>
            </a:r>
            <a:r>
              <a:rPr lang="en-US" dirty="0"/>
              <a:t>). </a:t>
            </a:r>
          </a:p>
          <a:p>
            <a:pPr>
              <a:spcBef>
                <a:spcPts val="1200"/>
              </a:spcBef>
            </a:pPr>
            <a:r>
              <a:rPr lang="en-US" dirty="0"/>
              <a:t>A liquid with strong intermolecular forces has a high surface tension. </a:t>
            </a:r>
          </a:p>
        </p:txBody>
      </p:sp>
      <p:pic>
        <p:nvPicPr>
          <p:cNvPr id="9" name="Picture 3" descr="Surface tension of a liquid is illustrated with molecules in a beaker.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34514" y="1447800"/>
            <a:ext cx="294502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370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11.2	</a:t>
            </a:r>
            <a:r>
              <a:rPr lang="en-US" dirty="0">
                <a:solidFill>
                  <a:srgbClr val="B60000"/>
                </a:solidFill>
              </a:rPr>
              <a:t>Properties of Liquids</a:t>
            </a:r>
            <a:r>
              <a:rPr lang="en-US" sz="1200" dirty="0">
                <a:solidFill>
                  <a:srgbClr val="B60000"/>
                </a:solidFill>
              </a:rPr>
              <a:t> 2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1752600"/>
          </a:xfrm>
        </p:spPr>
        <p:txBody>
          <a:bodyPr/>
          <a:lstStyle/>
          <a:p>
            <a:pPr>
              <a:spcAft>
                <a:spcPts val="1200"/>
              </a:spcAft>
            </a:pPr>
            <a:r>
              <a:rPr lang="en-GB" dirty="0">
                <a:solidFill>
                  <a:srgbClr val="4F74A7"/>
                </a:solidFill>
              </a:rPr>
              <a:t>Surface Tension</a:t>
            </a:r>
          </a:p>
          <a:p>
            <a:pPr fontAlgn="t"/>
            <a:r>
              <a:rPr lang="en-US" dirty="0"/>
              <a:t>An illustration of surface tension is the meniscus, the curved surface of a liquid contained in a narrow tube. </a:t>
            </a:r>
          </a:p>
        </p:txBody>
      </p:sp>
      <p:pic>
        <p:nvPicPr>
          <p:cNvPr id="7" name="Picture 3" descr="Water in a graduated cylinder demonstrates surface tension."/>
          <p:cNvPicPr>
            <a:picLocks noGrp="1" noChangeAspect="1" noChangeArrowheads="1"/>
          </p:cNvPicPr>
          <p:nvPr>
            <p:ph idx="10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64930" y="2895600"/>
            <a:ext cx="5214141" cy="3383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3200400" y="6477000"/>
            <a:ext cx="2743200" cy="182880"/>
          </a:xfrm>
          <a:prstGeom prst="rect">
            <a:avLst/>
          </a:prstGeom>
        </p:spPr>
        <p:txBody>
          <a:bodyPr/>
          <a:lstStyle/>
          <a:p>
            <a:pPr lvl="0" defTabSz="914400">
              <a:spcBef>
                <a:spcPts val="0"/>
              </a:spcBef>
            </a:pPr>
            <a:r>
              <a:rPr lang="en-US" dirty="0">
                <a:solidFill>
                  <a:prstClr val="white"/>
                </a:solidFill>
                <a:hlinkClick r:id="" action="ppaction://noaction"/>
              </a:rPr>
              <a:t>Access the text alternative for these images</a:t>
            </a:r>
          </a:p>
        </p:txBody>
      </p:sp>
    </p:spTree>
    <p:extLst>
      <p:ext uri="{BB962C8B-B14F-4D97-AF65-F5344CB8AC3E}">
        <p14:creationId xmlns:p14="http://schemas.microsoft.com/office/powerpoint/2010/main" val="41242375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11.2	</a:t>
            </a:r>
            <a:r>
              <a:rPr lang="en-US" dirty="0">
                <a:solidFill>
                  <a:srgbClr val="B60000"/>
                </a:solidFill>
              </a:rPr>
              <a:t>Properties of Liquids</a:t>
            </a:r>
            <a:r>
              <a:rPr lang="en-US" sz="1200" dirty="0">
                <a:solidFill>
                  <a:srgbClr val="B60000"/>
                </a:solidFill>
              </a:rPr>
              <a:t> 3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143000"/>
            <a:ext cx="8686800" cy="5181600"/>
          </a:xfrm>
        </p:spPr>
        <p:txBody>
          <a:bodyPr/>
          <a:lstStyle/>
          <a:p>
            <a:r>
              <a:rPr lang="en-US" dirty="0">
                <a:solidFill>
                  <a:srgbClr val="376092"/>
                </a:solidFill>
              </a:rPr>
              <a:t>Surface Tension</a:t>
            </a:r>
          </a:p>
          <a:p>
            <a:pPr>
              <a:spcAft>
                <a:spcPts val="3000"/>
              </a:spcAft>
            </a:pPr>
            <a:r>
              <a:rPr lang="en-US" dirty="0"/>
              <a:t>Surface tension is responsible for </a:t>
            </a:r>
            <a:r>
              <a:rPr lang="en-US" b="1" i="1" dirty="0"/>
              <a:t>capillary action</a:t>
            </a:r>
            <a:r>
              <a:rPr lang="en-US" dirty="0"/>
              <a:t>, in which water is pulled up into a narrow glass cylinder.</a:t>
            </a:r>
          </a:p>
          <a:p>
            <a:r>
              <a:rPr lang="en-US" dirty="0"/>
              <a:t>Two types of forces bring about capillary action. One is </a:t>
            </a:r>
            <a:r>
              <a:rPr lang="en-US" b="1" i="1" dirty="0"/>
              <a:t>cohesion, </a:t>
            </a:r>
            <a:r>
              <a:rPr lang="en-US" dirty="0"/>
              <a:t>the attractions between </a:t>
            </a:r>
            <a:r>
              <a:rPr lang="en-US" i="1" dirty="0"/>
              <a:t>like </a:t>
            </a:r>
            <a:r>
              <a:rPr lang="en-US" dirty="0"/>
              <a:t>molecules (in this case, between water molecules). The other is </a:t>
            </a:r>
            <a:r>
              <a:rPr lang="en-US" b="1" i="1" dirty="0"/>
              <a:t>adhesion, </a:t>
            </a:r>
            <a:r>
              <a:rPr lang="en-US" dirty="0"/>
              <a:t>the attractions between </a:t>
            </a:r>
            <a:r>
              <a:rPr lang="en-US" i="1" dirty="0"/>
              <a:t>unlike </a:t>
            </a:r>
            <a:r>
              <a:rPr lang="en-US" dirty="0"/>
              <a:t>molecules. 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2859092"/>
      </p:ext>
    </p:extLst>
  </p:cSld>
  <p:clrMapOvr>
    <a:masterClrMapping/>
  </p:clrMapOvr>
</p:sld>
</file>

<file path=ppt/theme/theme1.xml><?xml version="1.0" encoding="utf-8"?>
<a:theme xmlns:a="http://schemas.openxmlformats.org/drawingml/2006/main" name="FIRST, BREAK, LAST slides 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lternate FIRST, BREAK, LAST slide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Plain BODY/MAIN CONTENT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Red bar footer BODY/MAIN CONTENT">
  <a:themeElements>
    <a:clrScheme name="Custom 119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214E91"/>
      </a:hlink>
      <a:folHlink>
        <a:srgbClr val="214E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PLAIN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RED FOOTER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BLUE Section Divider, Quotes, Callouts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Plain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Red Bar Footer_APPENDIX">
  <a:themeElements>
    <a:clrScheme name="MHHE Branding">
      <a:dk1>
        <a:sysClr val="windowText" lastClr="000000"/>
      </a:dk1>
      <a:lt1>
        <a:sysClr val="window" lastClr="FFFFFF"/>
      </a:lt1>
      <a:dk2>
        <a:srgbClr val="E6E4CC"/>
      </a:dk2>
      <a:lt2>
        <a:srgbClr val="C30C20"/>
      </a:lt2>
      <a:accent1>
        <a:srgbClr val="7AC1AC"/>
      </a:accent1>
      <a:accent2>
        <a:srgbClr val="802754"/>
      </a:accent2>
      <a:accent3>
        <a:srgbClr val="777777"/>
      </a:accent3>
      <a:accent4>
        <a:srgbClr val="DC5A20"/>
      </a:accent4>
      <a:accent5>
        <a:srgbClr val="39858E"/>
      </a:accent5>
      <a:accent6>
        <a:srgbClr val="FFCE00"/>
      </a:accent6>
      <a:hlink>
        <a:srgbClr val="39858E"/>
      </a:hlink>
      <a:folHlink>
        <a:srgbClr val="39858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MHHE_Accessible_PPT_Template-v4</Template>
  <TotalTime>4521</TotalTime>
  <Words>1134</Words>
  <Application>Microsoft Office PowerPoint</Application>
  <PresentationFormat>On-screen Show (4:3)</PresentationFormat>
  <Paragraphs>158</Paragraphs>
  <Slides>26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9</vt:i4>
      </vt:variant>
      <vt:variant>
        <vt:lpstr>Slide Titles</vt:lpstr>
      </vt:variant>
      <vt:variant>
        <vt:i4>26</vt:i4>
      </vt:variant>
    </vt:vector>
  </HeadingPairs>
  <TitlesOfParts>
    <vt:vector size="48" baseType="lpstr">
      <vt:lpstr>Arial</vt:lpstr>
      <vt:lpstr>ArumSans Bd</vt:lpstr>
      <vt:lpstr>ArumSans Bold</vt:lpstr>
      <vt:lpstr>ArumSans Regular</vt:lpstr>
      <vt:lpstr>Calibri</vt:lpstr>
      <vt:lpstr>Cambria Math</vt:lpstr>
      <vt:lpstr>Georgia</vt:lpstr>
      <vt:lpstr>Lucida Sans Unicode</vt:lpstr>
      <vt:lpstr>Symbol</vt:lpstr>
      <vt:lpstr>Times New Roman</vt:lpstr>
      <vt:lpstr>Trebuchet MS</vt:lpstr>
      <vt:lpstr>Vectipede Rg</vt:lpstr>
      <vt:lpstr>Wingdings</vt:lpstr>
      <vt:lpstr>FIRST, BREAK, LAST slides </vt:lpstr>
      <vt:lpstr>Alternate FIRST, BREAK, LAST slides</vt:lpstr>
      <vt:lpstr>Plain BODY/MAIN CONTENT</vt:lpstr>
      <vt:lpstr>Red bar footer BODY/MAIN CONTENT</vt:lpstr>
      <vt:lpstr>PLAIN Section Divider, Quotes, Callouts</vt:lpstr>
      <vt:lpstr>RED FOOTER Section Divider, Quotes, Callouts</vt:lpstr>
      <vt:lpstr>BLUE Section Divider, Quotes, Callouts</vt:lpstr>
      <vt:lpstr>Plain_APPENDIX</vt:lpstr>
      <vt:lpstr>Red Bar Footer_APPENDIX</vt:lpstr>
      <vt:lpstr>Chemistry</vt:lpstr>
      <vt:lpstr>11.1 Intermolecular Forces 2</vt:lpstr>
      <vt:lpstr>11.1  Intermolecular Forces 3</vt:lpstr>
      <vt:lpstr>11.1  Intermolecular Forces 4</vt:lpstr>
      <vt:lpstr>11.1 Intermolecular Forces 5</vt:lpstr>
      <vt:lpstr>11.1 Intermolecular Forces 6</vt:lpstr>
      <vt:lpstr>11.2 Properties of Liquids 1</vt:lpstr>
      <vt:lpstr>11.2 Properties of Liquids 2</vt:lpstr>
      <vt:lpstr>11.2 Properties of Liquids 3</vt:lpstr>
      <vt:lpstr>11.2 Properties of Liquids 4</vt:lpstr>
      <vt:lpstr>11.6 Phase Changes 1</vt:lpstr>
      <vt:lpstr>11.6 Phase Changes 2</vt:lpstr>
      <vt:lpstr>11.6 Phase Changes 3</vt:lpstr>
      <vt:lpstr>11.6 Phase Changes 4</vt:lpstr>
      <vt:lpstr>11.6 Phase Changes 5</vt:lpstr>
      <vt:lpstr>11.6 Phase Changes 9</vt:lpstr>
      <vt:lpstr>11.6 Phase Changes 10</vt:lpstr>
      <vt:lpstr>11.6 Phase Changes 12</vt:lpstr>
      <vt:lpstr>11.7 Phase Diagrams 1</vt:lpstr>
      <vt:lpstr>11.7 Phase Diagrams 2</vt:lpstr>
      <vt:lpstr>11.7 Phase Diagrams 3</vt:lpstr>
      <vt:lpstr>SAMPLE PROBLEM    11.8 (1)</vt:lpstr>
      <vt:lpstr>SAMPLE PROBLEM    11.8 (2)</vt:lpstr>
      <vt:lpstr>SAMPLE PROBLEM     11.8 Solution 1</vt:lpstr>
      <vt:lpstr>SAMPLE PROBLEM     11.8 Solution 2</vt:lpstr>
      <vt:lpstr>SAMPLE PROBLEM     11.8 Solution 3</vt:lpstr>
    </vt:vector>
  </TitlesOfParts>
  <Company>The McGraw-Hill Companies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Start With 1 of These Slides</dc:title>
  <dc:creator>Hahn, Sandra</dc:creator>
  <cp:lastModifiedBy>Terrence P. Sherlock</cp:lastModifiedBy>
  <cp:revision>882</cp:revision>
  <dcterms:created xsi:type="dcterms:W3CDTF">2017-12-05T17:18:18Z</dcterms:created>
  <dcterms:modified xsi:type="dcterms:W3CDTF">2019-07-26T21:55:28Z</dcterms:modified>
</cp:coreProperties>
</file>