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5" r:id="rId2"/>
    <p:sldMasterId id="2147483683" r:id="rId3"/>
    <p:sldMasterId id="2147483672" r:id="rId4"/>
    <p:sldMasterId id="2147483704" r:id="rId5"/>
    <p:sldMasterId id="2147483674" r:id="rId6"/>
  </p:sldMasterIdLst>
  <p:notesMasterIdLst>
    <p:notesMasterId r:id="rId56"/>
  </p:notesMasterIdLst>
  <p:handoutMasterIdLst>
    <p:handoutMasterId r:id="rId57"/>
  </p:handoutMasterIdLst>
  <p:sldIdLst>
    <p:sldId id="356" r:id="rId7"/>
    <p:sldId id="287" r:id="rId8"/>
    <p:sldId id="300" r:id="rId9"/>
    <p:sldId id="301" r:id="rId10"/>
    <p:sldId id="302" r:id="rId11"/>
    <p:sldId id="303" r:id="rId12"/>
    <p:sldId id="309" r:id="rId13"/>
    <p:sldId id="310" r:id="rId14"/>
    <p:sldId id="311" r:id="rId15"/>
    <p:sldId id="312" r:id="rId16"/>
    <p:sldId id="313" r:id="rId17"/>
    <p:sldId id="315" r:id="rId18"/>
    <p:sldId id="317" r:id="rId19"/>
    <p:sldId id="314" r:id="rId20"/>
    <p:sldId id="323" r:id="rId21"/>
    <p:sldId id="324" r:id="rId22"/>
    <p:sldId id="325" r:id="rId23"/>
    <p:sldId id="326" r:id="rId24"/>
    <p:sldId id="327" r:id="rId25"/>
    <p:sldId id="328" r:id="rId26"/>
    <p:sldId id="329" r:id="rId27"/>
    <p:sldId id="330" r:id="rId28"/>
    <p:sldId id="331" r:id="rId29"/>
    <p:sldId id="333" r:id="rId30"/>
    <p:sldId id="332" r:id="rId31"/>
    <p:sldId id="334" r:id="rId32"/>
    <p:sldId id="335" r:id="rId33"/>
    <p:sldId id="336" r:id="rId34"/>
    <p:sldId id="337" r:id="rId35"/>
    <p:sldId id="338" r:id="rId36"/>
    <p:sldId id="339" r:id="rId37"/>
    <p:sldId id="358" r:id="rId38"/>
    <p:sldId id="340" r:id="rId39"/>
    <p:sldId id="341" r:id="rId40"/>
    <p:sldId id="342" r:id="rId41"/>
    <p:sldId id="343" r:id="rId42"/>
    <p:sldId id="292" r:id="rId43"/>
    <p:sldId id="344" r:id="rId44"/>
    <p:sldId id="345" r:id="rId45"/>
    <p:sldId id="347" r:id="rId46"/>
    <p:sldId id="346" r:id="rId47"/>
    <p:sldId id="348" r:id="rId48"/>
    <p:sldId id="349" r:id="rId49"/>
    <p:sldId id="350" r:id="rId50"/>
    <p:sldId id="351" r:id="rId51"/>
    <p:sldId id="352" r:id="rId52"/>
    <p:sldId id="353" r:id="rId53"/>
    <p:sldId id="354" r:id="rId54"/>
    <p:sldId id="355" r:id="rId55"/>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A"/>
    <a:srgbClr val="43638E"/>
    <a:srgbClr val="4F74A7"/>
    <a:srgbClr val="CE171F"/>
    <a:srgbClr val="6E7072"/>
    <a:srgbClr val="4F81BD"/>
    <a:srgbClr val="C00000"/>
    <a:srgbClr val="F3F3F4"/>
    <a:srgbClr val="E2E3E4"/>
    <a:srgbClr val="FFF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386" autoAdjust="0"/>
    <p:restoredTop sz="94280" autoAdjust="0"/>
  </p:normalViewPr>
  <p:slideViewPr>
    <p:cSldViewPr>
      <p:cViewPr varScale="1">
        <p:scale>
          <a:sx n="87" d="100"/>
          <a:sy n="87" d="100"/>
        </p:scale>
        <p:origin x="48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162"/>
    </p:cViewPr>
  </p:sorterViewPr>
  <p:notesViewPr>
    <p:cSldViewPr>
      <p:cViewPr varScale="1">
        <p:scale>
          <a:sx n="52" d="100"/>
          <a:sy n="52" d="100"/>
        </p:scale>
        <p:origin x="11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87304B-31EF-4A25-AE5A-C5B15E47FDFC}" type="datetimeFigureOut">
              <a:rPr lang="en-US" smtClean="0"/>
              <a:t>10/6/2019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AA5A7B-598D-40AE-9938-8A2210987CE9}" type="slidenum">
              <a:rPr lang="en-US" smtClean="0"/>
              <a:t>‹#›</a:t>
            </a:fld>
            <a:endParaRPr lang="en-US" dirty="0"/>
          </a:p>
        </p:txBody>
      </p:sp>
    </p:spTree>
    <p:extLst>
      <p:ext uri="{BB962C8B-B14F-4D97-AF65-F5344CB8AC3E}">
        <p14:creationId xmlns:p14="http://schemas.microsoft.com/office/powerpoint/2010/main" val="1308693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92C84-B77B-490F-AC67-48D7AC4C9C99}" type="datetimeFigureOut">
              <a:rPr lang="en-US" smtClean="0"/>
              <a:t>10/6/2019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A039C-D281-4C96-885D-B226EED635FE}" type="slidenum">
              <a:rPr lang="en-US" smtClean="0"/>
              <a:t>‹#›</a:t>
            </a:fld>
            <a:endParaRPr lang="en-US" dirty="0"/>
          </a:p>
        </p:txBody>
      </p:sp>
    </p:spTree>
    <p:extLst>
      <p:ext uri="{BB962C8B-B14F-4D97-AF65-F5344CB8AC3E}">
        <p14:creationId xmlns:p14="http://schemas.microsoft.com/office/powerpoint/2010/main" val="326867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A039C-D281-4C96-885D-B226EED635FE}" type="slidenum">
              <a:rPr lang="en-US" smtClean="0"/>
              <a:t>1</a:t>
            </a:fld>
            <a:endParaRPr lang="en-US" dirty="0"/>
          </a:p>
        </p:txBody>
      </p:sp>
    </p:spTree>
    <p:extLst>
      <p:ext uri="{BB962C8B-B14F-4D97-AF65-F5344CB8AC3E}">
        <p14:creationId xmlns:p14="http://schemas.microsoft.com/office/powerpoint/2010/main" val="204093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A039C-D281-4C96-885D-B226EED635FE}" type="slidenum">
              <a:rPr lang="en-US" smtClean="0"/>
              <a:t>4</a:t>
            </a:fld>
            <a:endParaRPr lang="en-US" dirty="0"/>
          </a:p>
        </p:txBody>
      </p:sp>
    </p:spTree>
    <p:extLst>
      <p:ext uri="{BB962C8B-B14F-4D97-AF65-F5344CB8AC3E}">
        <p14:creationId xmlns:p14="http://schemas.microsoft.com/office/powerpoint/2010/main" val="66054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A039C-D281-4C96-885D-B226EED635FE}" type="slidenum">
              <a:rPr lang="en-US" smtClean="0"/>
              <a:t>26</a:t>
            </a:fld>
            <a:endParaRPr lang="en-US" dirty="0"/>
          </a:p>
        </p:txBody>
      </p:sp>
    </p:spTree>
    <p:extLst>
      <p:ext uri="{BB962C8B-B14F-4D97-AF65-F5344CB8AC3E}">
        <p14:creationId xmlns:p14="http://schemas.microsoft.com/office/powerpoint/2010/main" val="219568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A039C-D281-4C96-885D-B226EED635FE}" type="slidenum">
              <a:rPr lang="en-US" smtClean="0"/>
              <a:t>32</a:t>
            </a:fld>
            <a:endParaRPr lang="en-US" dirty="0"/>
          </a:p>
        </p:txBody>
      </p:sp>
    </p:spTree>
    <p:extLst>
      <p:ext uri="{BB962C8B-B14F-4D97-AF65-F5344CB8AC3E}">
        <p14:creationId xmlns:p14="http://schemas.microsoft.com/office/powerpoint/2010/main" val="41381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ChapterNumber" hidden="1"/>
          <p:cNvSpPr>
            <a:spLocks noGrp="1"/>
          </p:cNvSpPr>
          <p:nvPr>
            <p:ph type="body" sz="quarter" idx="10" hasCustomPrompt="1"/>
          </p:nvPr>
        </p:nvSpPr>
        <p:spPr>
          <a:xfrm>
            <a:off x="6858000" y="76200"/>
            <a:ext cx="2286000" cy="1676400"/>
          </a:xfrm>
          <a:prstGeom prst="rect">
            <a:avLst/>
          </a:prstGeom>
        </p:spPr>
        <p:txBody>
          <a:bodyPr anchor="ctr" anchorCtr="1"/>
          <a:lstStyle>
            <a:lvl1pPr algn="ctr">
              <a:defRPr sz="14000">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a:t>XX</a:t>
            </a:r>
          </a:p>
        </p:txBody>
      </p:sp>
      <p:sp>
        <p:nvSpPr>
          <p:cNvPr id="4" name="ChapterTitle" hidden="1"/>
          <p:cNvSpPr>
            <a:spLocks noGrp="1"/>
          </p:cNvSpPr>
          <p:nvPr>
            <p:ph type="body" sz="quarter" idx="11" hasCustomPrompt="1"/>
          </p:nvPr>
        </p:nvSpPr>
        <p:spPr>
          <a:xfrm>
            <a:off x="0" y="622300"/>
            <a:ext cx="6629400" cy="596900"/>
          </a:xfrm>
          <a:prstGeom prst="rect">
            <a:avLst/>
          </a:prstGeom>
        </p:spPr>
        <p:txBody>
          <a:bodyPr anchor="ctr" anchorCtr="0"/>
          <a:lstStyle>
            <a:lvl1pPr>
              <a:defRPr sz="3600" b="1">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a:t>Chapter Title</a:t>
            </a:r>
          </a:p>
        </p:txBody>
      </p:sp>
      <p:sp>
        <p:nvSpPr>
          <p:cNvPr id="5" name="ChapterSubTitle" hidden="1"/>
          <p:cNvSpPr>
            <a:spLocks noGrp="1"/>
          </p:cNvSpPr>
          <p:nvPr>
            <p:ph type="body" sz="quarter" idx="12" hasCustomPrompt="1"/>
          </p:nvPr>
        </p:nvSpPr>
        <p:spPr>
          <a:xfrm>
            <a:off x="1270000" y="127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ChapterSubTitle</a:t>
            </a:r>
          </a:p>
        </p:txBody>
      </p:sp>
      <p:sp>
        <p:nvSpPr>
          <p:cNvPr id="6" name="SectionNumber" hidden="1"/>
          <p:cNvSpPr>
            <a:spLocks noGrp="1"/>
          </p:cNvSpPr>
          <p:nvPr>
            <p:ph type="body" sz="quarter" idx="13" hasCustomPrompt="1"/>
          </p:nvPr>
        </p:nvSpPr>
        <p:spPr>
          <a:xfrm>
            <a:off x="1270000" y="177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SectionNumber</a:t>
            </a:r>
          </a:p>
        </p:txBody>
      </p:sp>
      <p:sp>
        <p:nvSpPr>
          <p:cNvPr id="7" name="SectionTitle" hidden="1"/>
          <p:cNvSpPr>
            <a:spLocks noGrp="1"/>
          </p:cNvSpPr>
          <p:nvPr>
            <p:ph type="body" sz="quarter" idx="14" hasCustomPrompt="1"/>
          </p:nvPr>
        </p:nvSpPr>
        <p:spPr>
          <a:xfrm>
            <a:off x="1270000" y="228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SectionTitle</a:t>
            </a:r>
          </a:p>
        </p:txBody>
      </p:sp>
      <p:sp>
        <p:nvSpPr>
          <p:cNvPr id="8" name="ObjectiveNumber" hidden="1"/>
          <p:cNvSpPr>
            <a:spLocks noGrp="1"/>
          </p:cNvSpPr>
          <p:nvPr>
            <p:ph type="body" sz="quarter" idx="15" hasCustomPrompt="1"/>
          </p:nvPr>
        </p:nvSpPr>
        <p:spPr>
          <a:xfrm>
            <a:off x="1270000" y="2794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ObjectiveNumber</a:t>
            </a:r>
          </a:p>
        </p:txBody>
      </p:sp>
      <p:sp>
        <p:nvSpPr>
          <p:cNvPr id="9" name="Objective" hidden="1"/>
          <p:cNvSpPr>
            <a:spLocks noGrp="1"/>
          </p:cNvSpPr>
          <p:nvPr>
            <p:ph type="body" sz="quarter" idx="16" hasCustomPrompt="1"/>
          </p:nvPr>
        </p:nvSpPr>
        <p:spPr>
          <a:xfrm>
            <a:off x="1270000" y="3302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Objective</a:t>
            </a:r>
          </a:p>
        </p:txBody>
      </p:sp>
      <p:sp>
        <p:nvSpPr>
          <p:cNvPr id="10" name="ItemNumber" hidden="1"/>
          <p:cNvSpPr>
            <a:spLocks noGrp="1"/>
          </p:cNvSpPr>
          <p:nvPr>
            <p:ph type="body" sz="quarter" idx="17" hasCustomPrompt="1"/>
          </p:nvPr>
        </p:nvSpPr>
        <p:spPr>
          <a:xfrm>
            <a:off x="1270000" y="381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ItemNumber</a:t>
            </a:r>
          </a:p>
        </p:txBody>
      </p:sp>
      <p:sp>
        <p:nvSpPr>
          <p:cNvPr id="11" name="ItemTitle" hidden="1"/>
          <p:cNvSpPr>
            <a:spLocks noGrp="1"/>
          </p:cNvSpPr>
          <p:nvPr>
            <p:ph type="body" sz="quarter" idx="18" hasCustomPrompt="1"/>
          </p:nvPr>
        </p:nvSpPr>
        <p:spPr>
          <a:xfrm>
            <a:off x="1270000" y="431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ItemTitle</a:t>
            </a:r>
          </a:p>
        </p:txBody>
      </p:sp>
      <p:sp>
        <p:nvSpPr>
          <p:cNvPr id="12" name="CONS" hidden="1"/>
          <p:cNvSpPr>
            <a:spLocks noGrp="1"/>
          </p:cNvSpPr>
          <p:nvPr>
            <p:ph type="body" sz="quarter" idx="19" hasCustomPrompt="1"/>
          </p:nvPr>
        </p:nvSpPr>
        <p:spPr>
          <a:xfrm>
            <a:off x="1270000" y="482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a:t>CONS</a:t>
            </a:r>
          </a:p>
        </p:txBody>
      </p:sp>
      <p:sp>
        <p:nvSpPr>
          <p:cNvPr id="13" name="SlideNumber" hidden="1"/>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a:t>SlideNumber</a:t>
            </a:r>
            <a:endParaRPr lang="en-US" dirty="0"/>
          </a:p>
        </p:txBody>
      </p:sp>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15" name="Text Placeholder 14"/>
          <p:cNvSpPr>
            <a:spLocks noGrp="1"/>
          </p:cNvSpPr>
          <p:nvPr>
            <p:ph type="body" sz="quarter" idx="21"/>
          </p:nvPr>
        </p:nvSpPr>
        <p:spPr>
          <a:xfrm>
            <a:off x="0" y="6553200"/>
            <a:ext cx="9144000" cy="228600"/>
          </a:xfrm>
          <a:prstGeom prst="rect">
            <a:avLst/>
          </a:prstGeom>
        </p:spPr>
        <p:txBody>
          <a:bodyPr/>
          <a:lstStyle>
            <a:lvl1pPr marL="0" indent="0" algn="ctr">
              <a:buNone/>
              <a:defRPr sz="80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Edit Master text styles</a:t>
            </a:r>
          </a:p>
        </p:txBody>
      </p:sp>
    </p:spTree>
    <p:extLst>
      <p:ext uri="{BB962C8B-B14F-4D97-AF65-F5344CB8AC3E}">
        <p14:creationId xmlns:p14="http://schemas.microsoft.com/office/powerpoint/2010/main" val="199809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4139916963"/>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0"/>
            <a:ext cx="8763000" cy="457200"/>
          </a:xfrm>
          <a:prstGeom prst="rect">
            <a:avLst/>
          </a:prstGeom>
        </p:spPr>
        <p:txBody>
          <a:bodyPr/>
          <a:lstStyle>
            <a:lvl1pPr marL="231775" indent="0" algn="l">
              <a:tabLst>
                <a:tab pos="10922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52401" y="1905001"/>
            <a:ext cx="8848298" cy="685799"/>
          </a:xfrm>
          <a:prstGeom prst="rect">
            <a:avLst/>
          </a:prstGeom>
        </p:spPr>
        <p:txBody>
          <a:bodyPr/>
          <a:lstStyle>
            <a:lvl1pPr marL="0" indent="0">
              <a:buNone/>
              <a:defRPr sz="2800"/>
            </a:lvl1pPr>
          </a:lstStyle>
          <a:p>
            <a:pPr lvl="0"/>
            <a:r>
              <a:rPr lang="en-US" dirty="0"/>
              <a:t>Edit Master text styles</a:t>
            </a:r>
          </a:p>
        </p:txBody>
      </p:sp>
      <p:sp>
        <p:nvSpPr>
          <p:cNvPr id="19" name="Text Placeholder 2"/>
          <p:cNvSpPr>
            <a:spLocks noGrp="1"/>
          </p:cNvSpPr>
          <p:nvPr>
            <p:ph type="body" sz="quarter" idx="24"/>
          </p:nvPr>
        </p:nvSpPr>
        <p:spPr>
          <a:xfrm>
            <a:off x="1219200" y="1219200"/>
            <a:ext cx="6553200" cy="609600"/>
          </a:xfrm>
          <a:prstGeom prst="rect">
            <a:avLst/>
          </a:prstGeom>
        </p:spPr>
        <p:txBody>
          <a:bodyPr/>
          <a:lstStyle>
            <a:lvl1pPr marL="0" indent="0" algn="ctr">
              <a:buNone/>
              <a:defRPr sz="2800" b="1">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2" name="TextBox 1"/>
          <p:cNvSpPr txBox="1"/>
          <p:nvPr userDrawn="1"/>
        </p:nvSpPr>
        <p:spPr>
          <a:xfrm>
            <a:off x="7933899" y="6477000"/>
            <a:ext cx="1066800" cy="381000"/>
          </a:xfrm>
          <a:prstGeom prst="rect">
            <a:avLst/>
          </a:prstGeom>
          <a:noFill/>
        </p:spPr>
        <p:txBody>
          <a:bodyPr wrap="square" rtlCol="0">
            <a:spAutoFit/>
          </a:bodyPr>
          <a:lstStyle/>
          <a:p>
            <a:pPr algn="r"/>
            <a:fld id="{DB3BAAC4-0235-4961-9E1A-178DE77354E3}" type="slidenum">
              <a:rPr lang="en-US" smtClean="0"/>
              <a:t>‹#›</a:t>
            </a:fld>
            <a:endParaRPr lang="en-US" dirty="0"/>
          </a:p>
        </p:txBody>
      </p:sp>
    </p:spTree>
    <p:extLst>
      <p:ext uri="{BB962C8B-B14F-4D97-AF65-F5344CB8AC3E}">
        <p14:creationId xmlns:p14="http://schemas.microsoft.com/office/powerpoint/2010/main" val="19255618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97695" y="4495800"/>
            <a:ext cx="8741505" cy="13716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Calibri" panose="020F0502020204030204" pitchFamily="34" charset="0"/>
              </a:defRPr>
            </a:lvl1pPr>
          </a:lstStyle>
          <a:p>
            <a:r>
              <a:rPr lang="en-US" dirty="0"/>
              <a:t>Click </a:t>
            </a:r>
            <a:r>
              <a:rPr lang="en-US" dirty="0" err="1"/>
              <a:t>astitle</a:t>
            </a:r>
            <a:r>
              <a:rPr lang="en-US" dirty="0"/>
              <a:t> s																	</a:t>
            </a:r>
          </a:p>
        </p:txBody>
      </p:sp>
      <p:sp>
        <p:nvSpPr>
          <p:cNvPr id="6" name="Text Placeholder 5"/>
          <p:cNvSpPr>
            <a:spLocks noGrp="1"/>
          </p:cNvSpPr>
          <p:nvPr>
            <p:ph type="body" sz="quarter" idx="24"/>
          </p:nvPr>
        </p:nvSpPr>
        <p:spPr>
          <a:xfrm>
            <a:off x="0" y="1447800"/>
            <a:ext cx="8839200" cy="762000"/>
          </a:xfrm>
          <a:prstGeom prst="rect">
            <a:avLst/>
          </a:prstGeom>
        </p:spPr>
        <p:txBody>
          <a:bodyPr/>
          <a:lstStyle>
            <a:lvl1pPr marL="0" indent="0">
              <a:buNone/>
              <a:defRPr sz="2800" b="1">
                <a:solidFill>
                  <a:srgbClr val="4F74A7"/>
                </a:solidFill>
              </a:defRPr>
            </a:lvl1pPr>
          </a:lstStyle>
          <a:p>
            <a:pPr lvl="0"/>
            <a:r>
              <a:rPr lang="en-US" dirty="0"/>
              <a:t>Edit Master text styles</a:t>
            </a:r>
          </a:p>
        </p:txBody>
      </p:sp>
    </p:spTree>
    <p:extLst>
      <p:ext uri="{BB962C8B-B14F-4D97-AF65-F5344CB8AC3E}">
        <p14:creationId xmlns:p14="http://schemas.microsoft.com/office/powerpoint/2010/main" val="21668653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97695" y="4800600"/>
            <a:ext cx="8741505" cy="13716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Calibri" panose="020F0502020204030204" pitchFamily="34" charset="0"/>
              </a:defRPr>
            </a:lvl1pPr>
          </a:lstStyle>
          <a:p>
            <a:r>
              <a:rPr lang="en-US" dirty="0"/>
              <a:t>Click </a:t>
            </a:r>
            <a:r>
              <a:rPr lang="en-US" dirty="0" err="1"/>
              <a:t>astitle</a:t>
            </a:r>
            <a:r>
              <a:rPr lang="en-US" dirty="0"/>
              <a:t> s																	</a:t>
            </a:r>
          </a:p>
        </p:txBody>
      </p:sp>
      <p:sp>
        <p:nvSpPr>
          <p:cNvPr id="6" name="Text Placeholder 5"/>
          <p:cNvSpPr>
            <a:spLocks noGrp="1"/>
          </p:cNvSpPr>
          <p:nvPr>
            <p:ph type="body" sz="quarter" idx="24"/>
          </p:nvPr>
        </p:nvSpPr>
        <p:spPr>
          <a:xfrm>
            <a:off x="0" y="1447800"/>
            <a:ext cx="8839200" cy="609600"/>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14" name="Text Placeholder 13"/>
          <p:cNvSpPr>
            <a:spLocks noGrp="1"/>
          </p:cNvSpPr>
          <p:nvPr>
            <p:ph type="body" sz="quarter" idx="25"/>
          </p:nvPr>
        </p:nvSpPr>
        <p:spPr>
          <a:xfrm>
            <a:off x="174625" y="2362200"/>
            <a:ext cx="8664575" cy="20574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1764708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Example">
    <p:spTree>
      <p:nvGrpSpPr>
        <p:cNvPr id="1" name=""/>
        <p:cNvGrpSpPr/>
        <p:nvPr/>
      </p:nvGrpSpPr>
      <p:grpSpPr>
        <a:xfrm>
          <a:off x="0" y="0"/>
          <a:ext cx="0" cy="0"/>
          <a:chOff x="0" y="0"/>
          <a:chExt cx="0" cy="0"/>
        </a:xfrm>
      </p:grpSpPr>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19" name="Text Placeholder 18"/>
          <p:cNvSpPr>
            <a:spLocks noGrp="1"/>
          </p:cNvSpPr>
          <p:nvPr>
            <p:ph type="body" sz="quarter" idx="24"/>
          </p:nvPr>
        </p:nvSpPr>
        <p:spPr>
          <a:xfrm>
            <a:off x="7620000" y="6172200"/>
            <a:ext cx="1524000" cy="304800"/>
          </a:xfrm>
          <a:prstGeom prst="rect">
            <a:avLst/>
          </a:prstGeom>
        </p:spPr>
        <p:txBody>
          <a:bodyPr/>
          <a:lstStyle>
            <a:lvl1pPr marL="0" indent="0" algn="r">
              <a:buNone/>
              <a:defRPr sz="1800">
                <a:latin typeface="Calibri" panose="020F0502020204030204" pitchFamily="34" charset="0"/>
              </a:defRPr>
            </a:lvl1pPr>
          </a:lstStyle>
          <a:p>
            <a:pPr lvl="0"/>
            <a:r>
              <a:rPr lang="en-US" dirty="0"/>
              <a:t>Edit Master text styles</a:t>
            </a:r>
          </a:p>
        </p:txBody>
      </p:sp>
      <p:sp>
        <p:nvSpPr>
          <p:cNvPr id="2" name="Title 1"/>
          <p:cNvSpPr>
            <a:spLocks noGrp="1"/>
          </p:cNvSpPr>
          <p:nvPr>
            <p:ph type="title"/>
          </p:nvPr>
        </p:nvSpPr>
        <p:spPr>
          <a:xfrm>
            <a:off x="228600" y="212725"/>
            <a:ext cx="8458200" cy="549275"/>
          </a:xfrm>
          <a:prstGeom prst="rect">
            <a:avLst/>
          </a:prstGeom>
        </p:spPr>
        <p:txBody>
          <a:bodyPr/>
          <a:lstStyle>
            <a:lvl1pPr algn="l">
              <a:tabLst>
                <a:tab pos="3206750" algn="l"/>
                <a:tab pos="4572000" algn="l"/>
              </a:tabLst>
              <a:defRPr sz="2800">
                <a:solidFill>
                  <a:srgbClr val="FFF799"/>
                </a:solidFill>
              </a:defRPr>
            </a:lvl1pPr>
          </a:lstStyle>
          <a:p>
            <a:r>
              <a:rPr lang="en-US" dirty="0"/>
              <a:t>Click</a:t>
            </a:r>
          </a:p>
        </p:txBody>
      </p:sp>
    </p:spTree>
    <p:extLst>
      <p:ext uri="{BB962C8B-B14F-4D97-AF65-F5344CB8AC3E}">
        <p14:creationId xmlns:p14="http://schemas.microsoft.com/office/powerpoint/2010/main" val="1100946002"/>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Example">
    <p:spTree>
      <p:nvGrpSpPr>
        <p:cNvPr id="1" name=""/>
        <p:cNvGrpSpPr/>
        <p:nvPr/>
      </p:nvGrpSpPr>
      <p:grpSpPr>
        <a:xfrm>
          <a:off x="0" y="0"/>
          <a:ext cx="0" cy="0"/>
          <a:chOff x="0" y="0"/>
          <a:chExt cx="0" cy="0"/>
        </a:xfrm>
      </p:grpSpPr>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838200"/>
          </a:xfrm>
          <a:prstGeom prst="rect">
            <a:avLst/>
          </a:prstGeom>
        </p:spPr>
        <p:txBody>
          <a:bodyPr/>
          <a:lstStyle>
            <a:lvl1pPr marL="0" indent="0">
              <a:buNone/>
              <a:defRPr sz="2800">
                <a:latin typeface="Calibri" panose="020F0502020204030204" pitchFamily="34" charset="0"/>
              </a:defRPr>
            </a:lvl1pPr>
          </a:lstStyle>
          <a:p>
            <a:pPr lvl="0"/>
            <a:r>
              <a:rPr lang="en-US" dirty="0"/>
              <a:t>Edit Master text styles</a:t>
            </a:r>
          </a:p>
        </p:txBody>
      </p:sp>
      <p:sp>
        <p:nvSpPr>
          <p:cNvPr id="19" name="Text Placeholder 18"/>
          <p:cNvSpPr>
            <a:spLocks noGrp="1"/>
          </p:cNvSpPr>
          <p:nvPr>
            <p:ph type="body" sz="quarter" idx="24"/>
          </p:nvPr>
        </p:nvSpPr>
        <p:spPr>
          <a:xfrm>
            <a:off x="7620000" y="6172200"/>
            <a:ext cx="1524000" cy="304800"/>
          </a:xfrm>
          <a:prstGeom prst="rect">
            <a:avLst/>
          </a:prstGeom>
        </p:spPr>
        <p:txBody>
          <a:bodyPr/>
          <a:lstStyle>
            <a:lvl1pPr marL="0" indent="0" algn="r">
              <a:buNone/>
              <a:defRPr sz="1800">
                <a:latin typeface="Calibri" panose="020F0502020204030204" pitchFamily="34" charset="0"/>
              </a:defRPr>
            </a:lvl1pPr>
          </a:lstStyle>
          <a:p>
            <a:pPr lvl="0"/>
            <a:r>
              <a:rPr lang="en-US" dirty="0"/>
              <a:t>Edit Master text styles</a:t>
            </a:r>
          </a:p>
        </p:txBody>
      </p:sp>
      <p:sp>
        <p:nvSpPr>
          <p:cNvPr id="2" name="Title 1"/>
          <p:cNvSpPr>
            <a:spLocks noGrp="1"/>
          </p:cNvSpPr>
          <p:nvPr>
            <p:ph type="title"/>
          </p:nvPr>
        </p:nvSpPr>
        <p:spPr>
          <a:xfrm>
            <a:off x="228600" y="212725"/>
            <a:ext cx="8458200" cy="549275"/>
          </a:xfrm>
          <a:prstGeom prst="rect">
            <a:avLst/>
          </a:prstGeom>
        </p:spPr>
        <p:txBody>
          <a:bodyPr/>
          <a:lstStyle>
            <a:lvl1pPr algn="l">
              <a:tabLst>
                <a:tab pos="3206750" algn="l"/>
                <a:tab pos="4572000" algn="l"/>
              </a:tabLst>
              <a:defRPr sz="2800">
                <a:solidFill>
                  <a:srgbClr val="FFF799"/>
                </a:solidFill>
              </a:defRPr>
            </a:lvl1pPr>
          </a:lstStyle>
          <a:p>
            <a:r>
              <a:rPr lang="en-US" dirty="0"/>
              <a:t>Click</a:t>
            </a:r>
          </a:p>
        </p:txBody>
      </p:sp>
    </p:spTree>
    <p:extLst>
      <p:ext uri="{BB962C8B-B14F-4D97-AF65-F5344CB8AC3E}">
        <p14:creationId xmlns:p14="http://schemas.microsoft.com/office/powerpoint/2010/main" val="3536980033"/>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Example">
    <p:spTree>
      <p:nvGrpSpPr>
        <p:cNvPr id="1" name=""/>
        <p:cNvGrpSpPr/>
        <p:nvPr/>
      </p:nvGrpSpPr>
      <p:grpSpPr>
        <a:xfrm>
          <a:off x="0" y="0"/>
          <a:ext cx="0" cy="0"/>
          <a:chOff x="0" y="0"/>
          <a:chExt cx="0" cy="0"/>
        </a:xfrm>
      </p:grpSpPr>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54675" y="4191000"/>
            <a:ext cx="8534400" cy="1371600"/>
          </a:xfrm>
          <a:prstGeom prst="rect">
            <a:avLst/>
          </a:prstGeom>
        </p:spPr>
        <p:txBody>
          <a:bodyPr/>
          <a:lstStyle>
            <a:lvl1pPr marL="514350" indent="-514350">
              <a:buFont typeface="+mj-lt"/>
              <a:buAutoNum type="alphaLcParenR"/>
              <a:defRPr sz="2800">
                <a:latin typeface="+mn-lt"/>
              </a:defRPr>
            </a:lvl1pPr>
          </a:lstStyle>
          <a:p>
            <a:pPr lvl="0"/>
            <a:r>
              <a:rPr lang="en-US" dirty="0"/>
              <a:t>Edit Master text styles</a:t>
            </a:r>
          </a:p>
        </p:txBody>
      </p:sp>
      <p:sp>
        <p:nvSpPr>
          <p:cNvPr id="2" name="Title 1"/>
          <p:cNvSpPr>
            <a:spLocks noGrp="1"/>
          </p:cNvSpPr>
          <p:nvPr>
            <p:ph type="title"/>
          </p:nvPr>
        </p:nvSpPr>
        <p:spPr>
          <a:xfrm>
            <a:off x="228600" y="212725"/>
            <a:ext cx="8458200" cy="549275"/>
          </a:xfrm>
          <a:prstGeom prst="rect">
            <a:avLst/>
          </a:prstGeom>
        </p:spPr>
        <p:txBody>
          <a:bodyPr/>
          <a:lstStyle>
            <a:lvl1pPr algn="l">
              <a:tabLst>
                <a:tab pos="3206750" algn="l"/>
                <a:tab pos="4572000" algn="l"/>
              </a:tabLst>
              <a:defRPr sz="2800">
                <a:solidFill>
                  <a:srgbClr val="FFF799"/>
                </a:solidFill>
              </a:defRPr>
            </a:lvl1pPr>
          </a:lstStyle>
          <a:p>
            <a:r>
              <a:rPr lang="en-US" dirty="0"/>
              <a:t>Click</a:t>
            </a:r>
          </a:p>
        </p:txBody>
      </p:sp>
    </p:spTree>
    <p:extLst>
      <p:ext uri="{BB962C8B-B14F-4D97-AF65-F5344CB8AC3E}">
        <p14:creationId xmlns:p14="http://schemas.microsoft.com/office/powerpoint/2010/main" val="2293723660"/>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Example">
    <p:spTree>
      <p:nvGrpSpPr>
        <p:cNvPr id="1" name=""/>
        <p:cNvGrpSpPr/>
        <p:nvPr/>
      </p:nvGrpSpPr>
      <p:grpSpPr>
        <a:xfrm>
          <a:off x="0" y="0"/>
          <a:ext cx="0" cy="0"/>
          <a:chOff x="0" y="0"/>
          <a:chExt cx="0" cy="0"/>
        </a:xfrm>
      </p:grpSpPr>
      <p:sp>
        <p:nvSpPr>
          <p:cNvPr id="5" name="Text Placeholder 4"/>
          <p:cNvSpPr>
            <a:spLocks noGrp="1"/>
          </p:cNvSpPr>
          <p:nvPr>
            <p:ph type="body" sz="quarter" idx="23"/>
          </p:nvPr>
        </p:nvSpPr>
        <p:spPr>
          <a:xfrm>
            <a:off x="227463" y="1447800"/>
            <a:ext cx="8534400" cy="990600"/>
          </a:xfrm>
          <a:prstGeom prst="rect">
            <a:avLst/>
          </a:prstGeom>
        </p:spPr>
        <p:txBody>
          <a:bodyPr/>
          <a:lstStyle>
            <a:lvl1pPr marL="514350" indent="-514350">
              <a:buFont typeface="+mj-lt"/>
              <a:buAutoNum type="alphaLcParenR"/>
              <a:defRPr sz="2800">
                <a:latin typeface="+mn-lt"/>
              </a:defRPr>
            </a:lvl1pPr>
          </a:lstStyle>
          <a:p>
            <a:pPr lvl="0"/>
            <a:r>
              <a:rPr lang="en-US" dirty="0"/>
              <a:t>Edit Master text styles</a:t>
            </a:r>
          </a:p>
        </p:txBody>
      </p:sp>
      <p:sp>
        <p:nvSpPr>
          <p:cNvPr id="2" name="Title 1"/>
          <p:cNvSpPr>
            <a:spLocks noGrp="1"/>
          </p:cNvSpPr>
          <p:nvPr>
            <p:ph type="title"/>
          </p:nvPr>
        </p:nvSpPr>
        <p:spPr>
          <a:xfrm>
            <a:off x="228600" y="212725"/>
            <a:ext cx="8458200" cy="549275"/>
          </a:xfrm>
          <a:prstGeom prst="rect">
            <a:avLst/>
          </a:prstGeom>
        </p:spPr>
        <p:txBody>
          <a:bodyPr/>
          <a:lstStyle>
            <a:lvl1pPr algn="l">
              <a:tabLst>
                <a:tab pos="3206750" algn="l"/>
                <a:tab pos="4572000" algn="l"/>
              </a:tabLst>
              <a:defRPr sz="2800">
                <a:solidFill>
                  <a:srgbClr val="FFF799"/>
                </a:solidFill>
              </a:defRPr>
            </a:lvl1pPr>
          </a:lstStyle>
          <a:p>
            <a:r>
              <a:rPr lang="en-US" dirty="0"/>
              <a:t>Click</a:t>
            </a:r>
          </a:p>
        </p:txBody>
      </p:sp>
      <p:sp>
        <p:nvSpPr>
          <p:cNvPr id="6" name="Text Placeholder 5"/>
          <p:cNvSpPr>
            <a:spLocks noGrp="1"/>
          </p:cNvSpPr>
          <p:nvPr>
            <p:ph type="body" sz="quarter" idx="24"/>
          </p:nvPr>
        </p:nvSpPr>
        <p:spPr>
          <a:xfrm>
            <a:off x="237699" y="4381500"/>
            <a:ext cx="7696200" cy="8382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94286661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2427034623"/>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0"/>
            <a:ext cx="8763000" cy="457200"/>
          </a:xfrm>
          <a:prstGeom prst="rect">
            <a:avLst/>
          </a:prstGeom>
        </p:spPr>
        <p:txBody>
          <a:bodyPr/>
          <a:lstStyle>
            <a:lvl1pPr marL="231775" indent="0" algn="l">
              <a:tabLst>
                <a:tab pos="10922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52401" y="1545048"/>
            <a:ext cx="8848298" cy="609599"/>
          </a:xfrm>
          <a:prstGeom prst="rect">
            <a:avLst/>
          </a:prstGeom>
        </p:spPr>
        <p:txBody>
          <a:bodyPr/>
          <a:lstStyle>
            <a:lvl1pPr marL="0" indent="0">
              <a:buNone/>
              <a:defRPr sz="2800"/>
            </a:lvl1pPr>
          </a:lstStyle>
          <a:p>
            <a:pPr lvl="0"/>
            <a:r>
              <a:rPr lang="en-US" dirty="0"/>
              <a:t>Edit Master text styles</a:t>
            </a:r>
          </a:p>
        </p:txBody>
      </p:sp>
      <p:sp>
        <p:nvSpPr>
          <p:cNvPr id="2" name="TextBox 1"/>
          <p:cNvSpPr txBox="1"/>
          <p:nvPr userDrawn="1"/>
        </p:nvSpPr>
        <p:spPr>
          <a:xfrm>
            <a:off x="7933899" y="6477000"/>
            <a:ext cx="1066800" cy="381000"/>
          </a:xfrm>
          <a:prstGeom prst="rect">
            <a:avLst/>
          </a:prstGeom>
          <a:noFill/>
        </p:spPr>
        <p:txBody>
          <a:bodyPr wrap="square" rtlCol="0">
            <a:spAutoFit/>
          </a:bodyPr>
          <a:lstStyle/>
          <a:p>
            <a:pPr algn="r"/>
            <a:fld id="{DB3BAAC4-0235-4961-9E1A-178DE77354E3}" type="slidenum">
              <a:rPr lang="en-US" smtClean="0"/>
              <a:t>‹#›</a:t>
            </a:fld>
            <a:endParaRPr lang="en-US" dirty="0"/>
          </a:p>
        </p:txBody>
      </p:sp>
    </p:spTree>
    <p:extLst>
      <p:ext uri="{BB962C8B-B14F-4D97-AF65-F5344CB8AC3E}">
        <p14:creationId xmlns:p14="http://schemas.microsoft.com/office/powerpoint/2010/main" val="940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Objectives">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52400" y="0"/>
            <a:ext cx="8991600" cy="457200"/>
          </a:xfrm>
          <a:prstGeom prst="rect">
            <a:avLst/>
          </a:prstGeom>
        </p:spPr>
        <p:txBody>
          <a:bodyPr/>
          <a:lstStyle>
            <a:lvl1pPr marL="231775" indent="0" algn="l">
              <a:tabLst>
                <a:tab pos="1255713" algn="l"/>
              </a:tabLst>
              <a:defRPr sz="3200">
                <a:solidFill>
                  <a:srgbClr val="D63D44"/>
                </a:solidFill>
                <a:latin typeface="Calibri" panose="020F0502020204030204" pitchFamily="34" charset="0"/>
              </a:defRPr>
            </a:lvl1pPr>
          </a:lstStyle>
          <a:p>
            <a:r>
              <a:rPr lang="en-US" dirty="0"/>
              <a:t>	Click to edit Master title style</a:t>
            </a:r>
          </a:p>
        </p:txBody>
      </p:sp>
      <p:sp>
        <p:nvSpPr>
          <p:cNvPr id="19" name="Text Placeholder 2"/>
          <p:cNvSpPr>
            <a:spLocks noGrp="1"/>
          </p:cNvSpPr>
          <p:nvPr>
            <p:ph type="body" sz="quarter" idx="24"/>
          </p:nvPr>
        </p:nvSpPr>
        <p:spPr>
          <a:xfrm>
            <a:off x="1295400" y="1432562"/>
            <a:ext cx="6553200" cy="609600"/>
          </a:xfrm>
          <a:prstGeom prst="rect">
            <a:avLst/>
          </a:prstGeom>
        </p:spPr>
        <p:txBody>
          <a:bodyPr/>
          <a:lstStyle>
            <a:lvl1pPr marL="0" indent="0" algn="ctr">
              <a:buNone/>
              <a:defRPr sz="3200" b="1">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5" name="Content Placeholder 4"/>
          <p:cNvSpPr>
            <a:spLocks noGrp="1"/>
          </p:cNvSpPr>
          <p:nvPr>
            <p:ph sz="quarter" idx="25" hasCustomPrompt="1"/>
          </p:nvPr>
        </p:nvSpPr>
        <p:spPr>
          <a:xfrm>
            <a:off x="1295400" y="2332038"/>
            <a:ext cx="6638925" cy="2849562"/>
          </a:xfrm>
          <a:prstGeom prst="rect">
            <a:avLst/>
          </a:prstGeom>
        </p:spPr>
        <p:txBody>
          <a:bodyPr/>
          <a:lstStyle>
            <a:lvl1pPr marL="0" indent="0">
              <a:buNone/>
              <a:defRPr sz="2800"/>
            </a:lvl1pPr>
          </a:lstStyle>
          <a:p>
            <a:pPr lvl="0"/>
            <a:r>
              <a:rPr lang="en-US" dirty="0"/>
              <a:t>click</a:t>
            </a:r>
            <a:endParaRPr lang="en-GB" dirty="0"/>
          </a:p>
        </p:txBody>
      </p:sp>
    </p:spTree>
    <p:extLst>
      <p:ext uri="{BB962C8B-B14F-4D97-AF65-F5344CB8AC3E}">
        <p14:creationId xmlns:p14="http://schemas.microsoft.com/office/powerpoint/2010/main" val="396526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0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241788557"/>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152400" y="0"/>
            <a:ext cx="8991600" cy="457200"/>
          </a:xfrm>
          <a:prstGeom prst="rect">
            <a:avLst/>
          </a:prstGeom>
        </p:spPr>
        <p:txBody>
          <a:bodyPr/>
          <a:lstStyle>
            <a:lvl1pPr marL="231775" indent="0" algn="l">
              <a:tabLst>
                <a:tab pos="1255713" algn="l"/>
              </a:tabLst>
              <a:defRPr sz="3200">
                <a:solidFill>
                  <a:srgbClr val="D63D44"/>
                </a:solidFill>
                <a:latin typeface="Calibri" panose="020F0502020204030204" pitchFamily="34" charset="0"/>
              </a:defRPr>
            </a:lvl1pPr>
          </a:lstStyle>
          <a:p>
            <a:r>
              <a:rPr lang="en-US" dirty="0"/>
              <a:t>	Click to edit Master title style</a:t>
            </a:r>
          </a:p>
        </p:txBody>
      </p:sp>
      <p:sp>
        <p:nvSpPr>
          <p:cNvPr id="19" name="Text Placeholder 2"/>
          <p:cNvSpPr>
            <a:spLocks noGrp="1"/>
          </p:cNvSpPr>
          <p:nvPr>
            <p:ph type="body" sz="quarter" idx="24"/>
          </p:nvPr>
        </p:nvSpPr>
        <p:spPr>
          <a:xfrm>
            <a:off x="1295400" y="1432562"/>
            <a:ext cx="6553200" cy="609600"/>
          </a:xfrm>
          <a:prstGeom prst="rect">
            <a:avLst/>
          </a:prstGeom>
        </p:spPr>
        <p:txBody>
          <a:bodyPr/>
          <a:lstStyle>
            <a:lvl1pPr marL="0" indent="0" algn="ctr">
              <a:buNone/>
              <a:defRPr sz="2800" b="1">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2" name="TextBox 1"/>
          <p:cNvSpPr txBox="1"/>
          <p:nvPr userDrawn="1"/>
        </p:nvSpPr>
        <p:spPr>
          <a:xfrm>
            <a:off x="7933899" y="6477000"/>
            <a:ext cx="1066800" cy="381000"/>
          </a:xfrm>
          <a:prstGeom prst="rect">
            <a:avLst/>
          </a:prstGeom>
          <a:noFill/>
        </p:spPr>
        <p:txBody>
          <a:bodyPr wrap="square" rtlCol="0">
            <a:spAutoFit/>
          </a:bodyPr>
          <a:lstStyle/>
          <a:p>
            <a:pPr algn="r"/>
            <a:fld id="{DB3BAAC4-0235-4961-9E1A-178DE77354E3}" type="slidenum">
              <a:rPr lang="en-US" smtClean="0"/>
              <a:t>‹#›</a:t>
            </a:fld>
            <a:endParaRPr lang="en-US" dirty="0"/>
          </a:p>
        </p:txBody>
      </p:sp>
      <p:sp>
        <p:nvSpPr>
          <p:cNvPr id="4" name="Table Placeholder 3"/>
          <p:cNvSpPr>
            <a:spLocks noGrp="1"/>
          </p:cNvSpPr>
          <p:nvPr>
            <p:ph type="tbl" sz="quarter" idx="25"/>
          </p:nvPr>
        </p:nvSpPr>
        <p:spPr>
          <a:xfrm>
            <a:off x="1205553" y="2514601"/>
            <a:ext cx="7239000" cy="160020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291781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039879796"/>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152400" y="0"/>
            <a:ext cx="8991600" cy="457200"/>
          </a:xfrm>
          <a:prstGeom prst="rect">
            <a:avLst/>
          </a:prstGeom>
        </p:spPr>
        <p:txBody>
          <a:bodyPr/>
          <a:lstStyle>
            <a:lvl1pPr marL="177800" indent="0" algn="l">
              <a:tabLst>
                <a:tab pos="177800" algn="l"/>
                <a:tab pos="1255713" algn="l"/>
              </a:tabLst>
              <a:defRPr sz="3200">
                <a:solidFill>
                  <a:srgbClr val="D63D44"/>
                </a:solidFill>
                <a:latin typeface="Calibri" panose="020F0502020204030204" pitchFamily="34" charset="0"/>
              </a:defRPr>
            </a:lvl1pPr>
          </a:lstStyle>
          <a:p>
            <a:r>
              <a:rPr lang="en-US" dirty="0"/>
              <a:t>	Click to edit Master title style</a:t>
            </a:r>
          </a:p>
        </p:txBody>
      </p:sp>
      <p:sp>
        <p:nvSpPr>
          <p:cNvPr id="19" name="Text Placeholder 2"/>
          <p:cNvSpPr>
            <a:spLocks noGrp="1"/>
          </p:cNvSpPr>
          <p:nvPr>
            <p:ph type="body" sz="quarter" idx="24"/>
          </p:nvPr>
        </p:nvSpPr>
        <p:spPr>
          <a:xfrm>
            <a:off x="35257" y="1478054"/>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5" name="Text Placeholder 4"/>
          <p:cNvSpPr>
            <a:spLocks noGrp="1"/>
          </p:cNvSpPr>
          <p:nvPr>
            <p:ph type="body" sz="quarter" idx="25"/>
          </p:nvPr>
        </p:nvSpPr>
        <p:spPr>
          <a:xfrm>
            <a:off x="123966" y="2514600"/>
            <a:ext cx="8639033" cy="2743199"/>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83137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482728966"/>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04800" y="0"/>
            <a:ext cx="8839200" cy="457200"/>
          </a:xfrm>
          <a:prstGeom prst="rect">
            <a:avLst/>
          </a:prstGeom>
        </p:spPr>
        <p:txBody>
          <a:bodyPr/>
          <a:lstStyle>
            <a:lvl1pPr marL="177800" indent="0" algn="l">
              <a:tabLst>
                <a:tab pos="109538" algn="l"/>
                <a:tab pos="1146175" algn="l"/>
              </a:tabLst>
              <a:defRPr sz="3200">
                <a:solidFill>
                  <a:srgbClr val="D63D44"/>
                </a:solidFill>
                <a:latin typeface="Calibri" panose="020F0502020204030204" pitchFamily="34" charset="0"/>
              </a:defRPr>
            </a:lvl1pPr>
          </a:lstStyle>
          <a:p>
            <a:r>
              <a:rPr lang="en-US" dirty="0"/>
              <a:t>		Click to edit Master title style</a:t>
            </a:r>
          </a:p>
        </p:txBody>
      </p:sp>
      <p:sp>
        <p:nvSpPr>
          <p:cNvPr id="19" name="Text Placeholder 2"/>
          <p:cNvSpPr>
            <a:spLocks noGrp="1"/>
          </p:cNvSpPr>
          <p:nvPr>
            <p:ph type="body" sz="quarter" idx="24"/>
          </p:nvPr>
        </p:nvSpPr>
        <p:spPr>
          <a:xfrm>
            <a:off x="1166882" y="1508761"/>
            <a:ext cx="6553200" cy="609600"/>
          </a:xfrm>
          <a:prstGeom prst="rect">
            <a:avLst/>
          </a:prstGeom>
        </p:spPr>
        <p:txBody>
          <a:bodyPr/>
          <a:lstStyle>
            <a:lvl1pPr marL="0" indent="0" algn="ctr">
              <a:buNone/>
              <a:defRPr sz="32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5" name="Text Placeholder 4"/>
          <p:cNvSpPr>
            <a:spLocks noGrp="1"/>
          </p:cNvSpPr>
          <p:nvPr>
            <p:ph type="body" sz="quarter" idx="25"/>
          </p:nvPr>
        </p:nvSpPr>
        <p:spPr>
          <a:xfrm>
            <a:off x="123966" y="2514601"/>
            <a:ext cx="8639033" cy="762000"/>
          </a:xfrm>
          <a:prstGeom prst="rect">
            <a:avLst/>
          </a:prstGeom>
        </p:spPr>
        <p:txBody>
          <a:bodyPr/>
          <a:lstStyle>
            <a:lvl1pPr marL="0" indent="0" algn="ctr">
              <a:buNone/>
              <a:defRPr sz="2800"/>
            </a:lvl1pPr>
          </a:lstStyle>
          <a:p>
            <a:pPr lvl="0"/>
            <a:r>
              <a:rPr lang="en-US" dirty="0"/>
              <a:t>Edit Master text styles</a:t>
            </a:r>
          </a:p>
        </p:txBody>
      </p:sp>
    </p:spTree>
    <p:extLst>
      <p:ext uri="{BB962C8B-B14F-4D97-AF65-F5344CB8AC3E}">
        <p14:creationId xmlns:p14="http://schemas.microsoft.com/office/powerpoint/2010/main" val="1185023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8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346296764"/>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152400" y="0"/>
            <a:ext cx="8991600" cy="457200"/>
          </a:xfrm>
          <a:prstGeom prst="rect">
            <a:avLst/>
          </a:prstGeom>
        </p:spPr>
        <p:txBody>
          <a:bodyPr/>
          <a:lstStyle>
            <a:lvl1pPr marL="177800" indent="0" algn="l">
              <a:tabLst>
                <a:tab pos="177800" algn="l"/>
                <a:tab pos="1255713" algn="l"/>
              </a:tabLst>
              <a:defRPr sz="3200">
                <a:solidFill>
                  <a:srgbClr val="D63D44"/>
                </a:solidFill>
                <a:latin typeface="Calibri" panose="020F0502020204030204" pitchFamily="34" charset="0"/>
              </a:defRPr>
            </a:lvl1pPr>
          </a:lstStyle>
          <a:p>
            <a:r>
              <a:rPr lang="en-US" dirty="0"/>
              <a:t>	Click to edit Master title style</a:t>
            </a:r>
          </a:p>
        </p:txBody>
      </p:sp>
      <p:sp>
        <p:nvSpPr>
          <p:cNvPr id="19" name="Text Placeholder 2"/>
          <p:cNvSpPr>
            <a:spLocks noGrp="1"/>
          </p:cNvSpPr>
          <p:nvPr>
            <p:ph type="body" sz="quarter" idx="24"/>
          </p:nvPr>
        </p:nvSpPr>
        <p:spPr>
          <a:xfrm>
            <a:off x="35257" y="1478054"/>
            <a:ext cx="6553200" cy="609600"/>
          </a:xfrm>
          <a:prstGeom prst="rect">
            <a:avLst/>
          </a:prstGeom>
        </p:spPr>
        <p:txBody>
          <a:bodyPr/>
          <a:lstStyle>
            <a:lvl1pPr marL="0" indent="0" algn="ctr">
              <a:buNone/>
              <a:defRPr sz="3200" b="1">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5" name="Text Placeholder 4"/>
          <p:cNvSpPr>
            <a:spLocks noGrp="1"/>
          </p:cNvSpPr>
          <p:nvPr>
            <p:ph type="body" sz="quarter" idx="25"/>
          </p:nvPr>
        </p:nvSpPr>
        <p:spPr>
          <a:xfrm>
            <a:off x="123966" y="2514600"/>
            <a:ext cx="8639033" cy="2743199"/>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877306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1011680884"/>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219200" y="1905001"/>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219200" y="1219200"/>
            <a:ext cx="6553200" cy="609600"/>
          </a:xfrm>
          <a:prstGeom prst="rect">
            <a:avLst/>
          </a:prstGeom>
        </p:spPr>
        <p:txBody>
          <a:bodyPr/>
          <a:lstStyle>
            <a:lvl1pPr marL="0" indent="0" algn="ctr">
              <a:buNone/>
              <a:defRPr sz="3200" b="1">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Tree>
    <p:extLst>
      <p:ext uri="{BB962C8B-B14F-4D97-AF65-F5344CB8AC3E}">
        <p14:creationId xmlns:p14="http://schemas.microsoft.com/office/powerpoint/2010/main" val="2959655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273577023"/>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219200" y="1905001"/>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219200" y="1219200"/>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81800" y="6096000"/>
            <a:ext cx="2362200" cy="457200"/>
          </a:xfrm>
          <a:prstGeom prst="rect">
            <a:avLst/>
          </a:prstGeom>
        </p:spPr>
        <p:txBody>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3013194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1683413900"/>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52400" y="1958181"/>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52400" y="1268811"/>
            <a:ext cx="6553200" cy="609600"/>
          </a:xfrm>
          <a:prstGeom prst="rect">
            <a:avLst/>
          </a:prstGeom>
        </p:spPr>
        <p:txBody>
          <a:bodyPr/>
          <a:lstStyle>
            <a:lvl1pPr marL="0" indent="0" algn="l">
              <a:buNone/>
              <a:defRPr sz="28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81800" y="6096000"/>
            <a:ext cx="2362200" cy="457200"/>
          </a:xfrm>
          <a:prstGeom prst="rect">
            <a:avLst/>
          </a:prstGeom>
        </p:spPr>
        <p:txBody>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58747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 name="Title 1"/>
          <p:cNvSpPr>
            <a:spLocks noGrp="1"/>
          </p:cNvSpPr>
          <p:nvPr>
            <p:ph type="title"/>
          </p:nvPr>
        </p:nvSpPr>
        <p:spPr>
          <a:xfrm>
            <a:off x="5257800" y="1143000"/>
            <a:ext cx="3333750" cy="914400"/>
          </a:xfrm>
          <a:prstGeom prst="rect">
            <a:avLst/>
          </a:prstGeom>
        </p:spPr>
        <p:txBody>
          <a:bodyPr/>
          <a:lstStyle>
            <a:lvl1pPr>
              <a:defRPr sz="2400">
                <a:latin typeface="+mn-lt"/>
              </a:defRPr>
            </a:lvl1pPr>
          </a:lstStyle>
          <a:p>
            <a:r>
              <a:rPr lang="en-US" dirty="0"/>
              <a:t>Click to edit Master title style</a:t>
            </a:r>
          </a:p>
        </p:txBody>
      </p:sp>
      <p:sp>
        <p:nvSpPr>
          <p:cNvPr id="15" name="Text Placeholder 14"/>
          <p:cNvSpPr>
            <a:spLocks noGrp="1"/>
          </p:cNvSpPr>
          <p:nvPr>
            <p:ph type="body" sz="quarter" idx="21"/>
          </p:nvPr>
        </p:nvSpPr>
        <p:spPr>
          <a:xfrm>
            <a:off x="0" y="6553200"/>
            <a:ext cx="9144000" cy="228600"/>
          </a:xfrm>
          <a:prstGeom prst="rect">
            <a:avLst/>
          </a:prstGeom>
        </p:spPr>
        <p:txBody>
          <a:bodyPr/>
          <a:lstStyle>
            <a:lvl1pPr marL="0" indent="0" algn="ctr">
              <a:buNone/>
              <a:defRPr sz="80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Edit Master text styles</a:t>
            </a:r>
          </a:p>
        </p:txBody>
      </p:sp>
      <p:sp>
        <p:nvSpPr>
          <p:cNvPr id="16" name="Content Placeholder 15"/>
          <p:cNvSpPr>
            <a:spLocks noGrp="1"/>
          </p:cNvSpPr>
          <p:nvPr>
            <p:ph sz="quarter" idx="22"/>
          </p:nvPr>
        </p:nvSpPr>
        <p:spPr>
          <a:xfrm>
            <a:off x="5257800" y="2438400"/>
            <a:ext cx="3276600" cy="1143000"/>
          </a:xfrm>
          <a:prstGeom prst="rect">
            <a:avLst/>
          </a:prstGeom>
        </p:spPr>
        <p:txBody>
          <a:bodyPr/>
          <a:lstStyle>
            <a:lvl1pPr marL="0" indent="0" algn="ctr">
              <a:buNone/>
              <a:defRPr sz="2400" b="1"/>
            </a:lvl1pPr>
          </a:lstStyle>
          <a:p>
            <a:pPr lvl="0"/>
            <a:r>
              <a:rPr lang="en-US" dirty="0"/>
              <a:t>Edit Master text styles</a:t>
            </a:r>
          </a:p>
        </p:txBody>
      </p:sp>
      <p:sp>
        <p:nvSpPr>
          <p:cNvPr id="18" name="Content Placeholder 17"/>
          <p:cNvSpPr>
            <a:spLocks noGrp="1"/>
          </p:cNvSpPr>
          <p:nvPr>
            <p:ph sz="quarter" idx="23"/>
          </p:nvPr>
        </p:nvSpPr>
        <p:spPr>
          <a:xfrm>
            <a:off x="5257800" y="4038600"/>
            <a:ext cx="3505200" cy="1905000"/>
          </a:xfrm>
          <a:prstGeom prst="rect">
            <a:avLst/>
          </a:prstGeom>
        </p:spPr>
        <p:txBody>
          <a:bodyPr/>
          <a:lstStyle>
            <a:lvl1pPr marL="0" indent="0" algn="ctr">
              <a:buNone/>
              <a:defRPr sz="2400"/>
            </a:lvl1pPr>
          </a:lstStyle>
          <a:p>
            <a:pPr lvl="0"/>
            <a:r>
              <a:rPr lang="en-US" dirty="0"/>
              <a:t>Edit Master text styles</a:t>
            </a:r>
          </a:p>
        </p:txBody>
      </p:sp>
    </p:spTree>
    <p:extLst>
      <p:ext uri="{BB962C8B-B14F-4D97-AF65-F5344CB8AC3E}">
        <p14:creationId xmlns:p14="http://schemas.microsoft.com/office/powerpoint/2010/main" val="4211578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477524268"/>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52400" y="1958181"/>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52400" y="1268811"/>
            <a:ext cx="6553200" cy="609600"/>
          </a:xfrm>
          <a:prstGeom prst="rect">
            <a:avLst/>
          </a:prstGeom>
        </p:spPr>
        <p:txBody>
          <a:bodyPr/>
          <a:lstStyle>
            <a:lvl1pPr marL="0" indent="0" algn="l">
              <a:buNone/>
              <a:defRPr sz="28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81800" y="6096000"/>
            <a:ext cx="2362200" cy="457200"/>
          </a:xfrm>
          <a:prstGeom prst="rect">
            <a:avLst/>
          </a:prstGeom>
        </p:spPr>
        <p:txBody>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53248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658342081"/>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219200" y="1905001"/>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219200" y="1219200"/>
            <a:ext cx="6553200" cy="609600"/>
          </a:xfrm>
          <a:prstGeom prst="rect">
            <a:avLst/>
          </a:prstGeom>
        </p:spPr>
        <p:txBody>
          <a:bodyPr/>
          <a:lstStyle>
            <a:lvl1pPr marL="0" indent="0" algn="l">
              <a:buNone/>
              <a:defRPr sz="28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81800" y="6096000"/>
            <a:ext cx="2362200" cy="457200"/>
          </a:xfrm>
          <a:prstGeom prst="rect">
            <a:avLst/>
          </a:prstGeom>
        </p:spPr>
        <p:txBody>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2282177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73475373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62750" y="6164579"/>
            <a:ext cx="2247900" cy="350521"/>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170067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779439505"/>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62750" y="6164579"/>
            <a:ext cx="2247900" cy="350521"/>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2902630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999753820"/>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62750" y="6164579"/>
            <a:ext cx="2247900" cy="350521"/>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1299077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435409095"/>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latin typeface="Calibri" panose="020F0502020204030204" pitchFamily="34" charset="0"/>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7524750" y="6263640"/>
            <a:ext cx="1733550" cy="28956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2163155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190944737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latin typeface="Calibri" panose="020F0502020204030204" pitchFamily="34" charset="0"/>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1459071"/>
            <a:ext cx="6553200" cy="7239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52400" y="2678430"/>
            <a:ext cx="6572250" cy="1741170"/>
          </a:xfrm>
          <a:prstGeom prst="rect">
            <a:avLst/>
          </a:prstGeom>
        </p:spPr>
        <p:txBody>
          <a:bodyPr/>
          <a:lstStyle>
            <a:lvl1pPr marL="0" indent="0" algn="l">
              <a:buNone/>
              <a:defRPr sz="2800" b="0">
                <a:solidFill>
                  <a:schemeClr val="tx1"/>
                </a:solidFill>
                <a:latin typeface="+mn-lt"/>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7524750" y="6263640"/>
            <a:ext cx="1733550" cy="28956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408964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904312101"/>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latin typeface="Calibri" panose="020F0502020204030204" pitchFamily="34" charset="0"/>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1459071"/>
            <a:ext cx="6553200" cy="7239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52400" y="2678430"/>
            <a:ext cx="6572250" cy="1741170"/>
          </a:xfrm>
          <a:prstGeom prst="rect">
            <a:avLst/>
          </a:prstGeom>
        </p:spPr>
        <p:txBody>
          <a:bodyPr/>
          <a:lstStyle>
            <a:lvl1pPr marL="0" indent="0" algn="l">
              <a:buNone/>
              <a:defRPr sz="2800" b="0">
                <a:solidFill>
                  <a:schemeClr val="tx1"/>
                </a:solidFill>
                <a:latin typeface="+mn-lt"/>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7524750" y="6263640"/>
            <a:ext cx="1733550" cy="28956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1408283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186767281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latin typeface="Calibri" panose="020F0502020204030204" pitchFamily="34" charset="0"/>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1459071"/>
            <a:ext cx="6553200" cy="723900"/>
          </a:xfrm>
          <a:prstGeom prst="rect">
            <a:avLst/>
          </a:prstGeom>
        </p:spPr>
        <p:txBody>
          <a:bodyPr/>
          <a:lstStyle>
            <a:lvl1pPr marL="0" indent="0">
              <a:buNone/>
              <a:defRPr sz="2800">
                <a:latin typeface="Calibri" panose="020F0502020204030204" pitchFamily="34" charset="0"/>
              </a:defRPr>
            </a:lvl1pPr>
          </a:lstStyle>
          <a:p>
            <a:pPr lvl="0"/>
            <a:r>
              <a:rPr lang="en-US" dirty="0"/>
              <a:t>Edit Master text styles</a:t>
            </a:r>
          </a:p>
        </p:txBody>
      </p:sp>
      <p:sp>
        <p:nvSpPr>
          <p:cNvPr id="3" name="Text Placeholder 2"/>
          <p:cNvSpPr>
            <a:spLocks noGrp="1"/>
          </p:cNvSpPr>
          <p:nvPr>
            <p:ph type="body" sz="quarter" idx="24"/>
          </p:nvPr>
        </p:nvSpPr>
        <p:spPr>
          <a:xfrm>
            <a:off x="152400" y="2678430"/>
            <a:ext cx="6572250" cy="1741170"/>
          </a:xfrm>
          <a:prstGeom prst="rect">
            <a:avLst/>
          </a:prstGeom>
        </p:spPr>
        <p:txBody>
          <a:bodyPr/>
          <a:lstStyle>
            <a:lvl1pPr marL="0" indent="0" algn="l">
              <a:buNone/>
              <a:defRPr sz="2800" b="0">
                <a:solidFill>
                  <a:schemeClr val="tx1"/>
                </a:solidFill>
                <a:latin typeface="+mn-lt"/>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7524750" y="6263640"/>
            <a:ext cx="1733550" cy="289560"/>
          </a:xfrm>
          <a:prstGeom prst="rect">
            <a:avLst/>
          </a:prstGeom>
        </p:spPr>
        <p:txBody>
          <a:bodyPr/>
          <a:lstStyle>
            <a:lvl1pPr marL="0" indent="0" algn="r">
              <a:buNone/>
              <a:defRPr sz="1800"/>
            </a:lvl1pPr>
          </a:lstStyle>
          <a:p>
            <a:pPr lvl="0"/>
            <a:r>
              <a:rPr lang="en-US" dirty="0"/>
              <a:t>Edit Master text styles</a:t>
            </a:r>
          </a:p>
        </p:txBody>
      </p:sp>
      <p:sp>
        <p:nvSpPr>
          <p:cNvPr id="5" name="Text Placeholder 4"/>
          <p:cNvSpPr>
            <a:spLocks noGrp="1"/>
          </p:cNvSpPr>
          <p:nvPr>
            <p:ph type="body" sz="quarter" idx="26"/>
          </p:nvPr>
        </p:nvSpPr>
        <p:spPr>
          <a:xfrm>
            <a:off x="276225" y="4766309"/>
            <a:ext cx="6324600" cy="8382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427372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313642328"/>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latin typeface="Calibri" panose="020F0502020204030204" pitchFamily="34" charset="0"/>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1459071"/>
            <a:ext cx="6553200" cy="7239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52400" y="2678430"/>
            <a:ext cx="6572250" cy="1741170"/>
          </a:xfrm>
          <a:prstGeom prst="rect">
            <a:avLst/>
          </a:prstGeom>
        </p:spPr>
        <p:txBody>
          <a:bodyPr/>
          <a:lstStyle>
            <a:lvl1pPr marL="0" indent="0" algn="l">
              <a:buNone/>
              <a:defRPr sz="2800" b="0">
                <a:solidFill>
                  <a:schemeClr val="tx1"/>
                </a:solidFill>
                <a:latin typeface="+mn-lt"/>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7524750" y="6263640"/>
            <a:ext cx="1733550" cy="28956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109099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7" name="ChapterTitle"/>
          <p:cNvSpPr>
            <a:spLocks noGrp="1"/>
          </p:cNvSpPr>
          <p:nvPr>
            <p:ph type="body" sz="quarter" idx="11" hasCustomPrompt="1"/>
          </p:nvPr>
        </p:nvSpPr>
        <p:spPr>
          <a:xfrm>
            <a:off x="3429000" y="0"/>
            <a:ext cx="5715000" cy="1499616"/>
          </a:xfrm>
          <a:prstGeom prst="rect">
            <a:avLst/>
          </a:prstGeom>
        </p:spPr>
        <p:txBody>
          <a:bodyPr tIns="0" bIns="0"/>
          <a:lstStyle>
            <a:lvl1pPr marL="0" indent="0" algn="l" defTabSz="914400" rtl="0" eaLnBrk="1" latinLnBrk="0" hangingPunct="1">
              <a:spcBef>
                <a:spcPct val="20000"/>
              </a:spcBef>
              <a:buFont typeface="Arial" pitchFamily="34" charset="0"/>
              <a:buNone/>
              <a:defRPr sz="3200">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ChapterSubTitle</a:t>
            </a:r>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SectionNumber</a:t>
            </a:r>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SectionTitle</a:t>
            </a:r>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ObjectiveNumber</a:t>
            </a:r>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a:t>
            </a:r>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ItemNumber</a:t>
            </a:r>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ItemTitle</a:t>
            </a:r>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CONS</a:t>
            </a:r>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lgn="r" defTabSz="914400" rtl="0" eaLnBrk="1" latinLnBrk="0" hangingPunct="1">
              <a:spcBef>
                <a:spcPct val="20000"/>
              </a:spcBef>
              <a:buFont typeface="Arial" pitchFamily="34" charset="0"/>
              <a:buNone/>
              <a:defRPr sz="1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SlideNumber</a:t>
            </a:r>
            <a:endParaRPr lang="en-US" dirty="0"/>
          </a:p>
        </p:txBody>
      </p:sp>
      <p:sp>
        <p:nvSpPr>
          <p:cNvPr id="17" name="Copyright" hidden="1"/>
          <p:cNvSpPr>
            <a:spLocks noGrp="1"/>
          </p:cNvSpPr>
          <p:nvPr>
            <p:ph type="body" sz="quarter" idx="21" hasCustomPrompt="1"/>
          </p:nvPr>
        </p:nvSpPr>
        <p:spPr>
          <a:xfrm>
            <a:off x="1270000" y="584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Copyright</a:t>
            </a:r>
          </a:p>
        </p:txBody>
      </p:sp>
      <p:graphicFrame>
        <p:nvGraphicFramePr>
          <p:cNvPr id="18" name="SectionsTable"/>
          <p:cNvGraphicFramePr>
            <a:graphicFrameLocks noGrp="1"/>
          </p:cNvGraphicFramePr>
          <p:nvPr userDrawn="1">
            <p:extLst>
              <p:ext uri="{D42A27DB-BD31-4B8C-83A1-F6EECF244321}">
                <p14:modId xmlns:p14="http://schemas.microsoft.com/office/powerpoint/2010/main" val="2353189892"/>
              </p:ext>
            </p:extLst>
          </p:nvPr>
        </p:nvGraphicFramePr>
        <p:xfrm>
          <a:off x="228600" y="1905000"/>
          <a:ext cx="8763000" cy="426720"/>
        </p:xfrm>
        <a:graphic>
          <a:graphicData uri="http://schemas.openxmlformats.org/drawingml/2006/table">
            <a:tbl>
              <a:tblPr>
                <a:tableStyleId>{5C22544A-7EE6-4342-B048-85BDC9FD1C3A}</a:tableStyleId>
              </a:tblPr>
              <a:tblGrid>
                <a:gridCol w="697938">
                  <a:extLst>
                    <a:ext uri="{9D8B030D-6E8A-4147-A177-3AD203B41FA5}">
                      <a16:colId xmlns:a16="http://schemas.microsoft.com/office/drawing/2014/main" val="20000"/>
                    </a:ext>
                  </a:extLst>
                </a:gridCol>
                <a:gridCol w="8065062">
                  <a:extLst>
                    <a:ext uri="{9D8B030D-6E8A-4147-A177-3AD203B41FA5}">
                      <a16:colId xmlns:a16="http://schemas.microsoft.com/office/drawing/2014/main" val="20001"/>
                    </a:ext>
                  </a:extLst>
                </a:gridCol>
              </a:tblGrid>
              <a:tr h="348343">
                <a:tc>
                  <a:txBody>
                    <a:bodyPr/>
                    <a:lstStyle/>
                    <a:p>
                      <a:pPr marL="0" algn="r" defTabSz="914400" rtl="0" eaLnBrk="1" latinLnBrk="0" hangingPunct="1">
                        <a:buNone/>
                      </a:pPr>
                      <a:endParaRPr lang="en-US" sz="2800" b="0" i="0" u="none" baseline="0" dirty="0">
                        <a:solidFill>
                          <a:srgbClr val="CC0000"/>
                        </a:solidFill>
                        <a:latin typeface="Calibri"/>
                      </a:endParaRPr>
                    </a:p>
                  </a:txBody>
                  <a:tcPr marT="0" marB="0">
                    <a:noFill/>
                  </a:tcPr>
                </a:tc>
                <a:tc>
                  <a:txBody>
                    <a:bodyPr/>
                    <a:lstStyle/>
                    <a:p>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22" hasCustomPrompt="1"/>
          </p:nvPr>
        </p:nvSpPr>
        <p:spPr>
          <a:xfrm>
            <a:off x="126873" y="164877"/>
            <a:ext cx="2085975" cy="557213"/>
          </a:xfrm>
          <a:prstGeom prst="rect">
            <a:avLst/>
          </a:prstGeom>
        </p:spPr>
        <p:txBody>
          <a:bodyPr/>
          <a:lstStyle>
            <a:lvl1pPr marL="0" indent="0" algn="ctr">
              <a:buNone/>
              <a:defRPr sz="3200">
                <a:solidFill>
                  <a:schemeClr val="bg1"/>
                </a:solidFill>
                <a:latin typeface="Helvetica" panose="020B0604020202020204" pitchFamily="34" charset="0"/>
                <a:cs typeface="Helvetica" panose="020B0604020202020204" pitchFamily="34" charset="0"/>
              </a:defRPr>
            </a:lvl1pPr>
            <a:lvl2pPr marL="457200" indent="0">
              <a:buNone/>
              <a:defRPr sz="3200">
                <a:solidFill>
                  <a:schemeClr val="bg1"/>
                </a:solidFill>
              </a:defRPr>
            </a:lvl2pPr>
            <a:lvl3pPr marL="914400" indent="0">
              <a:buNone/>
              <a:defRPr sz="3200">
                <a:solidFill>
                  <a:schemeClr val="bg1"/>
                </a:solidFill>
              </a:defRPr>
            </a:lvl3pPr>
            <a:lvl4pPr marL="1371600" indent="0">
              <a:buNone/>
              <a:defRPr sz="3200">
                <a:solidFill>
                  <a:schemeClr val="bg1"/>
                </a:solidFill>
              </a:defRPr>
            </a:lvl4pPr>
            <a:lvl5pPr marL="1828800" indent="0">
              <a:buNone/>
              <a:defRPr sz="3200">
                <a:solidFill>
                  <a:schemeClr val="bg1"/>
                </a:solidFill>
              </a:defRPr>
            </a:lvl5pPr>
          </a:lstStyle>
          <a:p>
            <a:pPr lvl="0"/>
            <a:r>
              <a:rPr lang="en-US" dirty="0"/>
              <a:t>EDIT</a:t>
            </a:r>
          </a:p>
        </p:txBody>
      </p:sp>
      <p:sp>
        <p:nvSpPr>
          <p:cNvPr id="19" name="Text Placeholder 20"/>
          <p:cNvSpPr>
            <a:spLocks noGrp="1"/>
          </p:cNvSpPr>
          <p:nvPr>
            <p:ph type="body" sz="quarter" idx="25"/>
          </p:nvPr>
        </p:nvSpPr>
        <p:spPr>
          <a:xfrm>
            <a:off x="2136775" y="100013"/>
            <a:ext cx="1216025" cy="685800"/>
          </a:xfrm>
          <a:prstGeom prst="rect">
            <a:avLst/>
          </a:prstGeom>
        </p:spPr>
        <p:txBody>
          <a:bodyPr/>
          <a:lstStyle>
            <a:lvl1pPr marL="0" indent="0" algn="ctr">
              <a:spcBef>
                <a:spcPts val="0"/>
              </a:spcBef>
              <a:buNone/>
              <a:defRPr sz="6000">
                <a:solidFill>
                  <a:srgbClr val="6E7072"/>
                </a:solidFill>
                <a:latin typeface="Helvetica" panose="020B0604020202020204" pitchFamily="34" charset="0"/>
                <a:cs typeface="Helvetica" panose="020B0604020202020204" pitchFamily="34" charset="0"/>
              </a:defRPr>
            </a:lvl1pPr>
            <a:lvl2pPr>
              <a:defRPr>
                <a:solidFill>
                  <a:srgbClr val="6E7072"/>
                </a:solidFill>
                <a:latin typeface="Helvetica" panose="020B0604020202020204" pitchFamily="34" charset="0"/>
                <a:cs typeface="Helvetica" panose="020B0604020202020204" pitchFamily="34" charset="0"/>
              </a:defRPr>
            </a:lvl2pPr>
            <a:lvl3pPr>
              <a:defRPr>
                <a:solidFill>
                  <a:srgbClr val="6E7072"/>
                </a:solidFill>
                <a:latin typeface="Helvetica" panose="020B0604020202020204" pitchFamily="34" charset="0"/>
                <a:cs typeface="Helvetica" panose="020B0604020202020204" pitchFamily="34" charset="0"/>
              </a:defRPr>
            </a:lvl3pPr>
            <a:lvl4pPr>
              <a:defRPr>
                <a:solidFill>
                  <a:srgbClr val="6E7072"/>
                </a:solidFill>
                <a:latin typeface="Helvetica" panose="020B0604020202020204" pitchFamily="34" charset="0"/>
                <a:cs typeface="Helvetica" panose="020B0604020202020204" pitchFamily="34" charset="0"/>
              </a:defRPr>
            </a:lvl4pPr>
            <a:lvl5pPr>
              <a:defRPr>
                <a:solidFill>
                  <a:srgbClr val="6E7072"/>
                </a:solidFill>
                <a:latin typeface="Helvetica" panose="020B0604020202020204" pitchFamily="34" charset="0"/>
                <a:cs typeface="Helvetica" panose="020B0604020202020204" pitchFamily="34" charset="0"/>
              </a:defRPr>
            </a:lvl5pPr>
          </a:lstStyle>
          <a:p>
            <a:pPr lvl="0"/>
            <a:r>
              <a:rPr lang="en-US" dirty="0"/>
              <a:t>Edit</a:t>
            </a:r>
          </a:p>
        </p:txBody>
      </p:sp>
    </p:spTree>
    <p:extLst>
      <p:ext uri="{BB962C8B-B14F-4D97-AF65-F5344CB8AC3E}">
        <p14:creationId xmlns:p14="http://schemas.microsoft.com/office/powerpoint/2010/main" val="2073033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114055100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latin typeface="Calibri" panose="020F0502020204030204" pitchFamily="34" charset="0"/>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1459071"/>
            <a:ext cx="6553200" cy="723900"/>
          </a:xfrm>
          <a:prstGeom prst="rect">
            <a:avLst/>
          </a:prstGeom>
        </p:spPr>
        <p:txBody>
          <a:bodyPr/>
          <a:lstStyle>
            <a:lvl1pPr marL="0" indent="0">
              <a:buNone/>
              <a:defRPr sz="2800">
                <a:solidFill>
                  <a:srgbClr val="4F74A7"/>
                </a:solidFill>
              </a:defRPr>
            </a:lvl1pPr>
          </a:lstStyle>
          <a:p>
            <a:pPr lvl="0"/>
            <a:r>
              <a:rPr lang="en-US" dirty="0"/>
              <a:t>Edit Master text styles</a:t>
            </a:r>
          </a:p>
        </p:txBody>
      </p:sp>
      <p:sp>
        <p:nvSpPr>
          <p:cNvPr id="3" name="Text Placeholder 2"/>
          <p:cNvSpPr>
            <a:spLocks noGrp="1"/>
          </p:cNvSpPr>
          <p:nvPr>
            <p:ph type="body" sz="quarter" idx="24"/>
          </p:nvPr>
        </p:nvSpPr>
        <p:spPr>
          <a:xfrm>
            <a:off x="152400" y="2678430"/>
            <a:ext cx="6572250" cy="1741170"/>
          </a:xfrm>
          <a:prstGeom prst="rect">
            <a:avLst/>
          </a:prstGeom>
        </p:spPr>
        <p:txBody>
          <a:bodyPr/>
          <a:lstStyle>
            <a:lvl1pPr marL="0" indent="0" algn="l">
              <a:buNone/>
              <a:defRPr sz="2800" b="0">
                <a:solidFill>
                  <a:schemeClr val="tx1"/>
                </a:solidFill>
                <a:latin typeface="+mn-lt"/>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7524750" y="6263640"/>
            <a:ext cx="1733550" cy="28956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3133824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401646980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62750" y="6164579"/>
            <a:ext cx="2247900" cy="350521"/>
          </a:xfrm>
          <a:prstGeom prst="rect">
            <a:avLst/>
          </a:prstGeom>
        </p:spPr>
        <p:txBody>
          <a:bodyPr/>
          <a:lstStyle>
            <a:lvl1pPr marL="0" indent="0" algn="r">
              <a:buNone/>
              <a:defRPr sz="1800"/>
            </a:lvl1pPr>
          </a:lstStyle>
          <a:p>
            <a:pPr lvl="0"/>
            <a:r>
              <a:rPr lang="en-US" dirty="0"/>
              <a:t>Edit Master text styles</a:t>
            </a:r>
          </a:p>
        </p:txBody>
      </p:sp>
      <p:sp>
        <p:nvSpPr>
          <p:cNvPr id="5" name="Text Placeholder 4"/>
          <p:cNvSpPr>
            <a:spLocks noGrp="1"/>
          </p:cNvSpPr>
          <p:nvPr>
            <p:ph type="body" sz="quarter" idx="26"/>
          </p:nvPr>
        </p:nvSpPr>
        <p:spPr>
          <a:xfrm>
            <a:off x="171450" y="4953000"/>
            <a:ext cx="6629400" cy="990600"/>
          </a:xfrm>
          <a:prstGeom prst="rect">
            <a:avLst/>
          </a:prstGeom>
        </p:spPr>
        <p:txBody>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617030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783266677"/>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62750" y="6164579"/>
            <a:ext cx="2247900" cy="350521"/>
          </a:xfrm>
          <a:prstGeom prst="rect">
            <a:avLst/>
          </a:prstGeom>
        </p:spPr>
        <p:txBody>
          <a:bodyPr/>
          <a:lstStyle>
            <a:lvl1pPr marL="0" indent="0" algn="r">
              <a:buNone/>
              <a:defRPr sz="1800"/>
            </a:lvl1pPr>
          </a:lstStyle>
          <a:p>
            <a:pPr lvl="0"/>
            <a:r>
              <a:rPr lang="en-US" dirty="0"/>
              <a:t>Edit Master text styles</a:t>
            </a:r>
          </a:p>
        </p:txBody>
      </p:sp>
      <p:sp>
        <p:nvSpPr>
          <p:cNvPr id="5" name="Text Placeholder 4"/>
          <p:cNvSpPr>
            <a:spLocks noGrp="1"/>
          </p:cNvSpPr>
          <p:nvPr>
            <p:ph type="body" sz="quarter" idx="26"/>
          </p:nvPr>
        </p:nvSpPr>
        <p:spPr>
          <a:xfrm>
            <a:off x="381000" y="4343400"/>
            <a:ext cx="6381750" cy="6096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573314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55428027"/>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33350" y="2076450"/>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33350" y="1291431"/>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
        <p:nvSpPr>
          <p:cNvPr id="4" name="Text Placeholder 3"/>
          <p:cNvSpPr>
            <a:spLocks noGrp="1"/>
          </p:cNvSpPr>
          <p:nvPr>
            <p:ph type="body" sz="quarter" idx="25"/>
          </p:nvPr>
        </p:nvSpPr>
        <p:spPr>
          <a:xfrm>
            <a:off x="6762750" y="6164579"/>
            <a:ext cx="2247900" cy="350521"/>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4246272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1065567330"/>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2118361"/>
            <a:ext cx="6553200" cy="1447800"/>
          </a:xfrm>
          <a:prstGeom prst="rect">
            <a:avLst/>
          </a:prstGeom>
        </p:spPr>
        <p:txBody>
          <a:bodyPr/>
          <a:lstStyle>
            <a:lvl1pPr marL="0" indent="0">
              <a:buNone/>
              <a:defRPr sz="2800"/>
            </a:lvl1pPr>
          </a:lstStyle>
          <a:p>
            <a:pPr lvl="0"/>
            <a:r>
              <a:rPr lang="en-US" dirty="0"/>
              <a:t>Edit Master text styles</a:t>
            </a:r>
          </a:p>
        </p:txBody>
      </p:sp>
      <p:sp>
        <p:nvSpPr>
          <p:cNvPr id="3" name="Text Placeholder 2"/>
          <p:cNvSpPr>
            <a:spLocks noGrp="1"/>
          </p:cNvSpPr>
          <p:nvPr>
            <p:ph type="body" sz="quarter" idx="24"/>
          </p:nvPr>
        </p:nvSpPr>
        <p:spPr>
          <a:xfrm>
            <a:off x="152400" y="1295401"/>
            <a:ext cx="6553200" cy="609600"/>
          </a:xfrm>
          <a:prstGeom prst="rect">
            <a:avLst/>
          </a:prstGeom>
        </p:spPr>
        <p:txBody>
          <a:bodyPr/>
          <a:lstStyle>
            <a:lvl1pPr marL="0" indent="0" algn="l">
              <a:buNone/>
              <a:defRPr sz="28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Tree>
    <p:extLst>
      <p:ext uri="{BB962C8B-B14F-4D97-AF65-F5344CB8AC3E}">
        <p14:creationId xmlns:p14="http://schemas.microsoft.com/office/powerpoint/2010/main" val="3838081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271172622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76200"/>
            <a:ext cx="8763000" cy="876142"/>
          </a:xfrm>
          <a:prstGeom prst="rect">
            <a:avLst/>
          </a:prstGeom>
        </p:spPr>
        <p:txBody>
          <a:bodyPr/>
          <a:lstStyle>
            <a:lvl1pPr algn="l">
              <a:tabLst>
                <a:tab pos="11430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71450" y="2118361"/>
            <a:ext cx="6553200" cy="1447800"/>
          </a:xfrm>
          <a:prstGeom prst="rect">
            <a:avLst/>
          </a:prstGeom>
        </p:spPr>
        <p:txBody>
          <a:bodyPr/>
          <a:lstStyle>
            <a:lvl1pPr marL="0" indent="0">
              <a:buNone/>
              <a:defRPr sz="2800"/>
            </a:lvl1pPr>
          </a:lstStyle>
          <a:p>
            <a:pPr lvl="0"/>
            <a:r>
              <a:rPr lang="en-US" dirty="0"/>
              <a:t>Edit Master text styles</a:t>
            </a:r>
          </a:p>
        </p:txBody>
      </p:sp>
      <p:sp>
        <p:nvSpPr>
          <p:cNvPr id="4" name="Text Placeholder 3"/>
          <p:cNvSpPr>
            <a:spLocks noGrp="1"/>
          </p:cNvSpPr>
          <p:nvPr>
            <p:ph type="body" sz="quarter" idx="25"/>
          </p:nvPr>
        </p:nvSpPr>
        <p:spPr>
          <a:xfrm>
            <a:off x="7258050" y="6229350"/>
            <a:ext cx="1905000" cy="533400"/>
          </a:xfrm>
          <a:prstGeom prst="rect">
            <a:avLst/>
          </a:prstGeom>
        </p:spPr>
        <p:txBody>
          <a:bodyPr/>
          <a:lstStyle>
            <a:lvl1pPr marL="0" indent="0" algn="r">
              <a:buNone/>
              <a:defRPr sz="180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4161503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081785241"/>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22" name="Text Placeholder 21"/>
          <p:cNvSpPr>
            <a:spLocks noGrp="1"/>
          </p:cNvSpPr>
          <p:nvPr>
            <p:ph type="body" sz="quarter" idx="23"/>
          </p:nvPr>
        </p:nvSpPr>
        <p:spPr>
          <a:xfrm>
            <a:off x="171450" y="2118361"/>
            <a:ext cx="6553200" cy="1447800"/>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828093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p:cNvSpPr>
            <a:spLocks noGrp="1"/>
          </p:cNvSpPr>
          <p:nvPr>
            <p:ph type="body" sz="quarter" idx="14" hasCustomPrompt="1"/>
          </p:nvPr>
        </p:nvSpPr>
        <p:spPr>
          <a:xfrm>
            <a:off x="1447800" y="75938"/>
            <a:ext cx="7696200" cy="1097280"/>
          </a:xfrm>
          <a:prstGeom prst="rect">
            <a:avLst/>
          </a:prstGeom>
        </p:spPr>
        <p:txBody>
          <a:bodyPr lIns="91440" tIns="0" rIns="91440" bIns="0" anchor="t" anchorCtr="0"/>
          <a:lstStyle>
            <a:lvl1pPr marL="0" indent="0">
              <a:buNone/>
              <a:defRPr sz="3200" b="0" cap="none" baseline="0">
                <a:solidFill>
                  <a:srgbClr val="CE171F"/>
                </a:solidFill>
                <a:latin typeface="Calibri" panose="020F0502020204030204"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2862800539"/>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22"/>
          </p:nvPr>
        </p:nvSpPr>
        <p:spPr>
          <a:xfrm>
            <a:off x="0" y="50710"/>
            <a:ext cx="1219200" cy="441325"/>
          </a:xfrm>
          <a:prstGeom prst="rect">
            <a:avLst/>
          </a:prstGeom>
        </p:spPr>
        <p:txBody>
          <a:bodyPr/>
          <a:lstStyle>
            <a:lvl1pPr marL="0" indent="0">
              <a:buNone/>
              <a:defRPr>
                <a:latin typeface="Calibri" panose="020F0502020204030204" pitchFamily="34" charset="0"/>
              </a:defRPr>
            </a:lvl1pPr>
            <a:lvl2pPr marL="457200" indent="0">
              <a:buNone/>
              <a:defRPr>
                <a:solidFill>
                  <a:schemeClr val="bg1"/>
                </a:solidFill>
              </a:defRPr>
            </a:lvl2pPr>
          </a:lstStyle>
          <a:p>
            <a:pPr lvl="1"/>
            <a:endParaRPr lang="en-US" dirty="0"/>
          </a:p>
        </p:txBody>
      </p:sp>
      <p:sp>
        <p:nvSpPr>
          <p:cNvPr id="10" name="Title 9"/>
          <p:cNvSpPr>
            <a:spLocks noGrp="1"/>
          </p:cNvSpPr>
          <p:nvPr>
            <p:ph type="title"/>
          </p:nvPr>
        </p:nvSpPr>
        <p:spPr>
          <a:xfrm>
            <a:off x="2971800" y="75938"/>
            <a:ext cx="6172200" cy="876142"/>
          </a:xfrm>
          <a:prstGeom prst="rect">
            <a:avLst/>
          </a:prstGeom>
        </p:spPr>
        <p:txBody>
          <a:bodyPr/>
          <a:lstStyle>
            <a:lvl1pPr>
              <a:defRPr sz="3200">
                <a:solidFill>
                  <a:srgbClr val="D63D44"/>
                </a:solidFill>
                <a:latin typeface="Calibri" panose="020F0502020204030204" pitchFamily="34" charset="0"/>
              </a:defRPr>
            </a:lvl1pPr>
          </a:lstStyle>
          <a:p>
            <a:r>
              <a:rPr lang="en-US" dirty="0"/>
              <a:t>Click to edit Master title style</a:t>
            </a:r>
          </a:p>
        </p:txBody>
      </p:sp>
      <p:sp>
        <p:nvSpPr>
          <p:cNvPr id="22" name="Text Placeholder 21"/>
          <p:cNvSpPr>
            <a:spLocks noGrp="1"/>
          </p:cNvSpPr>
          <p:nvPr>
            <p:ph type="body" sz="quarter" idx="23"/>
          </p:nvPr>
        </p:nvSpPr>
        <p:spPr>
          <a:xfrm>
            <a:off x="1219200" y="1905001"/>
            <a:ext cx="6553200" cy="1447800"/>
          </a:xfrm>
          <a:prstGeom prst="rect">
            <a:avLst/>
          </a:prstGeom>
        </p:spPr>
        <p:txBody>
          <a:bodyPr/>
          <a:lstStyle>
            <a:lvl1pPr marL="0" indent="0">
              <a:buNone/>
              <a:defRPr sz="2800"/>
            </a:lvl1pPr>
          </a:lstStyle>
          <a:p>
            <a:pPr lvl="0"/>
            <a:r>
              <a:rPr lang="en-US" dirty="0"/>
              <a:t>Edit Master text styles</a:t>
            </a:r>
          </a:p>
        </p:txBody>
      </p:sp>
      <p:sp>
        <p:nvSpPr>
          <p:cNvPr id="19" name="Text Placeholder 2"/>
          <p:cNvSpPr>
            <a:spLocks noGrp="1"/>
          </p:cNvSpPr>
          <p:nvPr>
            <p:ph type="body" sz="quarter" idx="24"/>
          </p:nvPr>
        </p:nvSpPr>
        <p:spPr>
          <a:xfrm>
            <a:off x="1219200" y="1219200"/>
            <a:ext cx="6553200" cy="609600"/>
          </a:xfrm>
          <a:prstGeom prst="rect">
            <a:avLst/>
          </a:prstGeom>
        </p:spPr>
        <p:txBody>
          <a:bodyPr/>
          <a:lstStyle>
            <a:lvl1pPr marL="0" indent="0" algn="ctr">
              <a:buNone/>
              <a:defRPr sz="3200" b="1">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Tree>
    <p:extLst>
      <p:ext uri="{BB962C8B-B14F-4D97-AF65-F5344CB8AC3E}">
        <p14:creationId xmlns:p14="http://schemas.microsoft.com/office/powerpoint/2010/main" val="3532339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a:t>SC#</a:t>
            </a:r>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0" cap="none" baseline="0">
                <a:solidFill>
                  <a:srgbClr val="CE171F"/>
                </a:solidFill>
                <a:latin typeface="Calibri" panose="020F0502020204030204"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0" y="1091046"/>
            <a:ext cx="9144000" cy="484909"/>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Tree>
    <p:extLst>
      <p:ext uri="{BB962C8B-B14F-4D97-AF65-F5344CB8AC3E}">
        <p14:creationId xmlns:p14="http://schemas.microsoft.com/office/powerpoint/2010/main" val="978284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3355542"/>
            <a:ext cx="9106469" cy="735012"/>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7000719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s">
    <p:spTree>
      <p:nvGrpSpPr>
        <p:cNvPr id="1" name=""/>
        <p:cNvGrpSpPr/>
        <p:nvPr/>
      </p:nvGrpSpPr>
      <p:grpSpPr>
        <a:xfrm>
          <a:off x="0" y="0"/>
          <a:ext cx="0" cy="0"/>
          <a:chOff x="0" y="0"/>
          <a:chExt cx="0" cy="0"/>
        </a:xfrm>
      </p:grpSpPr>
      <p:sp>
        <p:nvSpPr>
          <p:cNvPr id="7" name="ChapterTitle"/>
          <p:cNvSpPr>
            <a:spLocks noGrp="1"/>
          </p:cNvSpPr>
          <p:nvPr>
            <p:ph type="body" sz="quarter" idx="11" hasCustomPrompt="1"/>
          </p:nvPr>
        </p:nvSpPr>
        <p:spPr>
          <a:xfrm>
            <a:off x="3429000" y="0"/>
            <a:ext cx="5715000" cy="1499616"/>
          </a:xfrm>
          <a:prstGeom prst="rect">
            <a:avLst/>
          </a:prstGeom>
        </p:spPr>
        <p:txBody>
          <a:bodyPr tIns="0" bIns="0"/>
          <a:lstStyle>
            <a:lvl1pPr marL="0" indent="0" algn="l" defTabSz="914400" rtl="0" eaLnBrk="1" latinLnBrk="0" hangingPunct="1">
              <a:spcBef>
                <a:spcPct val="20000"/>
              </a:spcBef>
              <a:buFont typeface="Arial" pitchFamily="34" charset="0"/>
              <a:buNone/>
              <a:defRPr sz="3200">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ChapterSubTitle</a:t>
            </a:r>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SectionNumber</a:t>
            </a:r>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SectionTitle</a:t>
            </a:r>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ObjectiveNumber</a:t>
            </a:r>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a:t>
            </a:r>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ItemNumber</a:t>
            </a:r>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ItemTitle</a:t>
            </a:r>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CONS</a:t>
            </a:r>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lgn="r" defTabSz="914400" rtl="0" eaLnBrk="1" latinLnBrk="0" hangingPunct="1">
              <a:spcBef>
                <a:spcPct val="20000"/>
              </a:spcBef>
              <a:buFont typeface="Arial" pitchFamily="34" charset="0"/>
              <a:buNone/>
              <a:defRPr sz="1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SlideNumber</a:t>
            </a:r>
            <a:endParaRPr lang="en-US" dirty="0"/>
          </a:p>
        </p:txBody>
      </p:sp>
      <p:sp>
        <p:nvSpPr>
          <p:cNvPr id="17" name="Copyright" hidden="1"/>
          <p:cNvSpPr>
            <a:spLocks noGrp="1"/>
          </p:cNvSpPr>
          <p:nvPr>
            <p:ph type="body" sz="quarter" idx="21" hasCustomPrompt="1"/>
          </p:nvPr>
        </p:nvSpPr>
        <p:spPr>
          <a:xfrm>
            <a:off x="1270000" y="584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Copyright</a:t>
            </a:r>
          </a:p>
        </p:txBody>
      </p:sp>
      <p:graphicFrame>
        <p:nvGraphicFramePr>
          <p:cNvPr id="18" name="SectionsTable"/>
          <p:cNvGraphicFramePr>
            <a:graphicFrameLocks noGrp="1"/>
          </p:cNvGraphicFramePr>
          <p:nvPr userDrawn="1">
            <p:extLst>
              <p:ext uri="{D42A27DB-BD31-4B8C-83A1-F6EECF244321}">
                <p14:modId xmlns:p14="http://schemas.microsoft.com/office/powerpoint/2010/main" val="2334186996"/>
              </p:ext>
            </p:extLst>
          </p:nvPr>
        </p:nvGraphicFramePr>
        <p:xfrm>
          <a:off x="228600" y="1905000"/>
          <a:ext cx="8763000" cy="426720"/>
        </p:xfrm>
        <a:graphic>
          <a:graphicData uri="http://schemas.openxmlformats.org/drawingml/2006/table">
            <a:tbl>
              <a:tblPr>
                <a:tableStyleId>{5C22544A-7EE6-4342-B048-85BDC9FD1C3A}</a:tableStyleId>
              </a:tblPr>
              <a:tblGrid>
                <a:gridCol w="697938">
                  <a:extLst>
                    <a:ext uri="{9D8B030D-6E8A-4147-A177-3AD203B41FA5}">
                      <a16:colId xmlns:a16="http://schemas.microsoft.com/office/drawing/2014/main" val="20000"/>
                    </a:ext>
                  </a:extLst>
                </a:gridCol>
                <a:gridCol w="8065062">
                  <a:extLst>
                    <a:ext uri="{9D8B030D-6E8A-4147-A177-3AD203B41FA5}">
                      <a16:colId xmlns:a16="http://schemas.microsoft.com/office/drawing/2014/main" val="20001"/>
                    </a:ext>
                  </a:extLst>
                </a:gridCol>
              </a:tblGrid>
              <a:tr h="348343">
                <a:tc>
                  <a:txBody>
                    <a:bodyPr/>
                    <a:lstStyle/>
                    <a:p>
                      <a:pPr marL="0" algn="r" defTabSz="914400" rtl="0" eaLnBrk="1" latinLnBrk="0" hangingPunct="1">
                        <a:buNone/>
                      </a:pPr>
                      <a:endParaRPr lang="en-US" sz="2800" b="0" i="0" u="none" baseline="0" dirty="0">
                        <a:solidFill>
                          <a:srgbClr val="CC0000"/>
                        </a:solidFill>
                        <a:latin typeface="Calibri"/>
                      </a:endParaRPr>
                    </a:p>
                  </a:txBody>
                  <a:tcPr marT="0" marB="0">
                    <a:noFill/>
                  </a:tcPr>
                </a:tc>
                <a:tc>
                  <a:txBody>
                    <a:bodyPr/>
                    <a:lstStyle/>
                    <a:p>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22"/>
          </p:nvPr>
        </p:nvSpPr>
        <p:spPr>
          <a:xfrm>
            <a:off x="685800" y="2331720"/>
            <a:ext cx="7315200" cy="2926080"/>
          </a:xfrm>
          <a:prstGeom prst="rect">
            <a:avLst/>
          </a:prstGeom>
        </p:spPr>
        <p:txBody>
          <a:bodyPr/>
          <a:lstStyle>
            <a:lvl1pPr marL="0" indent="0">
              <a:buNone/>
              <a:defRPr sz="2800">
                <a:latin typeface="+mn-lt"/>
              </a:defRPr>
            </a:lvl1pPr>
          </a:lstStyle>
          <a:p>
            <a:pPr lvl="0"/>
            <a:r>
              <a:rPr lang="en-US" dirty="0"/>
              <a:t>Edit Master text styles</a:t>
            </a:r>
          </a:p>
        </p:txBody>
      </p:sp>
      <p:sp>
        <p:nvSpPr>
          <p:cNvPr id="5" name="Text Placeholder 4"/>
          <p:cNvSpPr>
            <a:spLocks noGrp="1"/>
          </p:cNvSpPr>
          <p:nvPr>
            <p:ph type="body" sz="quarter" idx="23"/>
          </p:nvPr>
        </p:nvSpPr>
        <p:spPr>
          <a:xfrm>
            <a:off x="7734300" y="6370320"/>
            <a:ext cx="1371600" cy="371856"/>
          </a:xfrm>
          <a:prstGeom prst="rect">
            <a:avLst/>
          </a:prstGeom>
        </p:spPr>
        <p:txBody>
          <a:bodyPr/>
          <a:lstStyle>
            <a:lvl1pPr marL="0" indent="0">
              <a:buNone/>
              <a:defRPr sz="1800"/>
            </a:lvl1pPr>
            <a:lvl2pPr marL="457200" indent="0">
              <a:buNone/>
              <a:defRPr sz="1800"/>
            </a:lvl2pPr>
          </a:lstStyle>
          <a:p>
            <a:pPr lvl="0"/>
            <a:r>
              <a:rPr lang="en-US" dirty="0"/>
              <a:t>Edit Master text styles</a:t>
            </a:r>
          </a:p>
        </p:txBody>
      </p:sp>
      <p:sp>
        <p:nvSpPr>
          <p:cNvPr id="19" name="Text Placeholder 2"/>
          <p:cNvSpPr>
            <a:spLocks noGrp="1"/>
          </p:cNvSpPr>
          <p:nvPr>
            <p:ph type="body" sz="quarter" idx="24" hasCustomPrompt="1"/>
          </p:nvPr>
        </p:nvSpPr>
        <p:spPr>
          <a:xfrm>
            <a:off x="126873" y="164877"/>
            <a:ext cx="2085975" cy="557213"/>
          </a:xfrm>
          <a:prstGeom prst="rect">
            <a:avLst/>
          </a:prstGeom>
        </p:spPr>
        <p:txBody>
          <a:bodyPr/>
          <a:lstStyle>
            <a:lvl1pPr marL="0" indent="0" algn="ctr">
              <a:buNone/>
              <a:defRPr sz="3200">
                <a:solidFill>
                  <a:schemeClr val="bg1"/>
                </a:solidFill>
                <a:latin typeface="Helvetica" panose="020B0604020202020204" pitchFamily="34" charset="0"/>
                <a:cs typeface="Helvetica" panose="020B0604020202020204" pitchFamily="34" charset="0"/>
              </a:defRPr>
            </a:lvl1pPr>
            <a:lvl2pPr marL="457200" indent="0">
              <a:buNone/>
              <a:defRPr sz="3200">
                <a:solidFill>
                  <a:schemeClr val="bg1"/>
                </a:solidFill>
              </a:defRPr>
            </a:lvl2pPr>
            <a:lvl3pPr marL="914400" indent="0">
              <a:buNone/>
              <a:defRPr sz="3200">
                <a:solidFill>
                  <a:schemeClr val="bg1"/>
                </a:solidFill>
              </a:defRPr>
            </a:lvl3pPr>
            <a:lvl4pPr marL="1371600" indent="0">
              <a:buNone/>
              <a:defRPr sz="3200">
                <a:solidFill>
                  <a:schemeClr val="bg1"/>
                </a:solidFill>
              </a:defRPr>
            </a:lvl4pPr>
            <a:lvl5pPr marL="1828800" indent="0">
              <a:buNone/>
              <a:defRPr sz="3200">
                <a:solidFill>
                  <a:schemeClr val="bg1"/>
                </a:solidFill>
              </a:defRPr>
            </a:lvl5pPr>
          </a:lstStyle>
          <a:p>
            <a:pPr lvl="0"/>
            <a:r>
              <a:rPr lang="en-US" dirty="0"/>
              <a:t>EDIT</a:t>
            </a:r>
          </a:p>
        </p:txBody>
      </p:sp>
      <p:sp>
        <p:nvSpPr>
          <p:cNvPr id="21" name="Text Placeholder 20"/>
          <p:cNvSpPr>
            <a:spLocks noGrp="1"/>
          </p:cNvSpPr>
          <p:nvPr>
            <p:ph type="body" sz="quarter" idx="25"/>
          </p:nvPr>
        </p:nvSpPr>
        <p:spPr>
          <a:xfrm>
            <a:off x="2136775" y="100013"/>
            <a:ext cx="1216025" cy="685800"/>
          </a:xfrm>
          <a:prstGeom prst="rect">
            <a:avLst/>
          </a:prstGeom>
        </p:spPr>
        <p:txBody>
          <a:bodyPr/>
          <a:lstStyle>
            <a:lvl1pPr marL="0" indent="0" algn="ctr">
              <a:spcBef>
                <a:spcPts val="0"/>
              </a:spcBef>
              <a:buNone/>
              <a:defRPr sz="6000">
                <a:solidFill>
                  <a:srgbClr val="6E7072"/>
                </a:solidFill>
                <a:latin typeface="Helvetica" panose="020B0604020202020204" pitchFamily="34" charset="0"/>
                <a:cs typeface="Helvetica" panose="020B0604020202020204" pitchFamily="34" charset="0"/>
              </a:defRPr>
            </a:lvl1pPr>
            <a:lvl2pPr>
              <a:defRPr>
                <a:solidFill>
                  <a:srgbClr val="6E7072"/>
                </a:solidFill>
                <a:latin typeface="Helvetica" panose="020B0604020202020204" pitchFamily="34" charset="0"/>
                <a:cs typeface="Helvetica" panose="020B0604020202020204" pitchFamily="34" charset="0"/>
              </a:defRPr>
            </a:lvl2pPr>
            <a:lvl3pPr>
              <a:defRPr>
                <a:solidFill>
                  <a:srgbClr val="6E7072"/>
                </a:solidFill>
                <a:latin typeface="Helvetica" panose="020B0604020202020204" pitchFamily="34" charset="0"/>
                <a:cs typeface="Helvetica" panose="020B0604020202020204" pitchFamily="34" charset="0"/>
              </a:defRPr>
            </a:lvl3pPr>
            <a:lvl4pPr>
              <a:defRPr>
                <a:solidFill>
                  <a:srgbClr val="6E7072"/>
                </a:solidFill>
                <a:latin typeface="Helvetica" panose="020B0604020202020204" pitchFamily="34" charset="0"/>
                <a:cs typeface="Helvetica" panose="020B0604020202020204" pitchFamily="34" charset="0"/>
              </a:defRPr>
            </a:lvl4pPr>
            <a:lvl5pPr>
              <a:defRPr>
                <a:solidFill>
                  <a:srgbClr val="6E7072"/>
                </a:solidFill>
                <a:latin typeface="Helvetica" panose="020B0604020202020204" pitchFamily="34" charset="0"/>
                <a:cs typeface="Helvetica" panose="020B0604020202020204" pitchFamily="34" charset="0"/>
              </a:defRPr>
            </a:lvl5pPr>
          </a:lstStyle>
          <a:p>
            <a:pPr lvl="0"/>
            <a:r>
              <a:rPr lang="en-US" dirty="0"/>
              <a:t>Edit</a:t>
            </a:r>
          </a:p>
        </p:txBody>
      </p:sp>
    </p:spTree>
    <p:extLst>
      <p:ext uri="{BB962C8B-B14F-4D97-AF65-F5344CB8AC3E}">
        <p14:creationId xmlns:p14="http://schemas.microsoft.com/office/powerpoint/2010/main" val="1749978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401046786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3810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58728167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1137"/>
            <a:ext cx="8915400" cy="506104"/>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48850415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3810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72401540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58674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82259875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9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171803"/>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41160" y="18288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21234026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533400"/>
          </a:xfrm>
          <a:prstGeom prst="rect">
            <a:avLst/>
          </a:prstGeom>
        </p:spPr>
        <p:txBody>
          <a:bodyPr/>
          <a:lstStyle>
            <a:lvl1pPr marL="0" indent="0">
              <a:buNone/>
              <a:defRPr sz="2800"/>
            </a:lvl1pPr>
          </a:lstStyle>
          <a:p>
            <a:pPr lvl="0"/>
            <a:r>
              <a:rPr lang="en-US" dirty="0"/>
              <a:t>Edit Master text styles</a:t>
            </a:r>
          </a:p>
        </p:txBody>
      </p:sp>
      <p:sp>
        <p:nvSpPr>
          <p:cNvPr id="5" name="Table Placeholder 4"/>
          <p:cNvSpPr>
            <a:spLocks noGrp="1"/>
          </p:cNvSpPr>
          <p:nvPr>
            <p:ph type="tbl" sz="quarter" idx="24"/>
          </p:nvPr>
        </p:nvSpPr>
        <p:spPr>
          <a:xfrm>
            <a:off x="228600" y="2939534"/>
            <a:ext cx="8153400" cy="160020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6351121"/>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673664099"/>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9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762000"/>
          </a:xfrm>
          <a:prstGeom prst="rect">
            <a:avLst/>
          </a:prstGeom>
        </p:spPr>
        <p:txBody>
          <a:bodyPr/>
          <a:lstStyle>
            <a:lvl1pPr marL="0" indent="0">
              <a:buNone/>
              <a:defRPr sz="2800"/>
            </a:lvl1pPr>
          </a:lstStyle>
          <a:p>
            <a:pPr lvl="0"/>
            <a:r>
              <a:rPr lang="en-US" dirty="0"/>
              <a:t>Edit Master text styles</a:t>
            </a:r>
          </a:p>
        </p:txBody>
      </p:sp>
      <p:sp>
        <p:nvSpPr>
          <p:cNvPr id="5" name="Text Placeholder 4"/>
          <p:cNvSpPr>
            <a:spLocks noGrp="1"/>
          </p:cNvSpPr>
          <p:nvPr>
            <p:ph type="body" sz="quarter" idx="24"/>
          </p:nvPr>
        </p:nvSpPr>
        <p:spPr>
          <a:xfrm>
            <a:off x="18765" y="3212068"/>
            <a:ext cx="8591550" cy="9144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47264518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762000"/>
          </a:xfrm>
          <a:prstGeom prst="rect">
            <a:avLst/>
          </a:prstGeom>
          <a:solidFill>
            <a:schemeClr val="bg1"/>
          </a:solidFill>
        </p:spPr>
        <p:txBody>
          <a:bodyPr/>
          <a:lstStyle>
            <a:lvl1pPr marL="0" indent="0">
              <a:buNone/>
              <a:defRPr sz="1700">
                <a:solidFill>
                  <a:srgbClr val="CE171F"/>
                </a:solidFill>
              </a:defRPr>
            </a:lvl1pPr>
          </a:lstStyle>
          <a:p>
            <a:pPr lvl="0"/>
            <a:r>
              <a:rPr lang="en-US" dirty="0"/>
              <a:t>Edit Master text styles</a:t>
            </a:r>
          </a:p>
        </p:txBody>
      </p:sp>
      <p:sp>
        <p:nvSpPr>
          <p:cNvPr id="5" name="Text Placeholder 4"/>
          <p:cNvSpPr>
            <a:spLocks noGrp="1"/>
          </p:cNvSpPr>
          <p:nvPr>
            <p:ph type="body" sz="quarter" idx="24"/>
          </p:nvPr>
        </p:nvSpPr>
        <p:spPr>
          <a:xfrm>
            <a:off x="18765" y="3212068"/>
            <a:ext cx="8591550" cy="914400"/>
          </a:xfrm>
          <a:prstGeom prst="rect">
            <a:avLst/>
          </a:prstGeom>
        </p:spPr>
        <p:txBody>
          <a:bodyPr/>
          <a:lstStyle>
            <a:lvl1pPr marL="0" indent="0">
              <a:buNone/>
              <a:defRPr sz="1800"/>
            </a:lvl1pPr>
          </a:lstStyle>
          <a:p>
            <a:pPr lvl="0"/>
            <a:r>
              <a:rPr lang="en-US" dirty="0"/>
              <a:t>Edit Master text styles</a:t>
            </a:r>
          </a:p>
        </p:txBody>
      </p:sp>
    </p:spTree>
    <p:extLst>
      <p:ext uri="{BB962C8B-B14F-4D97-AF65-F5344CB8AC3E}">
        <p14:creationId xmlns:p14="http://schemas.microsoft.com/office/powerpoint/2010/main" val="42154942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s">
    <p:spTree>
      <p:nvGrpSpPr>
        <p:cNvPr id="1" name=""/>
        <p:cNvGrpSpPr/>
        <p:nvPr/>
      </p:nvGrpSpPr>
      <p:grpSpPr>
        <a:xfrm>
          <a:off x="0" y="0"/>
          <a:ext cx="0" cy="0"/>
          <a:chOff x="0" y="0"/>
          <a:chExt cx="0" cy="0"/>
        </a:xfrm>
      </p:grpSpPr>
      <p:sp>
        <p:nvSpPr>
          <p:cNvPr id="7" name="ChapterTitle"/>
          <p:cNvSpPr>
            <a:spLocks noGrp="1"/>
          </p:cNvSpPr>
          <p:nvPr>
            <p:ph type="body" sz="quarter" idx="11" hasCustomPrompt="1"/>
          </p:nvPr>
        </p:nvSpPr>
        <p:spPr>
          <a:xfrm>
            <a:off x="3429000" y="0"/>
            <a:ext cx="5715000" cy="1499616"/>
          </a:xfrm>
          <a:prstGeom prst="rect">
            <a:avLst/>
          </a:prstGeom>
        </p:spPr>
        <p:txBody>
          <a:bodyPr tIns="0" bIns="0"/>
          <a:lstStyle>
            <a:lvl1pPr marL="0" indent="0" algn="l" defTabSz="914400" rtl="0" eaLnBrk="1" latinLnBrk="0" hangingPunct="1">
              <a:spcBef>
                <a:spcPct val="20000"/>
              </a:spcBef>
              <a:buFont typeface="Arial" pitchFamily="34" charset="0"/>
              <a:buNone/>
              <a:defRPr sz="3200">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ChapterSubTitle</a:t>
            </a:r>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SectionNumber</a:t>
            </a:r>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SectionTitle</a:t>
            </a:r>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ObjectiveNumber</a:t>
            </a:r>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a:t>
            </a:r>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ItemNumber</a:t>
            </a:r>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ItemTitle</a:t>
            </a:r>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CONS</a:t>
            </a:r>
          </a:p>
        </p:txBody>
      </p:sp>
      <p:sp>
        <p:nvSpPr>
          <p:cNvPr id="17" name="Copyright" hidden="1"/>
          <p:cNvSpPr>
            <a:spLocks noGrp="1"/>
          </p:cNvSpPr>
          <p:nvPr>
            <p:ph type="body" sz="quarter" idx="21" hasCustomPrompt="1"/>
          </p:nvPr>
        </p:nvSpPr>
        <p:spPr>
          <a:xfrm>
            <a:off x="1270000" y="584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Copyright</a:t>
            </a:r>
          </a:p>
        </p:txBody>
      </p:sp>
      <p:graphicFrame>
        <p:nvGraphicFramePr>
          <p:cNvPr id="18" name="SectionsTable"/>
          <p:cNvGraphicFramePr>
            <a:graphicFrameLocks noGrp="1"/>
          </p:cNvGraphicFramePr>
          <p:nvPr userDrawn="1">
            <p:extLst>
              <p:ext uri="{D42A27DB-BD31-4B8C-83A1-F6EECF244321}">
                <p14:modId xmlns:p14="http://schemas.microsoft.com/office/powerpoint/2010/main" val="1881044452"/>
              </p:ext>
            </p:extLst>
          </p:nvPr>
        </p:nvGraphicFramePr>
        <p:xfrm>
          <a:off x="228600" y="1905000"/>
          <a:ext cx="8763000" cy="426720"/>
        </p:xfrm>
        <a:graphic>
          <a:graphicData uri="http://schemas.openxmlformats.org/drawingml/2006/table">
            <a:tbl>
              <a:tblPr>
                <a:tableStyleId>{5C22544A-7EE6-4342-B048-85BDC9FD1C3A}</a:tableStyleId>
              </a:tblPr>
              <a:tblGrid>
                <a:gridCol w="697938">
                  <a:extLst>
                    <a:ext uri="{9D8B030D-6E8A-4147-A177-3AD203B41FA5}">
                      <a16:colId xmlns:a16="http://schemas.microsoft.com/office/drawing/2014/main" val="20000"/>
                    </a:ext>
                  </a:extLst>
                </a:gridCol>
                <a:gridCol w="8065062">
                  <a:extLst>
                    <a:ext uri="{9D8B030D-6E8A-4147-A177-3AD203B41FA5}">
                      <a16:colId xmlns:a16="http://schemas.microsoft.com/office/drawing/2014/main" val="20001"/>
                    </a:ext>
                  </a:extLst>
                </a:gridCol>
              </a:tblGrid>
              <a:tr h="348343">
                <a:tc>
                  <a:txBody>
                    <a:bodyPr/>
                    <a:lstStyle/>
                    <a:p>
                      <a:pPr marL="0" algn="r" defTabSz="914400" rtl="0" eaLnBrk="1" latinLnBrk="0" hangingPunct="1">
                        <a:buNone/>
                      </a:pPr>
                      <a:endParaRPr lang="en-US" sz="2800" b="0" i="0" u="none" baseline="0" dirty="0">
                        <a:solidFill>
                          <a:srgbClr val="CC0000"/>
                        </a:solidFill>
                        <a:latin typeface="Calibri"/>
                      </a:endParaRPr>
                    </a:p>
                  </a:txBody>
                  <a:tcPr marT="0" marB="0">
                    <a:noFill/>
                  </a:tcPr>
                </a:tc>
                <a:tc>
                  <a:txBody>
                    <a:bodyPr/>
                    <a:lstStyle/>
                    <a:p>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22"/>
          </p:nvPr>
        </p:nvSpPr>
        <p:spPr>
          <a:xfrm>
            <a:off x="685800" y="2331720"/>
            <a:ext cx="7315200" cy="2926080"/>
          </a:xfrm>
          <a:prstGeom prst="rect">
            <a:avLst/>
          </a:prstGeom>
        </p:spPr>
        <p:txBody>
          <a:bodyPr/>
          <a:lstStyle>
            <a:lvl1pPr marL="0" indent="0">
              <a:buNone/>
              <a:defRPr sz="2800">
                <a:latin typeface="+mn-lt"/>
              </a:defRPr>
            </a:lvl1pPr>
          </a:lstStyle>
          <a:p>
            <a:pPr lvl="0"/>
            <a:r>
              <a:rPr lang="en-US" dirty="0"/>
              <a:t>Edit Master text styles</a:t>
            </a:r>
          </a:p>
        </p:txBody>
      </p:sp>
      <p:sp>
        <p:nvSpPr>
          <p:cNvPr id="5" name="Text Placeholder 4"/>
          <p:cNvSpPr>
            <a:spLocks noGrp="1"/>
          </p:cNvSpPr>
          <p:nvPr>
            <p:ph type="body" sz="quarter" idx="23"/>
          </p:nvPr>
        </p:nvSpPr>
        <p:spPr>
          <a:xfrm>
            <a:off x="7734300" y="6370320"/>
            <a:ext cx="1371600" cy="371856"/>
          </a:xfrm>
          <a:prstGeom prst="rect">
            <a:avLst/>
          </a:prstGeom>
        </p:spPr>
        <p:txBody>
          <a:bodyPr/>
          <a:lstStyle>
            <a:lvl1pPr marL="0" indent="0">
              <a:buNone/>
              <a:defRPr sz="1800"/>
            </a:lvl1pPr>
            <a:lvl2pPr marL="457200" indent="0">
              <a:buNone/>
              <a:defRPr sz="1800"/>
            </a:lvl2pPr>
          </a:lstStyle>
          <a:p>
            <a:pPr lvl="0"/>
            <a:r>
              <a:rPr lang="en-US" dirty="0"/>
              <a:t>Edit Master text styles</a:t>
            </a:r>
          </a:p>
        </p:txBody>
      </p:sp>
      <p:sp>
        <p:nvSpPr>
          <p:cNvPr id="19" name="Text Placeholder 2"/>
          <p:cNvSpPr>
            <a:spLocks noGrp="1"/>
          </p:cNvSpPr>
          <p:nvPr>
            <p:ph type="body" sz="quarter" idx="24" hasCustomPrompt="1"/>
          </p:nvPr>
        </p:nvSpPr>
        <p:spPr>
          <a:xfrm>
            <a:off x="126873" y="164877"/>
            <a:ext cx="2085975" cy="557213"/>
          </a:xfrm>
          <a:prstGeom prst="rect">
            <a:avLst/>
          </a:prstGeom>
        </p:spPr>
        <p:txBody>
          <a:bodyPr/>
          <a:lstStyle>
            <a:lvl1pPr marL="0" indent="0" algn="ctr">
              <a:buNone/>
              <a:defRPr sz="3200">
                <a:solidFill>
                  <a:schemeClr val="bg1"/>
                </a:solidFill>
                <a:latin typeface="Helvetica" panose="020B0604020202020204" pitchFamily="34" charset="0"/>
                <a:cs typeface="Helvetica" panose="020B0604020202020204" pitchFamily="34" charset="0"/>
              </a:defRPr>
            </a:lvl1pPr>
            <a:lvl2pPr marL="457200" indent="0">
              <a:buNone/>
              <a:defRPr sz="3200">
                <a:solidFill>
                  <a:schemeClr val="bg1"/>
                </a:solidFill>
              </a:defRPr>
            </a:lvl2pPr>
            <a:lvl3pPr marL="914400" indent="0">
              <a:buNone/>
              <a:defRPr sz="3200">
                <a:solidFill>
                  <a:schemeClr val="bg1"/>
                </a:solidFill>
              </a:defRPr>
            </a:lvl3pPr>
            <a:lvl4pPr marL="1371600" indent="0">
              <a:buNone/>
              <a:defRPr sz="3200">
                <a:solidFill>
                  <a:schemeClr val="bg1"/>
                </a:solidFill>
              </a:defRPr>
            </a:lvl4pPr>
            <a:lvl5pPr marL="1828800" indent="0">
              <a:buNone/>
              <a:defRPr sz="3200">
                <a:solidFill>
                  <a:schemeClr val="bg1"/>
                </a:solidFill>
              </a:defRPr>
            </a:lvl5pPr>
          </a:lstStyle>
          <a:p>
            <a:pPr lvl="0"/>
            <a:r>
              <a:rPr lang="en-US" dirty="0"/>
              <a:t>EDIT</a:t>
            </a:r>
          </a:p>
        </p:txBody>
      </p:sp>
      <p:sp>
        <p:nvSpPr>
          <p:cNvPr id="20" name="Text Placeholder 20"/>
          <p:cNvSpPr>
            <a:spLocks noGrp="1"/>
          </p:cNvSpPr>
          <p:nvPr>
            <p:ph type="body" sz="quarter" idx="25"/>
          </p:nvPr>
        </p:nvSpPr>
        <p:spPr>
          <a:xfrm>
            <a:off x="2136775" y="100013"/>
            <a:ext cx="1216025" cy="685800"/>
          </a:xfrm>
          <a:prstGeom prst="rect">
            <a:avLst/>
          </a:prstGeom>
        </p:spPr>
        <p:txBody>
          <a:bodyPr/>
          <a:lstStyle>
            <a:lvl1pPr marL="0" indent="0" algn="ctr">
              <a:spcBef>
                <a:spcPts val="0"/>
              </a:spcBef>
              <a:buNone/>
              <a:defRPr sz="6000">
                <a:solidFill>
                  <a:srgbClr val="6E7072"/>
                </a:solidFill>
                <a:latin typeface="Helvetica" panose="020B0604020202020204" pitchFamily="34" charset="0"/>
                <a:cs typeface="Helvetica" panose="020B0604020202020204" pitchFamily="34" charset="0"/>
              </a:defRPr>
            </a:lvl1pPr>
            <a:lvl2pPr>
              <a:defRPr>
                <a:solidFill>
                  <a:srgbClr val="6E7072"/>
                </a:solidFill>
                <a:latin typeface="Helvetica" panose="020B0604020202020204" pitchFamily="34" charset="0"/>
                <a:cs typeface="Helvetica" panose="020B0604020202020204" pitchFamily="34" charset="0"/>
              </a:defRPr>
            </a:lvl2pPr>
            <a:lvl3pPr>
              <a:defRPr>
                <a:solidFill>
                  <a:srgbClr val="6E7072"/>
                </a:solidFill>
                <a:latin typeface="Helvetica" panose="020B0604020202020204" pitchFamily="34" charset="0"/>
                <a:cs typeface="Helvetica" panose="020B0604020202020204" pitchFamily="34" charset="0"/>
              </a:defRPr>
            </a:lvl3pPr>
            <a:lvl4pPr>
              <a:defRPr>
                <a:solidFill>
                  <a:srgbClr val="6E7072"/>
                </a:solidFill>
                <a:latin typeface="Helvetica" panose="020B0604020202020204" pitchFamily="34" charset="0"/>
                <a:cs typeface="Helvetica" panose="020B0604020202020204" pitchFamily="34" charset="0"/>
              </a:defRPr>
            </a:lvl4pPr>
            <a:lvl5pPr>
              <a:defRPr>
                <a:solidFill>
                  <a:srgbClr val="6E7072"/>
                </a:solidFill>
                <a:latin typeface="Helvetica" panose="020B0604020202020204" pitchFamily="34" charset="0"/>
                <a:cs typeface="Helvetica" panose="020B0604020202020204" pitchFamily="34" charset="0"/>
              </a:defRPr>
            </a:lvl5pPr>
          </a:lstStyle>
          <a:p>
            <a:pPr lvl="0"/>
            <a:r>
              <a:rPr lang="en-US" dirty="0"/>
              <a:t>Edit</a:t>
            </a:r>
          </a:p>
        </p:txBody>
      </p:sp>
    </p:spTree>
    <p:extLst>
      <p:ext uri="{BB962C8B-B14F-4D97-AF65-F5344CB8AC3E}">
        <p14:creationId xmlns:p14="http://schemas.microsoft.com/office/powerpoint/2010/main" val="114719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76839176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8972834"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1817936"/>
            <a:ext cx="8954069" cy="762000"/>
          </a:xfrm>
          <a:prstGeom prst="rect">
            <a:avLst/>
          </a:prstGeom>
        </p:spPr>
        <p:txBody>
          <a:bodyPr/>
          <a:lstStyle>
            <a:lvl1pPr marL="0" indent="0">
              <a:buNone/>
              <a:defRPr sz="2800"/>
            </a:lvl1pPr>
          </a:lstStyle>
          <a:p>
            <a:pPr lvl="0"/>
            <a:r>
              <a:rPr lang="en-US" dirty="0"/>
              <a:t>Edit Master text styles</a:t>
            </a:r>
          </a:p>
        </p:txBody>
      </p:sp>
      <p:sp>
        <p:nvSpPr>
          <p:cNvPr id="5" name="Text Placeholder 4"/>
          <p:cNvSpPr>
            <a:spLocks noGrp="1"/>
          </p:cNvSpPr>
          <p:nvPr>
            <p:ph type="body" sz="quarter" idx="24"/>
          </p:nvPr>
        </p:nvSpPr>
        <p:spPr>
          <a:xfrm>
            <a:off x="152400" y="5565464"/>
            <a:ext cx="8591550" cy="9144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27751466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0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2667000"/>
          </a:xfrm>
          <a:prstGeom prst="rect">
            <a:avLst/>
          </a:prstGeom>
        </p:spPr>
        <p:txBody>
          <a:bodyPr/>
          <a:lstStyle>
            <a:lvl1pPr marL="0" indent="0">
              <a:buFont typeface="+mj-lt"/>
              <a:buNone/>
              <a:defRPr sz="2800"/>
            </a:lvl1pPr>
          </a:lstStyle>
          <a:p>
            <a:pPr lvl="0"/>
            <a:r>
              <a:rPr lang="en-US" dirty="0"/>
              <a:t>Edit Master text styles</a:t>
            </a:r>
          </a:p>
        </p:txBody>
      </p:sp>
    </p:spTree>
    <p:extLst>
      <p:ext uri="{BB962C8B-B14F-4D97-AF65-F5344CB8AC3E}">
        <p14:creationId xmlns:p14="http://schemas.microsoft.com/office/powerpoint/2010/main" val="128550454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6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2667000"/>
          </a:xfrm>
          <a:prstGeom prst="rect">
            <a:avLst/>
          </a:prstGeom>
        </p:spPr>
        <p:txBody>
          <a:bodyPr/>
          <a:lstStyle>
            <a:lvl1pPr marL="0" indent="0">
              <a:buFont typeface="+mj-lt"/>
              <a:buNone/>
              <a:defRPr sz="2800"/>
            </a:lvl1pPr>
          </a:lstStyle>
          <a:p>
            <a:pPr lvl="0"/>
            <a:r>
              <a:rPr lang="en-US" dirty="0"/>
              <a:t>Edit Master text styles</a:t>
            </a:r>
          </a:p>
        </p:txBody>
      </p:sp>
    </p:spTree>
    <p:extLst>
      <p:ext uri="{BB962C8B-B14F-4D97-AF65-F5344CB8AC3E}">
        <p14:creationId xmlns:p14="http://schemas.microsoft.com/office/powerpoint/2010/main" val="200649262"/>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2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2667000"/>
          </a:xfrm>
          <a:prstGeom prst="rect">
            <a:avLst/>
          </a:prstGeom>
        </p:spPr>
        <p:txBody>
          <a:bodyPr/>
          <a:lstStyle>
            <a:lvl1pPr marL="0" indent="0">
              <a:buFont typeface="+mj-lt"/>
              <a:buNone/>
              <a:defRPr sz="2800"/>
            </a:lvl1pPr>
          </a:lstStyle>
          <a:p>
            <a:pPr lvl="0"/>
            <a:r>
              <a:rPr lang="en-US" dirty="0"/>
              <a:t>Edit Master text styles</a:t>
            </a:r>
          </a:p>
        </p:txBody>
      </p:sp>
    </p:spTree>
    <p:extLst>
      <p:ext uri="{BB962C8B-B14F-4D97-AF65-F5344CB8AC3E}">
        <p14:creationId xmlns:p14="http://schemas.microsoft.com/office/powerpoint/2010/main" val="3447946773"/>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1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2057400"/>
            <a:ext cx="9106469" cy="2667000"/>
          </a:xfrm>
          <a:prstGeom prst="rect">
            <a:avLst/>
          </a:prstGeom>
        </p:spPr>
        <p:txBody>
          <a:bodyPr/>
          <a:lstStyle>
            <a:lvl1pPr marL="0" indent="0">
              <a:buFont typeface="+mj-lt"/>
              <a:buNone/>
              <a:defRPr sz="2800"/>
            </a:lvl1pPr>
          </a:lstStyle>
          <a:p>
            <a:pPr lvl="0"/>
            <a:r>
              <a:rPr lang="en-US" dirty="0"/>
              <a:t>Edit Master text styles</a:t>
            </a:r>
          </a:p>
        </p:txBody>
      </p:sp>
    </p:spTree>
    <p:extLst>
      <p:ext uri="{BB962C8B-B14F-4D97-AF65-F5344CB8AC3E}">
        <p14:creationId xmlns:p14="http://schemas.microsoft.com/office/powerpoint/2010/main" val="1116955537"/>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3355542"/>
            <a:ext cx="9106469" cy="735012"/>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78423301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5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152400" y="1066800"/>
            <a:ext cx="8820434"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304800" y="1905000"/>
            <a:ext cx="8534400" cy="4114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860312835"/>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_Expo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0"/>
            <a:ext cx="89916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231775" indent="-231775">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0" y="2152210"/>
            <a:ext cx="8686800" cy="735012"/>
          </a:xfrm>
          <a:prstGeom prst="rect">
            <a:avLst/>
          </a:prstGeom>
        </p:spPr>
        <p:txBody>
          <a:bodyPr/>
          <a:lstStyle>
            <a:lvl1pPr marL="0" indent="0">
              <a:buNone/>
              <a:defRPr sz="2800"/>
            </a:lvl1pPr>
          </a:lstStyle>
          <a:p>
            <a:pPr lvl="0"/>
            <a:r>
              <a:rPr lang="en-US" dirty="0"/>
              <a:t>Edit Master text styles</a:t>
            </a:r>
          </a:p>
        </p:txBody>
      </p:sp>
      <p:sp>
        <p:nvSpPr>
          <p:cNvPr id="5" name="Content Placeholder 4"/>
          <p:cNvSpPr>
            <a:spLocks noGrp="1"/>
          </p:cNvSpPr>
          <p:nvPr>
            <p:ph sz="quarter" idx="24"/>
          </p:nvPr>
        </p:nvSpPr>
        <p:spPr>
          <a:xfrm>
            <a:off x="6324600" y="3581400"/>
            <a:ext cx="2057400" cy="457200"/>
          </a:xfrm>
          <a:prstGeom prst="rect">
            <a:avLst/>
          </a:prstGeom>
        </p:spPr>
        <p:txBody>
          <a:bodyPr/>
          <a:lstStyle>
            <a:lvl1pPr marL="0" indent="0" algn="ctr">
              <a:buNone/>
              <a:defRPr sz="2400"/>
            </a:lvl1pPr>
          </a:lstStyle>
          <a:p>
            <a:pPr lvl="0"/>
            <a:r>
              <a:rPr lang="en-US" dirty="0"/>
              <a:t>Edit Master text styles</a:t>
            </a:r>
          </a:p>
        </p:txBody>
      </p:sp>
    </p:spTree>
    <p:extLst>
      <p:ext uri="{BB962C8B-B14F-4D97-AF65-F5344CB8AC3E}">
        <p14:creationId xmlns:p14="http://schemas.microsoft.com/office/powerpoint/2010/main" val="247305608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457200" y="0"/>
            <a:ext cx="86868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1991089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s">
    <p:spTree>
      <p:nvGrpSpPr>
        <p:cNvPr id="1" name=""/>
        <p:cNvGrpSpPr/>
        <p:nvPr/>
      </p:nvGrpSpPr>
      <p:grpSpPr>
        <a:xfrm>
          <a:off x="0" y="0"/>
          <a:ext cx="0" cy="0"/>
          <a:chOff x="0" y="0"/>
          <a:chExt cx="0" cy="0"/>
        </a:xfrm>
      </p:grpSpPr>
      <p:sp>
        <p:nvSpPr>
          <p:cNvPr id="7" name="ChapterTitle"/>
          <p:cNvSpPr>
            <a:spLocks noGrp="1"/>
          </p:cNvSpPr>
          <p:nvPr>
            <p:ph type="body" sz="quarter" idx="11" hasCustomPrompt="1"/>
          </p:nvPr>
        </p:nvSpPr>
        <p:spPr>
          <a:xfrm>
            <a:off x="3429000" y="0"/>
            <a:ext cx="5715000" cy="1499616"/>
          </a:xfrm>
          <a:prstGeom prst="rect">
            <a:avLst/>
          </a:prstGeom>
        </p:spPr>
        <p:txBody>
          <a:bodyPr tIns="0" bIns="0"/>
          <a:lstStyle>
            <a:lvl1pPr marL="0" indent="0" algn="l" defTabSz="914400" rtl="0" eaLnBrk="1" latinLnBrk="0" hangingPunct="1">
              <a:spcBef>
                <a:spcPct val="20000"/>
              </a:spcBef>
              <a:buFont typeface="Arial" pitchFamily="34" charset="0"/>
              <a:buNone/>
              <a:defRPr sz="3200">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ChapterTitle</a:t>
            </a:r>
            <a:endParaRPr lang="en-US" dirty="0"/>
          </a:p>
        </p:txBody>
      </p:sp>
      <p:sp>
        <p:nvSpPr>
          <p:cNvPr id="8" name="ChapterSubTitle"/>
          <p:cNvSpPr>
            <a:spLocks noGrp="1"/>
          </p:cNvSpPr>
          <p:nvPr>
            <p:ph type="body" sz="quarter" idx="12" hasCustomPrompt="1"/>
          </p:nvPr>
        </p:nvSpPr>
        <p:spPr>
          <a:xfrm>
            <a:off x="1270000" y="127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ChapterSubTitle</a:t>
            </a:r>
          </a:p>
        </p:txBody>
      </p:sp>
      <p:sp>
        <p:nvSpPr>
          <p:cNvPr id="9" name="SectionNumber"/>
          <p:cNvSpPr>
            <a:spLocks noGrp="1"/>
          </p:cNvSpPr>
          <p:nvPr>
            <p:ph type="body" sz="quarter" idx="13" hasCustomPrompt="1"/>
          </p:nvPr>
        </p:nvSpPr>
        <p:spPr>
          <a:xfrm>
            <a:off x="1270000" y="177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SectionNumber</a:t>
            </a:r>
          </a:p>
        </p:txBody>
      </p:sp>
      <p:sp>
        <p:nvSpPr>
          <p:cNvPr id="10" name="SectionTitle"/>
          <p:cNvSpPr>
            <a:spLocks noGrp="1"/>
          </p:cNvSpPr>
          <p:nvPr>
            <p:ph type="body" sz="quarter" idx="14" hasCustomPrompt="1"/>
          </p:nvPr>
        </p:nvSpPr>
        <p:spPr>
          <a:xfrm>
            <a:off x="1270000" y="228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SectionTitle</a:t>
            </a:r>
          </a:p>
        </p:txBody>
      </p:sp>
      <p:sp>
        <p:nvSpPr>
          <p:cNvPr id="11" name="ObjectiveNumber"/>
          <p:cNvSpPr>
            <a:spLocks noGrp="1"/>
          </p:cNvSpPr>
          <p:nvPr>
            <p:ph type="body" sz="quarter" idx="15" hasCustomPrompt="1"/>
          </p:nvPr>
        </p:nvSpPr>
        <p:spPr>
          <a:xfrm>
            <a:off x="1270000" y="2794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ObjectiveNumber</a:t>
            </a:r>
          </a:p>
        </p:txBody>
      </p:sp>
      <p:sp>
        <p:nvSpPr>
          <p:cNvPr id="12" name="Objective"/>
          <p:cNvSpPr>
            <a:spLocks noGrp="1"/>
          </p:cNvSpPr>
          <p:nvPr>
            <p:ph type="body" sz="quarter" idx="16" hasCustomPrompt="1"/>
          </p:nvPr>
        </p:nvSpPr>
        <p:spPr>
          <a:xfrm>
            <a:off x="1270000" y="330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Objective</a:t>
            </a:r>
          </a:p>
        </p:txBody>
      </p:sp>
      <p:sp>
        <p:nvSpPr>
          <p:cNvPr id="13" name="ItemNumber"/>
          <p:cNvSpPr>
            <a:spLocks noGrp="1"/>
          </p:cNvSpPr>
          <p:nvPr>
            <p:ph type="body" sz="quarter" idx="17" hasCustomPrompt="1"/>
          </p:nvPr>
        </p:nvSpPr>
        <p:spPr>
          <a:xfrm>
            <a:off x="1270000" y="381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ItemNumber</a:t>
            </a:r>
          </a:p>
        </p:txBody>
      </p:sp>
      <p:sp>
        <p:nvSpPr>
          <p:cNvPr id="14" name="ItemTitle"/>
          <p:cNvSpPr>
            <a:spLocks noGrp="1"/>
          </p:cNvSpPr>
          <p:nvPr>
            <p:ph type="body" sz="quarter" idx="18" hasCustomPrompt="1"/>
          </p:nvPr>
        </p:nvSpPr>
        <p:spPr>
          <a:xfrm>
            <a:off x="1270000" y="431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ItemTitle</a:t>
            </a:r>
          </a:p>
        </p:txBody>
      </p:sp>
      <p:sp>
        <p:nvSpPr>
          <p:cNvPr id="15" name="CONS"/>
          <p:cNvSpPr>
            <a:spLocks noGrp="1"/>
          </p:cNvSpPr>
          <p:nvPr>
            <p:ph type="body" sz="quarter" idx="19" hasCustomPrompt="1"/>
          </p:nvPr>
        </p:nvSpPr>
        <p:spPr>
          <a:xfrm>
            <a:off x="1270000" y="482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CONS</a:t>
            </a:r>
          </a:p>
        </p:txBody>
      </p:sp>
      <p:sp>
        <p:nvSpPr>
          <p:cNvPr id="16" name="SlideNumber"/>
          <p:cNvSpPr>
            <a:spLocks noGrp="1"/>
          </p:cNvSpPr>
          <p:nvPr>
            <p:ph type="body" sz="quarter" idx="20" hasCustomPrompt="1"/>
          </p:nvPr>
        </p:nvSpPr>
        <p:spPr>
          <a:xfrm>
            <a:off x="7388352" y="6168457"/>
            <a:ext cx="1527048" cy="228600"/>
          </a:xfrm>
          <a:prstGeom prst="rect">
            <a:avLst/>
          </a:prstGeom>
        </p:spPr>
        <p:txBody>
          <a:bodyPr anchor="ctr" anchorCtr="0"/>
          <a:lstStyle>
            <a:lvl1pPr marL="0" indent="0" algn="r" defTabSz="914400" rtl="0" eaLnBrk="1" latinLnBrk="0" hangingPunct="1">
              <a:spcBef>
                <a:spcPct val="20000"/>
              </a:spcBef>
              <a:buFont typeface="Arial" pitchFamily="34" charset="0"/>
              <a:buNone/>
              <a:defRPr sz="1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a:t>SlideNumber</a:t>
            </a:r>
            <a:endParaRPr lang="en-US" dirty="0"/>
          </a:p>
        </p:txBody>
      </p:sp>
      <p:sp>
        <p:nvSpPr>
          <p:cNvPr id="17" name="Copyright"/>
          <p:cNvSpPr>
            <a:spLocks noGrp="1"/>
          </p:cNvSpPr>
          <p:nvPr>
            <p:ph type="body" sz="quarter" idx="21" hasCustomPrompt="1"/>
          </p:nvPr>
        </p:nvSpPr>
        <p:spPr>
          <a:xfrm>
            <a:off x="1270000" y="584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a:t>Copyright</a:t>
            </a:r>
          </a:p>
        </p:txBody>
      </p:sp>
      <p:graphicFrame>
        <p:nvGraphicFramePr>
          <p:cNvPr id="18" name="SectionsTable"/>
          <p:cNvGraphicFramePr>
            <a:graphicFrameLocks noGrp="1"/>
          </p:cNvGraphicFramePr>
          <p:nvPr userDrawn="1">
            <p:extLst>
              <p:ext uri="{D42A27DB-BD31-4B8C-83A1-F6EECF244321}">
                <p14:modId xmlns:p14="http://schemas.microsoft.com/office/powerpoint/2010/main" val="2276324264"/>
              </p:ext>
            </p:extLst>
          </p:nvPr>
        </p:nvGraphicFramePr>
        <p:xfrm>
          <a:off x="228600" y="1905000"/>
          <a:ext cx="8763000" cy="426720"/>
        </p:xfrm>
        <a:graphic>
          <a:graphicData uri="http://schemas.openxmlformats.org/drawingml/2006/table">
            <a:tbl>
              <a:tblPr>
                <a:tableStyleId>{5C22544A-7EE6-4342-B048-85BDC9FD1C3A}</a:tableStyleId>
              </a:tblPr>
              <a:tblGrid>
                <a:gridCol w="697938">
                  <a:extLst>
                    <a:ext uri="{9D8B030D-6E8A-4147-A177-3AD203B41FA5}">
                      <a16:colId xmlns:a16="http://schemas.microsoft.com/office/drawing/2014/main" val="20000"/>
                    </a:ext>
                  </a:extLst>
                </a:gridCol>
                <a:gridCol w="8065062">
                  <a:extLst>
                    <a:ext uri="{9D8B030D-6E8A-4147-A177-3AD203B41FA5}">
                      <a16:colId xmlns:a16="http://schemas.microsoft.com/office/drawing/2014/main" val="20001"/>
                    </a:ext>
                  </a:extLst>
                </a:gridCol>
              </a:tblGrid>
              <a:tr h="348343">
                <a:tc>
                  <a:txBody>
                    <a:bodyPr/>
                    <a:lstStyle/>
                    <a:p>
                      <a:pPr marL="0" algn="r" defTabSz="914400" rtl="0" eaLnBrk="1" latinLnBrk="0" hangingPunct="1">
                        <a:buNone/>
                      </a:pPr>
                      <a:endParaRPr lang="en-US" sz="2800" b="0" i="0" u="none" baseline="0" dirty="0">
                        <a:solidFill>
                          <a:srgbClr val="CC0000"/>
                        </a:solidFill>
                        <a:latin typeface="Calibri"/>
                      </a:endParaRPr>
                    </a:p>
                  </a:txBody>
                  <a:tcPr marT="0" marB="0">
                    <a:noFill/>
                  </a:tcPr>
                </a:tc>
                <a:tc>
                  <a:txBody>
                    <a:bodyPr/>
                    <a:lstStyle/>
                    <a:p>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22"/>
          </p:nvPr>
        </p:nvSpPr>
        <p:spPr>
          <a:xfrm>
            <a:off x="836676" y="3401568"/>
            <a:ext cx="7315200" cy="2926080"/>
          </a:xfrm>
          <a:prstGeom prst="rect">
            <a:avLst/>
          </a:prstGeom>
        </p:spPr>
        <p:txBody>
          <a:bodyPr/>
          <a:lstStyle>
            <a:lvl1pPr marL="0" indent="0">
              <a:buNone/>
              <a:defRPr sz="2800">
                <a:latin typeface="+mn-lt"/>
              </a:defRPr>
            </a:lvl1pPr>
          </a:lstStyle>
          <a:p>
            <a:pPr lvl="0"/>
            <a:r>
              <a:rPr lang="en-US" dirty="0"/>
              <a:t>Edit Master text styles</a:t>
            </a:r>
          </a:p>
        </p:txBody>
      </p:sp>
      <p:sp>
        <p:nvSpPr>
          <p:cNvPr id="5" name="Text Placeholder 4"/>
          <p:cNvSpPr>
            <a:spLocks noGrp="1"/>
          </p:cNvSpPr>
          <p:nvPr>
            <p:ph type="body" sz="quarter" idx="23"/>
          </p:nvPr>
        </p:nvSpPr>
        <p:spPr>
          <a:xfrm>
            <a:off x="7736974" y="5816974"/>
            <a:ext cx="1371600" cy="371856"/>
          </a:xfrm>
          <a:prstGeom prst="rect">
            <a:avLst/>
          </a:prstGeom>
        </p:spPr>
        <p:txBody>
          <a:bodyPr/>
          <a:lstStyle>
            <a:lvl1pPr marL="0" indent="0">
              <a:buNone/>
              <a:defRPr sz="1800"/>
            </a:lvl1pPr>
            <a:lvl2pPr marL="457200" indent="0">
              <a:buNone/>
              <a:defRPr sz="1800"/>
            </a:lvl2pPr>
          </a:lstStyle>
          <a:p>
            <a:pPr lvl="0"/>
            <a:r>
              <a:rPr lang="en-US" dirty="0"/>
              <a:t>Edit Master text styles</a:t>
            </a:r>
          </a:p>
        </p:txBody>
      </p:sp>
      <p:sp>
        <p:nvSpPr>
          <p:cNvPr id="2" name="Title 1"/>
          <p:cNvSpPr>
            <a:spLocks noGrp="1"/>
          </p:cNvSpPr>
          <p:nvPr>
            <p:ph type="title"/>
          </p:nvPr>
        </p:nvSpPr>
        <p:spPr>
          <a:xfrm>
            <a:off x="3994150" y="1430179"/>
            <a:ext cx="5086350" cy="1325563"/>
          </a:xfrm>
          <a:prstGeom prst="rect">
            <a:avLst/>
          </a:prstGeom>
        </p:spPr>
        <p:txBody>
          <a:bodyPr/>
          <a:lstStyle>
            <a:lvl1pPr>
              <a:defRPr sz="3200">
                <a:latin typeface="Helvetica" panose="020B0604020202020204" pitchFamily="34" charset="0"/>
                <a:cs typeface="Helvetica" panose="020B0604020202020204" pitchFamily="34" charset="0"/>
              </a:defRPr>
            </a:lvl1pPr>
          </a:lstStyle>
          <a:p>
            <a:r>
              <a:rPr lang="en-US" dirty="0"/>
              <a:t>Click to edit Master title style</a:t>
            </a:r>
          </a:p>
        </p:txBody>
      </p:sp>
      <p:sp>
        <p:nvSpPr>
          <p:cNvPr id="19" name="Text Placeholder 18"/>
          <p:cNvSpPr>
            <a:spLocks noGrp="1"/>
          </p:cNvSpPr>
          <p:nvPr>
            <p:ph type="body" sz="quarter" idx="24"/>
          </p:nvPr>
        </p:nvSpPr>
        <p:spPr>
          <a:xfrm>
            <a:off x="609600" y="1066800"/>
            <a:ext cx="1752600" cy="609600"/>
          </a:xfrm>
          <a:prstGeom prst="rect">
            <a:avLst/>
          </a:prstGeom>
        </p:spPr>
        <p:txBody>
          <a:bodyPr/>
          <a:lstStyle>
            <a:lvl1pPr marL="0" indent="0">
              <a:buNone/>
              <a:defRPr>
                <a:latin typeface="Helvetica" panose="020B0604020202020204" pitchFamily="34" charset="0"/>
                <a:cs typeface="Helvetica" panose="020B0604020202020204" pitchFamily="34" charset="0"/>
              </a:defRPr>
            </a:lvl1pPr>
          </a:lstStyle>
          <a:p>
            <a:pPr lvl="0"/>
            <a:r>
              <a:rPr lang="en-US" dirty="0"/>
              <a:t>Edit Master text styles</a:t>
            </a:r>
          </a:p>
        </p:txBody>
      </p:sp>
      <p:sp>
        <p:nvSpPr>
          <p:cNvPr id="21" name="Text Placeholder 20"/>
          <p:cNvSpPr>
            <a:spLocks noGrp="1"/>
          </p:cNvSpPr>
          <p:nvPr>
            <p:ph type="body" sz="quarter" idx="25" hasCustomPrompt="1"/>
          </p:nvPr>
        </p:nvSpPr>
        <p:spPr>
          <a:xfrm>
            <a:off x="2514600" y="1435100"/>
            <a:ext cx="914400" cy="781050"/>
          </a:xfrm>
          <a:prstGeom prst="rect">
            <a:avLst/>
          </a:prstGeom>
        </p:spPr>
        <p:txBody>
          <a:bodyPr/>
          <a:lstStyle>
            <a:lvl1pPr marL="0" indent="0" algn="ctr">
              <a:buNone/>
              <a:defRPr sz="6000">
                <a:solidFill>
                  <a:srgbClr val="939598"/>
                </a:solidFill>
                <a:latin typeface="Helvetica" panose="020B0604020202020204" pitchFamily="34" charset="0"/>
                <a:cs typeface="Helvetica" panose="020B0604020202020204" pitchFamily="34" charset="0"/>
              </a:defRPr>
            </a:lvl1pPr>
          </a:lstStyle>
          <a:p>
            <a:pPr lvl="0"/>
            <a:r>
              <a:rPr lang="en-US" dirty="0"/>
              <a:t>e</a:t>
            </a:r>
          </a:p>
        </p:txBody>
      </p:sp>
      <p:sp>
        <p:nvSpPr>
          <p:cNvPr id="22" name="Text Placeholder 2"/>
          <p:cNvSpPr>
            <a:spLocks noGrp="1"/>
          </p:cNvSpPr>
          <p:nvPr>
            <p:ph type="body" sz="quarter" idx="26" hasCustomPrompt="1"/>
          </p:nvPr>
        </p:nvSpPr>
        <p:spPr>
          <a:xfrm>
            <a:off x="126873" y="164877"/>
            <a:ext cx="2085975" cy="557213"/>
          </a:xfrm>
          <a:prstGeom prst="rect">
            <a:avLst/>
          </a:prstGeom>
        </p:spPr>
        <p:txBody>
          <a:bodyPr/>
          <a:lstStyle>
            <a:lvl1pPr marL="0" indent="0" algn="ctr">
              <a:buNone/>
              <a:defRPr sz="3200">
                <a:solidFill>
                  <a:schemeClr val="bg1"/>
                </a:solidFill>
                <a:latin typeface="Helvetica" panose="020B0604020202020204" pitchFamily="34" charset="0"/>
                <a:cs typeface="Helvetica" panose="020B0604020202020204" pitchFamily="34" charset="0"/>
              </a:defRPr>
            </a:lvl1pPr>
            <a:lvl2pPr marL="457200" indent="0">
              <a:buNone/>
              <a:defRPr sz="3200">
                <a:solidFill>
                  <a:schemeClr val="bg1"/>
                </a:solidFill>
              </a:defRPr>
            </a:lvl2pPr>
            <a:lvl3pPr marL="914400" indent="0">
              <a:buNone/>
              <a:defRPr sz="3200">
                <a:solidFill>
                  <a:schemeClr val="bg1"/>
                </a:solidFill>
              </a:defRPr>
            </a:lvl3pPr>
            <a:lvl4pPr marL="1371600" indent="0">
              <a:buNone/>
              <a:defRPr sz="3200">
                <a:solidFill>
                  <a:schemeClr val="bg1"/>
                </a:solidFill>
              </a:defRPr>
            </a:lvl4pPr>
            <a:lvl5pPr marL="1828800" indent="0">
              <a:buNone/>
              <a:defRPr sz="3200">
                <a:solidFill>
                  <a:schemeClr val="bg1"/>
                </a:solidFill>
              </a:defRPr>
            </a:lvl5pPr>
          </a:lstStyle>
          <a:p>
            <a:pPr lvl="0"/>
            <a:r>
              <a:rPr lang="en-US" dirty="0"/>
              <a:t>EDIT</a:t>
            </a:r>
          </a:p>
        </p:txBody>
      </p:sp>
      <p:sp>
        <p:nvSpPr>
          <p:cNvPr id="23" name="Text Placeholder 20"/>
          <p:cNvSpPr>
            <a:spLocks noGrp="1"/>
          </p:cNvSpPr>
          <p:nvPr>
            <p:ph type="body" sz="quarter" idx="27"/>
          </p:nvPr>
        </p:nvSpPr>
        <p:spPr>
          <a:xfrm>
            <a:off x="2136775" y="100013"/>
            <a:ext cx="1216025" cy="685800"/>
          </a:xfrm>
          <a:prstGeom prst="rect">
            <a:avLst/>
          </a:prstGeom>
        </p:spPr>
        <p:txBody>
          <a:bodyPr/>
          <a:lstStyle>
            <a:lvl1pPr marL="0" indent="0" algn="ctr">
              <a:spcBef>
                <a:spcPts val="0"/>
              </a:spcBef>
              <a:buNone/>
              <a:defRPr sz="6000">
                <a:solidFill>
                  <a:srgbClr val="6E7072"/>
                </a:solidFill>
                <a:latin typeface="Helvetica" panose="020B0604020202020204" pitchFamily="34" charset="0"/>
                <a:cs typeface="Helvetica" panose="020B0604020202020204" pitchFamily="34" charset="0"/>
              </a:defRPr>
            </a:lvl1pPr>
            <a:lvl2pPr>
              <a:defRPr>
                <a:solidFill>
                  <a:srgbClr val="6E7072"/>
                </a:solidFill>
                <a:latin typeface="Helvetica" panose="020B0604020202020204" pitchFamily="34" charset="0"/>
                <a:cs typeface="Helvetica" panose="020B0604020202020204" pitchFamily="34" charset="0"/>
              </a:defRPr>
            </a:lvl2pPr>
            <a:lvl3pPr>
              <a:defRPr>
                <a:solidFill>
                  <a:srgbClr val="6E7072"/>
                </a:solidFill>
                <a:latin typeface="Helvetica" panose="020B0604020202020204" pitchFamily="34" charset="0"/>
                <a:cs typeface="Helvetica" panose="020B0604020202020204" pitchFamily="34" charset="0"/>
              </a:defRPr>
            </a:lvl3pPr>
            <a:lvl4pPr>
              <a:defRPr>
                <a:solidFill>
                  <a:srgbClr val="6E7072"/>
                </a:solidFill>
                <a:latin typeface="Helvetica" panose="020B0604020202020204" pitchFamily="34" charset="0"/>
                <a:cs typeface="Helvetica" panose="020B0604020202020204" pitchFamily="34" charset="0"/>
              </a:defRPr>
            </a:lvl4pPr>
            <a:lvl5pPr>
              <a:defRPr>
                <a:solidFill>
                  <a:srgbClr val="6E7072"/>
                </a:solidFill>
                <a:latin typeface="Helvetica" panose="020B0604020202020204" pitchFamily="34" charset="0"/>
                <a:cs typeface="Helvetica" panose="020B0604020202020204" pitchFamily="34" charset="0"/>
              </a:defRPr>
            </a:lvl5pPr>
          </a:lstStyle>
          <a:p>
            <a:pPr lvl="0"/>
            <a:r>
              <a:rPr lang="en-US" dirty="0"/>
              <a:t>Edit</a:t>
            </a:r>
          </a:p>
        </p:txBody>
      </p:sp>
    </p:spTree>
    <p:extLst>
      <p:ext uri="{BB962C8B-B14F-4D97-AF65-F5344CB8AC3E}">
        <p14:creationId xmlns:p14="http://schemas.microsoft.com/office/powerpoint/2010/main" val="336894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81000" y="0"/>
            <a:ext cx="8763000" cy="457200"/>
          </a:xfrm>
          <a:prstGeom prst="rect">
            <a:avLst/>
          </a:prstGeom>
        </p:spPr>
        <p:txBody>
          <a:bodyPr/>
          <a:lstStyle>
            <a:lvl1pPr algn="l" defTabSz="914400">
              <a:tabLst>
                <a:tab pos="1023938"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111366015"/>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228600" y="0"/>
            <a:ext cx="8915400" cy="457200"/>
          </a:xfrm>
          <a:prstGeom prst="rect">
            <a:avLst/>
          </a:prstGeom>
        </p:spPr>
        <p:txBody>
          <a:bodyPr/>
          <a:lstStyle>
            <a:lvl1pPr marL="53975" indent="-53975"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228600" y="2316079"/>
            <a:ext cx="8077200" cy="609600"/>
          </a:xfrm>
          <a:prstGeom prst="rect">
            <a:avLst/>
          </a:prstGeom>
        </p:spPr>
        <p:txBody>
          <a:bodyPr/>
          <a:lstStyle>
            <a:lvl1pPr marL="0" indent="0" algn="ctr">
              <a:buNone/>
              <a:defRPr sz="2800"/>
            </a:lvl1pPr>
          </a:lstStyle>
          <a:p>
            <a:pPr lvl="0"/>
            <a:r>
              <a:rPr lang="en-US" dirty="0"/>
              <a:t>Edit Master text styles</a:t>
            </a:r>
          </a:p>
        </p:txBody>
      </p:sp>
    </p:spTree>
    <p:extLst>
      <p:ext uri="{BB962C8B-B14F-4D97-AF65-F5344CB8AC3E}">
        <p14:creationId xmlns:p14="http://schemas.microsoft.com/office/powerpoint/2010/main" val="311006591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marL="0" indent="0" algn="l" defTabSz="914400">
              <a:tabLst>
                <a:tab pos="1146175"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able Placeholder 4"/>
          <p:cNvSpPr>
            <a:spLocks noGrp="1"/>
          </p:cNvSpPr>
          <p:nvPr>
            <p:ph type="tbl" sz="quarter" idx="23"/>
          </p:nvPr>
        </p:nvSpPr>
        <p:spPr>
          <a:xfrm>
            <a:off x="228600" y="2362200"/>
            <a:ext cx="8744234" cy="2819400"/>
          </a:xfrm>
          <a:prstGeom prst="rect">
            <a:avLst/>
          </a:prstGeom>
        </p:spPr>
        <p:txBody>
          <a:bodyPr/>
          <a:lstStyle/>
          <a:p>
            <a:endParaRPr lang="en-US" dirty="0"/>
          </a:p>
        </p:txBody>
      </p:sp>
    </p:spTree>
    <p:extLst>
      <p:ext uri="{BB962C8B-B14F-4D97-AF65-F5344CB8AC3E}">
        <p14:creationId xmlns:p14="http://schemas.microsoft.com/office/powerpoint/2010/main" val="20442388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Exposition">
    <p:spTree>
      <p:nvGrpSpPr>
        <p:cNvPr id="1" name=""/>
        <p:cNvGrpSpPr/>
        <p:nvPr/>
      </p:nvGrpSpPr>
      <p:grpSpPr>
        <a:xfrm>
          <a:off x="0" y="0"/>
          <a:ext cx="0" cy="0"/>
          <a:chOff x="0" y="0"/>
          <a:chExt cx="0" cy="0"/>
        </a:xfrm>
      </p:grpSpPr>
      <p:sp>
        <p:nvSpPr>
          <p:cNvPr id="7" name="ChapterNumber"/>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457200" y="0"/>
            <a:ext cx="8686800" cy="457200"/>
          </a:xfrm>
          <a:prstGeom prst="rect">
            <a:avLst/>
          </a:prstGeom>
        </p:spPr>
        <p:txBody>
          <a:bodyPr/>
          <a:lstStyle>
            <a:lvl1pPr algn="l" defTabSz="914400">
              <a:tabLst>
                <a:tab pos="1023938"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0" y="1905000"/>
            <a:ext cx="8972550" cy="16764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597809287"/>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0" y="2057400"/>
            <a:ext cx="8972550" cy="3962400"/>
          </a:xfrm>
          <a:prstGeom prst="rect">
            <a:avLst/>
          </a:prstGeom>
        </p:spPr>
        <p:txBody>
          <a:bodyPr/>
          <a:lstStyle>
            <a:lvl1pPr marL="0" indent="0">
              <a:buNone/>
              <a:defRPr sz="28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77397653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1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13855"/>
            <a:ext cx="8991600" cy="457200"/>
          </a:xfrm>
          <a:prstGeom prst="rect">
            <a:avLst/>
          </a:prstGeom>
        </p:spPr>
        <p:txBody>
          <a:bodyPr/>
          <a:lstStyle>
            <a:lvl1pPr marL="231775" indent="-231775"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0" y="1742209"/>
            <a:ext cx="9144000" cy="543791"/>
          </a:xfrm>
          <a:prstGeom prst="rect">
            <a:avLst/>
          </a:prstGeom>
        </p:spPr>
        <p:txBody>
          <a:bodyPr/>
          <a:lstStyle>
            <a:lvl1pPr marL="0" indent="0">
              <a:buNone/>
              <a:defRPr sz="2400">
                <a:solidFill>
                  <a:schemeClr val="tx1"/>
                </a:solidFill>
              </a:defRPr>
            </a:lvl1pPr>
          </a:lstStyle>
          <a:p>
            <a:pPr lvl="0"/>
            <a:r>
              <a:rPr lang="en-US" dirty="0"/>
              <a:t>Edit Master text styles</a:t>
            </a:r>
          </a:p>
        </p:txBody>
      </p:sp>
      <p:sp>
        <p:nvSpPr>
          <p:cNvPr id="6" name="Table Placeholder 5"/>
          <p:cNvSpPr>
            <a:spLocks noGrp="1"/>
          </p:cNvSpPr>
          <p:nvPr>
            <p:ph type="tbl" sz="quarter" idx="24"/>
          </p:nvPr>
        </p:nvSpPr>
        <p:spPr>
          <a:xfrm>
            <a:off x="26158" y="2743200"/>
            <a:ext cx="9117842" cy="3011177"/>
          </a:xfrm>
          <a:prstGeom prst="rect">
            <a:avLst/>
          </a:prstGeom>
        </p:spPr>
        <p:txBody>
          <a:bodyPr/>
          <a:lstStyle/>
          <a:p>
            <a:endParaRPr lang="en-US" dirty="0"/>
          </a:p>
        </p:txBody>
      </p:sp>
    </p:spTree>
    <p:extLst>
      <p:ext uri="{BB962C8B-B14F-4D97-AF65-F5344CB8AC3E}">
        <p14:creationId xmlns:p14="http://schemas.microsoft.com/office/powerpoint/2010/main" val="62716528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marL="177800" indent="-109538"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0" y="2057400"/>
            <a:ext cx="8972550" cy="3962400"/>
          </a:xfrm>
          <a:prstGeom prst="rect">
            <a:avLst/>
          </a:prstGeom>
        </p:spPr>
        <p:txBody>
          <a:bodyPr/>
          <a:lstStyle>
            <a:lvl1pPr marL="0" indent="0">
              <a:buNone/>
              <a:defRPr sz="28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20746058"/>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8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304800" y="0"/>
            <a:ext cx="8839200" cy="457200"/>
          </a:xfrm>
          <a:prstGeom prst="rect">
            <a:avLst/>
          </a:prstGeom>
        </p:spPr>
        <p:txBody>
          <a:bodyPr/>
          <a:lstStyle>
            <a:lvl1pPr algn="l" defTabSz="914400">
              <a:tabLst>
                <a:tab pos="1146175"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0" y="2057400"/>
            <a:ext cx="8972550" cy="3962400"/>
          </a:xfrm>
          <a:prstGeom prst="rect">
            <a:avLst/>
          </a:prstGeom>
        </p:spPr>
        <p:txBody>
          <a:bodyPr/>
          <a:lstStyle>
            <a:lvl1pPr marL="0" indent="0">
              <a:buNone/>
              <a:defRPr sz="28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5377381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_Exposition">
    <p:spTree>
      <p:nvGrpSpPr>
        <p:cNvPr id="1" name=""/>
        <p:cNvGrpSpPr/>
        <p:nvPr/>
      </p:nvGrpSpPr>
      <p:grpSpPr>
        <a:xfrm>
          <a:off x="0" y="0"/>
          <a:ext cx="0" cy="0"/>
          <a:chOff x="0" y="0"/>
          <a:chExt cx="0" cy="0"/>
        </a:xfrm>
      </p:grpSpPr>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marL="341313" indent="-95250"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5" name="Text Placeholder 4"/>
          <p:cNvSpPr>
            <a:spLocks noGrp="1"/>
          </p:cNvSpPr>
          <p:nvPr>
            <p:ph type="body" sz="quarter" idx="23"/>
          </p:nvPr>
        </p:nvSpPr>
        <p:spPr>
          <a:xfrm>
            <a:off x="0" y="2057400"/>
            <a:ext cx="8972550" cy="3962400"/>
          </a:xfrm>
          <a:prstGeom prst="rect">
            <a:avLst/>
          </a:prstGeom>
        </p:spPr>
        <p:txBody>
          <a:bodyPr/>
          <a:lstStyle>
            <a:lvl1pPr marL="0" indent="0">
              <a:buNone/>
              <a:defRPr sz="28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999759266"/>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2" name="Title 1"/>
          <p:cNvSpPr>
            <a:spLocks noGrp="1"/>
          </p:cNvSpPr>
          <p:nvPr>
            <p:ph type="title" hasCustomPrompt="1"/>
          </p:nvPr>
        </p:nvSpPr>
        <p:spPr>
          <a:xfrm>
            <a:off x="152400" y="0"/>
            <a:ext cx="8991600" cy="457200"/>
          </a:xfrm>
          <a:prstGeom prst="rect">
            <a:avLst/>
          </a:prstGeom>
        </p:spPr>
        <p:txBody>
          <a:bodyPr/>
          <a:lstStyle>
            <a:lvl1pPr algn="l" defTabSz="914400">
              <a:tabLst>
                <a:tab pos="1255713" algn="l"/>
              </a:tabLst>
              <a:defRPr sz="3200">
                <a:solidFill>
                  <a:srgbClr val="CE171F"/>
                </a:solidFill>
                <a:latin typeface="Calibri" panose="020F0502020204030204" pitchFamily="34" charset="0"/>
              </a:defRPr>
            </a:lvl1pPr>
          </a:lstStyle>
          <a:p>
            <a:r>
              <a:rPr lang="en-US" dirty="0"/>
              <a:t>	Click to edit Master title style</a:t>
            </a:r>
          </a:p>
        </p:txBody>
      </p:sp>
      <p:sp>
        <p:nvSpPr>
          <p:cNvPr id="4" name="Text Placeholder 3"/>
          <p:cNvSpPr>
            <a:spLocks noGrp="1"/>
          </p:cNvSpPr>
          <p:nvPr>
            <p:ph type="body" sz="quarter" idx="22"/>
          </p:nvPr>
        </p:nvSpPr>
        <p:spPr>
          <a:xfrm>
            <a:off x="0" y="1066800"/>
            <a:ext cx="9144000" cy="484909"/>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6" name="Text Placeholder 5"/>
          <p:cNvSpPr>
            <a:spLocks noGrp="1"/>
          </p:cNvSpPr>
          <p:nvPr>
            <p:ph type="body" sz="quarter" idx="23"/>
          </p:nvPr>
        </p:nvSpPr>
        <p:spPr>
          <a:xfrm>
            <a:off x="18765" y="1828800"/>
            <a:ext cx="9106469" cy="42672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7895193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a:t>SC#</a:t>
            </a:r>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3814396398"/>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22" name="Text Placeholder 2"/>
          <p:cNvSpPr>
            <a:spLocks noGrp="1"/>
          </p:cNvSpPr>
          <p:nvPr>
            <p:ph type="body" sz="quarter" idx="24"/>
          </p:nvPr>
        </p:nvSpPr>
        <p:spPr>
          <a:xfrm>
            <a:off x="1219200" y="1219200"/>
            <a:ext cx="6553200" cy="609600"/>
          </a:xfrm>
          <a:prstGeom prst="rect">
            <a:avLst/>
          </a:prstGeom>
        </p:spPr>
        <p:txBody>
          <a:bodyPr/>
          <a:lstStyle>
            <a:lvl1pPr marL="0" indent="0" algn="ctr">
              <a:buNone/>
              <a:defRPr sz="3200" b="1">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Tree>
    <p:extLst>
      <p:ext uri="{BB962C8B-B14F-4D97-AF65-F5344CB8AC3E}">
        <p14:creationId xmlns:p14="http://schemas.microsoft.com/office/powerpoint/2010/main" val="2942732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Calibri" panose="020F0502020204030204" pitchFamily="34" charset="0"/>
              </a:defRPr>
            </a:lvl1pPr>
          </a:lstStyle>
          <a:p>
            <a:pPr lvl="0"/>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114300" y="1371600"/>
            <a:ext cx="9144000" cy="484909"/>
          </a:xfrm>
          <a:prstGeom prst="rect">
            <a:avLst/>
          </a:prstGeom>
        </p:spPr>
        <p:txBody>
          <a:bodyPr anchor="t" anchorCtr="0"/>
          <a:lstStyle>
            <a:lvl1pPr marL="0" indent="0">
              <a:buNone/>
              <a:defRPr sz="2800" b="1">
                <a:solidFill>
                  <a:srgbClr val="4F74A7"/>
                </a:solidFill>
                <a:latin typeface="Calibri" panose="020F0502020204030204" pitchFamily="34" charset="0"/>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hasCustomPrompt="1"/>
          </p:nvPr>
        </p:nvSpPr>
        <p:spPr>
          <a:xfrm>
            <a:off x="114300" y="30216"/>
            <a:ext cx="1143000" cy="411217"/>
          </a:xfrm>
          <a:prstGeom prst="rect">
            <a:avLst/>
          </a:prstGeom>
        </p:spPr>
        <p:txBody>
          <a:bodyPr/>
          <a:lstStyle>
            <a:lvl1pPr marL="0" indent="0">
              <a:buNone/>
              <a:defRPr>
                <a:solidFill>
                  <a:schemeClr val="bg1"/>
                </a:solidFill>
                <a:latin typeface="Calibri" panose="020F0502020204030204" pitchFamily="34" charset="0"/>
              </a:defRPr>
            </a:lvl1pPr>
          </a:lstStyle>
          <a:p>
            <a:pPr lvl="0"/>
            <a:r>
              <a:rPr lang="en-US" dirty="0"/>
              <a:t>text styles</a:t>
            </a:r>
          </a:p>
        </p:txBody>
      </p:sp>
      <p:sp>
        <p:nvSpPr>
          <p:cNvPr id="4" name="Title 3"/>
          <p:cNvSpPr>
            <a:spLocks noGrp="1"/>
          </p:cNvSpPr>
          <p:nvPr>
            <p:ph type="title"/>
          </p:nvPr>
        </p:nvSpPr>
        <p:spPr>
          <a:xfrm>
            <a:off x="1466850" y="0"/>
            <a:ext cx="6686550" cy="648198"/>
          </a:xfrm>
          <a:prstGeom prst="rect">
            <a:avLst/>
          </a:prstGeom>
        </p:spPr>
        <p:txBody>
          <a:bodyPr/>
          <a:lstStyle>
            <a:lvl1pPr>
              <a:defRPr sz="3200">
                <a:latin typeface="Calibri" panose="020F0502020204030204" pitchFamily="34" charset="0"/>
              </a:defRPr>
            </a:lvl1pPr>
          </a:lstStyle>
          <a:p>
            <a:r>
              <a:rPr lang="en-US" dirty="0"/>
              <a:t>Click to edit Master title style</a:t>
            </a:r>
          </a:p>
        </p:txBody>
      </p:sp>
      <p:sp>
        <p:nvSpPr>
          <p:cNvPr id="11" name="Text Placeholder 10"/>
          <p:cNvSpPr>
            <a:spLocks noGrp="1"/>
          </p:cNvSpPr>
          <p:nvPr>
            <p:ph type="body" sz="quarter" idx="23"/>
          </p:nvPr>
        </p:nvSpPr>
        <p:spPr>
          <a:xfrm>
            <a:off x="381000" y="2590800"/>
            <a:ext cx="7772400" cy="990600"/>
          </a:xfrm>
          <a:prstGeom prst="rect">
            <a:avLst/>
          </a:prstGeom>
        </p:spPr>
        <p:txBody>
          <a:bodyPr/>
          <a:lstStyle>
            <a:lvl1pPr marL="0" indent="0">
              <a:buNone/>
              <a:defRPr sz="2800"/>
            </a:lvl1pPr>
          </a:lstStyle>
          <a:p>
            <a:pPr lvl="0"/>
            <a:r>
              <a:rPr lang="en-US" dirty="0"/>
              <a:t>Edit Master text styles</a:t>
            </a:r>
          </a:p>
        </p:txBody>
      </p:sp>
      <p:sp>
        <p:nvSpPr>
          <p:cNvPr id="22" name="Text Placeholder 21"/>
          <p:cNvSpPr>
            <a:spLocks noGrp="1"/>
          </p:cNvSpPr>
          <p:nvPr>
            <p:ph type="body" sz="quarter" idx="24"/>
          </p:nvPr>
        </p:nvSpPr>
        <p:spPr>
          <a:xfrm>
            <a:off x="118782" y="4069080"/>
            <a:ext cx="7391400" cy="1219200"/>
          </a:xfrm>
          <a:prstGeom prst="rect">
            <a:avLst/>
          </a:prstGeom>
        </p:spPr>
        <p:txBody>
          <a:bodyPr/>
          <a:lstStyle>
            <a:lvl1pPr marL="0" indent="0">
              <a:buNone/>
              <a:defRPr sz="2800"/>
            </a:lvl1pPr>
          </a:lstStyle>
          <a:p>
            <a:pPr lvl="0"/>
            <a:r>
              <a:rPr lang="en-US" dirty="0"/>
              <a:t>Edit Master text styles</a:t>
            </a:r>
          </a:p>
        </p:txBody>
      </p:sp>
      <p:sp>
        <p:nvSpPr>
          <p:cNvPr id="24" name="Text Placeholder 23"/>
          <p:cNvSpPr>
            <a:spLocks noGrp="1"/>
          </p:cNvSpPr>
          <p:nvPr>
            <p:ph type="body" sz="quarter" idx="25"/>
          </p:nvPr>
        </p:nvSpPr>
        <p:spPr>
          <a:xfrm>
            <a:off x="7355541" y="6096000"/>
            <a:ext cx="1524000" cy="30480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21386239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p:nvPr>
        </p:nvSpPr>
        <p:spPr>
          <a:xfrm>
            <a:off x="0" y="-129409"/>
            <a:ext cx="1371600" cy="441434"/>
          </a:xfrm>
          <a:prstGeom prst="rect">
            <a:avLst/>
          </a:prstGeom>
        </p:spPr>
        <p:txBody>
          <a:bodyPr lIns="91440" tIns="0" rIns="91440" bIns="0" anchor="t" anchorCtr="1"/>
          <a:lstStyle>
            <a:lvl1pPr marL="0" indent="0" algn="l">
              <a:buNone/>
              <a:defRPr sz="3200" b="0">
                <a:solidFill>
                  <a:schemeClr val="bg1"/>
                </a:solidFill>
                <a:latin typeface="Calibri" panose="020F0502020204030204" pitchFamily="34" charset="0"/>
              </a:defRPr>
            </a:lvl1pPr>
          </a:lstStyle>
          <a:p>
            <a:pPr lvl="0"/>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0" cap="none" baseline="0">
                <a:solidFill>
                  <a:srgbClr val="CE171F"/>
                </a:solidFill>
                <a:latin typeface="Calibri" panose="020F0502020204030204"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114300" y="1371600"/>
            <a:ext cx="9144000" cy="484909"/>
          </a:xfrm>
          <a:prstGeom prst="rect">
            <a:avLst/>
          </a:prstGeom>
        </p:spPr>
        <p:txBody>
          <a:bodyPr anchor="t" anchorCtr="0"/>
          <a:lstStyle>
            <a:lvl1pPr marL="0" indent="0">
              <a:buNone/>
              <a:defRPr sz="2800" b="0">
                <a:solidFill>
                  <a:srgbClr val="4F74A7"/>
                </a:solidFill>
                <a:latin typeface="Calibri" panose="020F0502020204030204" pitchFamily="34" charset="0"/>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hasCustomPrompt="1"/>
          </p:nvPr>
        </p:nvSpPr>
        <p:spPr>
          <a:xfrm>
            <a:off x="38100" y="-68107"/>
            <a:ext cx="1371600" cy="525649"/>
          </a:xfrm>
          <a:prstGeom prst="rect">
            <a:avLst/>
          </a:prstGeom>
        </p:spPr>
        <p:txBody>
          <a:bodyPr/>
          <a:lstStyle>
            <a:lvl1pPr marL="0" indent="0">
              <a:buNone/>
              <a:defRPr>
                <a:solidFill>
                  <a:schemeClr val="bg1"/>
                </a:solidFill>
                <a:latin typeface="Calibri" panose="020F0502020204030204" pitchFamily="34" charset="0"/>
              </a:defRPr>
            </a:lvl1pPr>
          </a:lstStyle>
          <a:p>
            <a:pPr lvl="0"/>
            <a:r>
              <a:rPr lang="en-US" dirty="0"/>
              <a:t>text styles</a:t>
            </a:r>
          </a:p>
        </p:txBody>
      </p:sp>
      <p:sp>
        <p:nvSpPr>
          <p:cNvPr id="4" name="Title 3"/>
          <p:cNvSpPr>
            <a:spLocks noGrp="1"/>
          </p:cNvSpPr>
          <p:nvPr>
            <p:ph type="title"/>
          </p:nvPr>
        </p:nvSpPr>
        <p:spPr>
          <a:xfrm>
            <a:off x="1485900" y="-103382"/>
            <a:ext cx="6686550" cy="648198"/>
          </a:xfrm>
          <a:prstGeom prst="rect">
            <a:avLst/>
          </a:prstGeom>
        </p:spPr>
        <p:txBody>
          <a:bodyPr/>
          <a:lstStyle>
            <a:lvl1pPr>
              <a:defRPr sz="3200">
                <a:solidFill>
                  <a:srgbClr val="CE171F"/>
                </a:solidFill>
                <a:latin typeface="Calibri" panose="020F0502020204030204" pitchFamily="34" charset="0"/>
              </a:defRPr>
            </a:lvl1pPr>
          </a:lstStyle>
          <a:p>
            <a:r>
              <a:rPr lang="en-US" dirty="0"/>
              <a:t>Click to edit Master title style</a:t>
            </a:r>
          </a:p>
        </p:txBody>
      </p:sp>
      <p:sp>
        <p:nvSpPr>
          <p:cNvPr id="11" name="Text Placeholder 10"/>
          <p:cNvSpPr>
            <a:spLocks noGrp="1"/>
          </p:cNvSpPr>
          <p:nvPr>
            <p:ph type="body" sz="quarter" idx="23"/>
          </p:nvPr>
        </p:nvSpPr>
        <p:spPr>
          <a:xfrm>
            <a:off x="381000" y="2590800"/>
            <a:ext cx="7772400" cy="990600"/>
          </a:xfrm>
          <a:prstGeom prst="rect">
            <a:avLst/>
          </a:prstGeom>
        </p:spPr>
        <p:txBody>
          <a:bodyPr/>
          <a:lstStyle>
            <a:lvl1pPr marL="0" indent="0">
              <a:buNone/>
              <a:defRPr sz="2800"/>
            </a:lvl1pPr>
          </a:lstStyle>
          <a:p>
            <a:pPr lvl="0"/>
            <a:r>
              <a:rPr lang="en-US" dirty="0"/>
              <a:t>Edit Master text styles</a:t>
            </a:r>
          </a:p>
        </p:txBody>
      </p:sp>
      <p:sp>
        <p:nvSpPr>
          <p:cNvPr id="24" name="Text Placeholder 23"/>
          <p:cNvSpPr>
            <a:spLocks noGrp="1"/>
          </p:cNvSpPr>
          <p:nvPr>
            <p:ph type="body" sz="quarter" idx="25"/>
          </p:nvPr>
        </p:nvSpPr>
        <p:spPr>
          <a:xfrm>
            <a:off x="7355541" y="6096000"/>
            <a:ext cx="1524000" cy="30480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424840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p:nvPr>
        </p:nvSpPr>
        <p:spPr>
          <a:xfrm>
            <a:off x="0" y="20487"/>
            <a:ext cx="1371600" cy="441434"/>
          </a:xfrm>
          <a:prstGeom prst="rect">
            <a:avLst/>
          </a:prstGeom>
        </p:spPr>
        <p:txBody>
          <a:bodyPr lIns="91440" tIns="0" rIns="91440" bIns="0" anchor="t" anchorCtr="1"/>
          <a:lstStyle>
            <a:lvl1pPr marL="0" indent="0" algn="l">
              <a:buNone/>
              <a:defRPr sz="3200" b="0">
                <a:solidFill>
                  <a:schemeClr val="bg1"/>
                </a:solidFill>
                <a:latin typeface="Calibri" panose="020F0502020204030204" pitchFamily="34" charset="0"/>
              </a:defRPr>
            </a:lvl1pPr>
          </a:lstStyle>
          <a:p>
            <a:pPr lvl="0"/>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0" cap="none" baseline="0">
                <a:solidFill>
                  <a:srgbClr val="CE171F"/>
                </a:solidFill>
                <a:latin typeface="Calibri" panose="020F0502020204030204"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114300" y="1371600"/>
            <a:ext cx="9144000" cy="484909"/>
          </a:xfrm>
          <a:prstGeom prst="rect">
            <a:avLst/>
          </a:prstGeom>
        </p:spPr>
        <p:txBody>
          <a:bodyPr anchor="t" anchorCtr="0"/>
          <a:lstStyle>
            <a:lvl1pPr marL="0" indent="0">
              <a:buNone/>
              <a:defRPr sz="2800" b="0">
                <a:solidFill>
                  <a:srgbClr val="4F74A7"/>
                </a:solidFill>
                <a:latin typeface="Calibri" panose="020F0502020204030204" pitchFamily="34" charset="0"/>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hasCustomPrompt="1"/>
          </p:nvPr>
        </p:nvSpPr>
        <p:spPr>
          <a:xfrm>
            <a:off x="38100" y="-68107"/>
            <a:ext cx="1371600" cy="525649"/>
          </a:xfrm>
          <a:prstGeom prst="rect">
            <a:avLst/>
          </a:prstGeom>
        </p:spPr>
        <p:txBody>
          <a:bodyPr/>
          <a:lstStyle>
            <a:lvl1pPr marL="0" indent="0">
              <a:buNone/>
              <a:defRPr>
                <a:solidFill>
                  <a:schemeClr val="bg1"/>
                </a:solidFill>
                <a:latin typeface="Calibri" panose="020F0502020204030204" pitchFamily="34" charset="0"/>
              </a:defRPr>
            </a:lvl1pPr>
          </a:lstStyle>
          <a:p>
            <a:pPr lvl="0"/>
            <a:r>
              <a:rPr lang="en-US" dirty="0"/>
              <a:t>text styles</a:t>
            </a:r>
          </a:p>
        </p:txBody>
      </p:sp>
      <p:sp>
        <p:nvSpPr>
          <p:cNvPr id="4" name="Title 3"/>
          <p:cNvSpPr>
            <a:spLocks noGrp="1"/>
          </p:cNvSpPr>
          <p:nvPr>
            <p:ph type="title"/>
          </p:nvPr>
        </p:nvSpPr>
        <p:spPr>
          <a:xfrm>
            <a:off x="1466850" y="20487"/>
            <a:ext cx="6686550" cy="648198"/>
          </a:xfrm>
          <a:prstGeom prst="rect">
            <a:avLst/>
          </a:prstGeom>
        </p:spPr>
        <p:txBody>
          <a:bodyPr/>
          <a:lstStyle>
            <a:lvl1pPr algn="l">
              <a:defRPr sz="3200">
                <a:solidFill>
                  <a:srgbClr val="CE171F"/>
                </a:solidFill>
                <a:latin typeface="Calibri" panose="020F0502020204030204" pitchFamily="34" charset="0"/>
              </a:defRPr>
            </a:lvl1pPr>
          </a:lstStyle>
          <a:p>
            <a:r>
              <a:rPr lang="en-US" dirty="0"/>
              <a:t>Click to edit Master title style</a:t>
            </a:r>
          </a:p>
        </p:txBody>
      </p:sp>
      <p:sp>
        <p:nvSpPr>
          <p:cNvPr id="11" name="Text Placeholder 10"/>
          <p:cNvSpPr>
            <a:spLocks noGrp="1"/>
          </p:cNvSpPr>
          <p:nvPr>
            <p:ph type="body" sz="quarter" idx="23"/>
          </p:nvPr>
        </p:nvSpPr>
        <p:spPr>
          <a:xfrm>
            <a:off x="114300" y="2070724"/>
            <a:ext cx="7772400" cy="990600"/>
          </a:xfrm>
          <a:prstGeom prst="rect">
            <a:avLst/>
          </a:prstGeom>
        </p:spPr>
        <p:txBody>
          <a:bodyPr/>
          <a:lstStyle>
            <a:lvl1pPr marL="0" indent="0">
              <a:buNone/>
              <a:defRPr sz="2800"/>
            </a:lvl1pPr>
          </a:lstStyle>
          <a:p>
            <a:pPr lvl="0"/>
            <a:r>
              <a:rPr lang="en-US" dirty="0"/>
              <a:t>Edit Master text styles</a:t>
            </a:r>
          </a:p>
        </p:txBody>
      </p:sp>
      <p:sp>
        <p:nvSpPr>
          <p:cNvPr id="24" name="Text Placeholder 23"/>
          <p:cNvSpPr>
            <a:spLocks noGrp="1"/>
          </p:cNvSpPr>
          <p:nvPr>
            <p:ph type="body" sz="quarter" idx="25"/>
          </p:nvPr>
        </p:nvSpPr>
        <p:spPr>
          <a:xfrm>
            <a:off x="7355541" y="6096000"/>
            <a:ext cx="1524000" cy="304800"/>
          </a:xfrm>
          <a:prstGeom prst="rect">
            <a:avLst/>
          </a:prstGeom>
        </p:spPr>
        <p:txBody>
          <a:bodyPr/>
          <a:lstStyle>
            <a:lvl1pPr marL="0" indent="0" algn="r">
              <a:buNone/>
              <a:defRPr sz="1800"/>
            </a:lvl1pPr>
          </a:lstStyle>
          <a:p>
            <a:pPr lvl="0"/>
            <a:r>
              <a:rPr lang="en-US" dirty="0"/>
              <a:t>Edit Master text styles</a:t>
            </a:r>
          </a:p>
        </p:txBody>
      </p:sp>
    </p:spTree>
    <p:extLst>
      <p:ext uri="{BB962C8B-B14F-4D97-AF65-F5344CB8AC3E}">
        <p14:creationId xmlns:p14="http://schemas.microsoft.com/office/powerpoint/2010/main" val="2118450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a:t>SC#</a:t>
            </a:r>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0" y="1091046"/>
            <a:ext cx="9144000" cy="484909"/>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p:nvPr>
        </p:nvSpPr>
        <p:spPr>
          <a:xfrm>
            <a:off x="228600" y="-15766"/>
            <a:ext cx="8915400" cy="457200"/>
          </a:xfrm>
          <a:prstGeom prst="rect">
            <a:avLst/>
          </a:prstGeom>
        </p:spPr>
        <p:txBody>
          <a:bodyPr/>
          <a:lstStyle>
            <a:lvl1pPr marL="0" indent="0">
              <a:buNone/>
              <a:defRPr>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40049194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a:t>SC#</a:t>
            </a:r>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0" y="1091046"/>
            <a:ext cx="9144000" cy="484909"/>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Tree>
    <p:extLst>
      <p:ext uri="{BB962C8B-B14F-4D97-AF65-F5344CB8AC3E}">
        <p14:creationId xmlns:p14="http://schemas.microsoft.com/office/powerpoint/2010/main" val="3425289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a:t>SC#</a:t>
            </a:r>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p:cNvSpPr>
            <a:spLocks noGrp="1"/>
          </p:cNvSpPr>
          <p:nvPr>
            <p:ph type="body" sz="quarter" idx="16" hasCustomPrompt="1"/>
          </p:nvPr>
        </p:nvSpPr>
        <p:spPr>
          <a:xfrm>
            <a:off x="0" y="1091046"/>
            <a:ext cx="9144000" cy="484909"/>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p:nvPr>
        </p:nvSpPr>
        <p:spPr>
          <a:xfrm>
            <a:off x="228600" y="-15766"/>
            <a:ext cx="8915400" cy="457200"/>
          </a:xfrm>
          <a:prstGeom prst="rect">
            <a:avLst/>
          </a:prstGeom>
        </p:spPr>
        <p:txBody>
          <a:bodyPr/>
          <a:lstStyle>
            <a:lvl1pPr marL="0" indent="0">
              <a:buNone/>
              <a:defRPr>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707663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hasCustomPrompt="1"/>
          </p:nvPr>
        </p:nvSpPr>
        <p:spPr>
          <a:xfrm>
            <a:off x="228600" y="228600"/>
            <a:ext cx="8458200" cy="457200"/>
          </a:xfrm>
          <a:prstGeom prst="rect">
            <a:avLst/>
          </a:prstGeom>
        </p:spPr>
        <p:txBody>
          <a:bodyPr/>
          <a:lstStyle>
            <a:lvl1pPr marL="0" indent="0">
              <a:buNone/>
              <a:defRPr sz="2600">
                <a:solidFill>
                  <a:srgbClr val="FFF799"/>
                </a:solidFill>
              </a:defRPr>
            </a:lvl1pPr>
          </a:lstStyle>
          <a:p>
            <a:pPr lvl="0"/>
            <a:r>
              <a:rPr lang="en-US" dirty="0"/>
              <a:t>Edit Master text styles	</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19" name="Text Placeholder 18"/>
          <p:cNvSpPr>
            <a:spLocks noGrp="1"/>
          </p:cNvSpPr>
          <p:nvPr>
            <p:ph type="body" sz="quarter" idx="24"/>
          </p:nvPr>
        </p:nvSpPr>
        <p:spPr>
          <a:xfrm>
            <a:off x="7620000" y="6248400"/>
            <a:ext cx="1524000" cy="304800"/>
          </a:xfrm>
          <a:prstGeom prst="rect">
            <a:avLst/>
          </a:prstGeom>
        </p:spPr>
        <p:txBody>
          <a:bodyPr/>
          <a:lstStyle>
            <a:lvl1pPr marL="0" indent="0" algn="r">
              <a:buNone/>
              <a:defRPr sz="1800">
                <a:latin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094572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2" name="TextBox 1"/>
          <p:cNvSpPr txBox="1"/>
          <p:nvPr userDrawn="1"/>
        </p:nvSpPr>
        <p:spPr>
          <a:xfrm>
            <a:off x="7892955" y="6490943"/>
            <a:ext cx="1066800" cy="369332"/>
          </a:xfrm>
          <a:prstGeom prst="rect">
            <a:avLst/>
          </a:prstGeom>
          <a:noFill/>
        </p:spPr>
        <p:txBody>
          <a:bodyPr wrap="square" rtlCol="0">
            <a:spAutoFit/>
          </a:bodyPr>
          <a:lstStyle/>
          <a:p>
            <a:pPr algn="r"/>
            <a:fld id="{CEA12A81-6DB1-43B6-B7CB-3E3C6B11C1DC}" type="slidenum">
              <a:rPr lang="en-US" smtClean="0"/>
              <a:pPr algn="r"/>
              <a:t>‹#›</a:t>
            </a:fld>
            <a:endParaRPr lang="en-US" dirty="0"/>
          </a:p>
        </p:txBody>
      </p:sp>
      <p:sp>
        <p:nvSpPr>
          <p:cNvPr id="4" name="Title 3"/>
          <p:cNvSpPr>
            <a:spLocks noGrp="1"/>
          </p:cNvSpPr>
          <p:nvPr>
            <p:ph type="title" hasCustomPrompt="1"/>
          </p:nvPr>
        </p:nvSpPr>
        <p:spPr>
          <a:xfrm>
            <a:off x="358254" y="228600"/>
            <a:ext cx="8458200" cy="457201"/>
          </a:xfrm>
          <a:prstGeom prst="rect">
            <a:avLst/>
          </a:prstGeom>
        </p:spPr>
        <p:txBody>
          <a:bodyPr/>
          <a:lstStyle>
            <a:lvl1pPr defTabSz="1009650">
              <a:defRPr sz="3200">
                <a:solidFill>
                  <a:srgbClr val="FFF799"/>
                </a:solidFill>
              </a:defRPr>
            </a:lvl1pPr>
          </a:lstStyle>
          <a:p>
            <a:r>
              <a:rPr lang="en-US" dirty="0"/>
              <a:t>Click to e	d</a:t>
            </a:r>
          </a:p>
        </p:txBody>
      </p:sp>
    </p:spTree>
    <p:extLst>
      <p:ext uri="{BB962C8B-B14F-4D97-AF65-F5344CB8AC3E}">
        <p14:creationId xmlns:p14="http://schemas.microsoft.com/office/powerpoint/2010/main" val="2232737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7" name="SlideNumber"/>
          <p:cNvSpPr>
            <a:spLocks noGrp="1"/>
          </p:cNvSpPr>
          <p:nvPr>
            <p:ph type="body" sz="quarter" idx="20" hasCustomPrompt="1"/>
          </p:nvPr>
        </p:nvSpPr>
        <p:spPr>
          <a:xfrm>
            <a:off x="7650480" y="5867400"/>
            <a:ext cx="1524000" cy="228600"/>
          </a:xfrm>
          <a:prstGeom prst="rect">
            <a:avLst/>
          </a:prstGeom>
        </p:spPr>
        <p:txBody>
          <a:bodyPr anchor="ctr" anchorCtr="0"/>
          <a:lstStyle>
            <a:lvl1pPr marL="0" indent="0" algn="r">
              <a:buNone/>
              <a:defRPr sz="1800"/>
            </a:lvl1pPr>
          </a:lstStyle>
          <a:p>
            <a:pPr lvl="0"/>
            <a:r>
              <a:rPr lang="en-US" dirty="0" err="1"/>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3" name="Text Placeholder 2"/>
          <p:cNvSpPr>
            <a:spLocks noGrp="1"/>
          </p:cNvSpPr>
          <p:nvPr>
            <p:ph type="body" sz="quarter" idx="22" hasCustomPrompt="1"/>
          </p:nvPr>
        </p:nvSpPr>
        <p:spPr>
          <a:xfrm>
            <a:off x="228600" y="228600"/>
            <a:ext cx="8458200" cy="457200"/>
          </a:xfrm>
          <a:prstGeom prst="rect">
            <a:avLst/>
          </a:prstGeom>
        </p:spPr>
        <p:txBody>
          <a:bodyPr/>
          <a:lstStyle>
            <a:lvl1pPr marL="0" indent="0">
              <a:buNone/>
              <a:defRPr sz="2600">
                <a:solidFill>
                  <a:srgbClr val="FFF799"/>
                </a:solidFill>
              </a:defRPr>
            </a:lvl1pPr>
          </a:lstStyle>
          <a:p>
            <a:pPr lvl="0"/>
            <a:r>
              <a:rPr lang="en-US" dirty="0"/>
              <a:t>Edit Master text styles	</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19" name="Text Placeholder 18"/>
          <p:cNvSpPr>
            <a:spLocks noGrp="1"/>
          </p:cNvSpPr>
          <p:nvPr>
            <p:ph type="body" sz="quarter" idx="24"/>
          </p:nvPr>
        </p:nvSpPr>
        <p:spPr>
          <a:xfrm>
            <a:off x="6172200" y="5981700"/>
            <a:ext cx="1524000" cy="304800"/>
          </a:xfrm>
          <a:prstGeom prst="rect">
            <a:avLst/>
          </a:prstGeom>
        </p:spPr>
        <p:txBody>
          <a:bodyPr/>
          <a:lstStyle>
            <a:lvl1pPr marL="0" indent="0" algn="r">
              <a:buNone/>
              <a:defRPr sz="1800">
                <a:latin typeface="Calibri" panose="020F0502020204030204" pitchFamily="34" charset="0"/>
              </a:defRPr>
            </a:lvl1pPr>
          </a:lstStyle>
          <a:p>
            <a:pPr lvl="0"/>
            <a:r>
              <a:rPr lang="en-US" dirty="0"/>
              <a:t>Edit Master text styles</a:t>
            </a:r>
          </a:p>
        </p:txBody>
      </p:sp>
      <p:sp>
        <p:nvSpPr>
          <p:cNvPr id="2" name="TextBox 1"/>
          <p:cNvSpPr txBox="1"/>
          <p:nvPr userDrawn="1"/>
        </p:nvSpPr>
        <p:spPr>
          <a:xfrm>
            <a:off x="8304435" y="6422409"/>
            <a:ext cx="655320" cy="381000"/>
          </a:xfrm>
          <a:prstGeom prst="rect">
            <a:avLst/>
          </a:prstGeom>
          <a:noFill/>
        </p:spPr>
        <p:txBody>
          <a:bodyPr wrap="square" rtlCol="0">
            <a:spAutoFit/>
          </a:bodyPr>
          <a:lstStyle/>
          <a:p>
            <a:pPr algn="r"/>
            <a:r>
              <a:rPr lang="en-US" dirty="0"/>
              <a:t>&lt;#&gt;</a:t>
            </a:r>
          </a:p>
        </p:txBody>
      </p:sp>
    </p:spTree>
    <p:extLst>
      <p:ext uri="{BB962C8B-B14F-4D97-AF65-F5344CB8AC3E}">
        <p14:creationId xmlns:p14="http://schemas.microsoft.com/office/powerpoint/2010/main" val="8376125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384656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hidden="1"/>
          <p:cNvGraphicFramePr>
            <a:graphicFrameLocks noGrp="1"/>
          </p:cNvGraphicFramePr>
          <p:nvPr userDrawn="1">
            <p:extLst>
              <p:ext uri="{D42A27DB-BD31-4B8C-83A1-F6EECF244321}">
                <p14:modId xmlns:p14="http://schemas.microsoft.com/office/powerpoint/2010/main" val="2804815865"/>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152400" y="0"/>
            <a:ext cx="8991600" cy="457200"/>
          </a:xfrm>
          <a:prstGeom prst="rect">
            <a:avLst/>
          </a:prstGeom>
        </p:spPr>
        <p:txBody>
          <a:bodyPr/>
          <a:lstStyle>
            <a:lvl1pPr marL="231775" indent="0" algn="l">
              <a:tabLst>
                <a:tab pos="1255713"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219200" y="1905001"/>
            <a:ext cx="6553200" cy="1447800"/>
          </a:xfrm>
          <a:prstGeom prst="rect">
            <a:avLst/>
          </a:prstGeom>
        </p:spPr>
        <p:txBody>
          <a:bodyPr/>
          <a:lstStyle>
            <a:lvl1pPr marL="0" indent="0">
              <a:buNone/>
              <a:defRPr sz="2800"/>
            </a:lvl1pPr>
          </a:lstStyle>
          <a:p>
            <a:pPr lvl="0"/>
            <a:r>
              <a:rPr lang="en-US" dirty="0"/>
              <a:t>Edit Master text styles</a:t>
            </a:r>
          </a:p>
        </p:txBody>
      </p:sp>
      <p:sp>
        <p:nvSpPr>
          <p:cNvPr id="19" name="Text Placeholder 2"/>
          <p:cNvSpPr>
            <a:spLocks noGrp="1"/>
          </p:cNvSpPr>
          <p:nvPr>
            <p:ph type="body" sz="quarter" idx="24"/>
          </p:nvPr>
        </p:nvSpPr>
        <p:spPr>
          <a:xfrm>
            <a:off x="1219200" y="1219200"/>
            <a:ext cx="6553200" cy="609600"/>
          </a:xfrm>
          <a:prstGeom prst="rect">
            <a:avLst/>
          </a:prstGeom>
        </p:spPr>
        <p:txBody>
          <a:bodyPr/>
          <a:lstStyle>
            <a:lvl1pPr marL="0" indent="0" algn="ctr">
              <a:buNone/>
              <a:defRPr sz="3200" b="0">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Tree>
    <p:extLst>
      <p:ext uri="{BB962C8B-B14F-4D97-AF65-F5344CB8AC3E}">
        <p14:creationId xmlns:p14="http://schemas.microsoft.com/office/powerpoint/2010/main" val="4603210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Calibri" panose="020F0502020204030204" pitchFamily="34" charset="0"/>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1423977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5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9701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Calibri" panose="020F0502020204030204" pitchFamily="34" charset="0"/>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16522339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Examp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600">
                <a:solidFill>
                  <a:srgbClr val="FFF799"/>
                </a:solidFill>
              </a:defRPr>
            </a:lvl1pPr>
          </a:lstStyle>
          <a:p>
            <a:r>
              <a:rPr lang="en-US" dirty="0"/>
              <a:t>Click </a:t>
            </a:r>
            <a:r>
              <a:rPr lang="en-US" dirty="0" err="1"/>
              <a:t>astitle</a:t>
            </a:r>
            <a:r>
              <a:rPr lang="en-US" dirty="0"/>
              <a:t> s																	</a:t>
            </a:r>
          </a:p>
        </p:txBody>
      </p:sp>
      <p:sp>
        <p:nvSpPr>
          <p:cNvPr id="5" name="Text Placeholder 4"/>
          <p:cNvSpPr>
            <a:spLocks noGrp="1"/>
          </p:cNvSpPr>
          <p:nvPr>
            <p:ph type="body" sz="quarter" idx="23"/>
          </p:nvPr>
        </p:nvSpPr>
        <p:spPr>
          <a:xfrm>
            <a:off x="-1" y="1447800"/>
            <a:ext cx="8959755" cy="805965"/>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6" name="Text Placeholder 5"/>
          <p:cNvSpPr>
            <a:spLocks noGrp="1"/>
          </p:cNvSpPr>
          <p:nvPr>
            <p:ph type="body" sz="quarter" idx="24"/>
          </p:nvPr>
        </p:nvSpPr>
        <p:spPr>
          <a:xfrm>
            <a:off x="10382" y="2819400"/>
            <a:ext cx="9133618" cy="13716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182823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3_Examp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3200" b="1">
                <a:solidFill>
                  <a:srgbClr val="FFF799"/>
                </a:solidFill>
              </a:defRPr>
            </a:lvl1pPr>
          </a:lstStyle>
          <a:p>
            <a:r>
              <a:rPr lang="en-US" dirty="0"/>
              <a:t>Click </a:t>
            </a:r>
            <a:r>
              <a:rPr lang="en-US" dirty="0" err="1"/>
              <a:t>astitle</a:t>
            </a:r>
            <a:r>
              <a:rPr lang="en-US" dirty="0"/>
              <a:t> s																	</a:t>
            </a:r>
          </a:p>
        </p:txBody>
      </p:sp>
      <p:sp>
        <p:nvSpPr>
          <p:cNvPr id="5" name="Text Placeholder 4"/>
          <p:cNvSpPr>
            <a:spLocks noGrp="1"/>
          </p:cNvSpPr>
          <p:nvPr>
            <p:ph type="body" sz="quarter" idx="23"/>
          </p:nvPr>
        </p:nvSpPr>
        <p:spPr>
          <a:xfrm>
            <a:off x="-1" y="1447800"/>
            <a:ext cx="8959755" cy="805965"/>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6" name="Text Placeholder 5"/>
          <p:cNvSpPr>
            <a:spLocks noGrp="1"/>
          </p:cNvSpPr>
          <p:nvPr>
            <p:ph type="body" sz="quarter" idx="24"/>
          </p:nvPr>
        </p:nvSpPr>
        <p:spPr>
          <a:xfrm>
            <a:off x="10382" y="2819400"/>
            <a:ext cx="9133618" cy="13716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178612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8_Examp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3200" b="1">
                <a:solidFill>
                  <a:srgbClr val="FFF799"/>
                </a:solidFill>
                <a:latin typeface="Calibri" panose="020F0502020204030204" pitchFamily="34" charset="0"/>
              </a:defRPr>
            </a:lvl1pPr>
          </a:lstStyle>
          <a:p>
            <a:r>
              <a:rPr lang="en-US" dirty="0"/>
              <a:t>Click </a:t>
            </a:r>
            <a:r>
              <a:rPr lang="en-US" dirty="0" err="1"/>
              <a:t>astitle</a:t>
            </a:r>
            <a:r>
              <a:rPr lang="en-US" dirty="0"/>
              <a:t> s																	</a:t>
            </a:r>
          </a:p>
        </p:txBody>
      </p:sp>
      <p:sp>
        <p:nvSpPr>
          <p:cNvPr id="5" name="Text Placeholder 4"/>
          <p:cNvSpPr>
            <a:spLocks noGrp="1"/>
          </p:cNvSpPr>
          <p:nvPr>
            <p:ph type="body" sz="quarter" idx="23"/>
          </p:nvPr>
        </p:nvSpPr>
        <p:spPr>
          <a:xfrm>
            <a:off x="-1" y="1447800"/>
            <a:ext cx="8959755" cy="805965"/>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6" name="Text Placeholder 5"/>
          <p:cNvSpPr>
            <a:spLocks noGrp="1"/>
          </p:cNvSpPr>
          <p:nvPr>
            <p:ph type="body" sz="quarter" idx="24"/>
          </p:nvPr>
        </p:nvSpPr>
        <p:spPr>
          <a:xfrm>
            <a:off x="10382" y="2819400"/>
            <a:ext cx="9133618" cy="13716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26869620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9_Examp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3200" b="1">
                <a:solidFill>
                  <a:srgbClr val="FFF799"/>
                </a:solidFill>
                <a:latin typeface="Calibri" panose="020F0502020204030204" pitchFamily="34" charset="0"/>
              </a:defRPr>
            </a:lvl1pPr>
          </a:lstStyle>
          <a:p>
            <a:r>
              <a:rPr lang="en-US" dirty="0"/>
              <a:t>Click title s																	</a:t>
            </a:r>
          </a:p>
        </p:txBody>
      </p:sp>
      <p:sp>
        <p:nvSpPr>
          <p:cNvPr id="5" name="Text Placeholder 4"/>
          <p:cNvSpPr>
            <a:spLocks noGrp="1"/>
          </p:cNvSpPr>
          <p:nvPr>
            <p:ph type="body" sz="quarter" idx="23"/>
          </p:nvPr>
        </p:nvSpPr>
        <p:spPr>
          <a:xfrm>
            <a:off x="-1" y="1447801"/>
            <a:ext cx="8959755" cy="457200"/>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6" name="Text Placeholder 5"/>
          <p:cNvSpPr>
            <a:spLocks noGrp="1"/>
          </p:cNvSpPr>
          <p:nvPr>
            <p:ph type="body" sz="quarter" idx="24"/>
          </p:nvPr>
        </p:nvSpPr>
        <p:spPr>
          <a:xfrm>
            <a:off x="10382" y="2819400"/>
            <a:ext cx="9133618" cy="10668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4547589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7_Examp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3200" b="1">
                <a:solidFill>
                  <a:srgbClr val="FFF799"/>
                </a:solidFill>
              </a:defRPr>
            </a:lvl1pPr>
          </a:lstStyle>
          <a:p>
            <a:r>
              <a:rPr lang="en-US" dirty="0"/>
              <a:t>Click </a:t>
            </a:r>
            <a:r>
              <a:rPr lang="en-US" dirty="0" err="1"/>
              <a:t>astitle</a:t>
            </a:r>
            <a:r>
              <a:rPr lang="en-US" dirty="0"/>
              <a:t> s																	</a:t>
            </a:r>
          </a:p>
        </p:txBody>
      </p:sp>
      <p:sp>
        <p:nvSpPr>
          <p:cNvPr id="5" name="Text Placeholder 4"/>
          <p:cNvSpPr>
            <a:spLocks noGrp="1"/>
          </p:cNvSpPr>
          <p:nvPr>
            <p:ph type="body" sz="quarter" idx="23"/>
          </p:nvPr>
        </p:nvSpPr>
        <p:spPr>
          <a:xfrm>
            <a:off x="10382" y="1038401"/>
            <a:ext cx="9133618" cy="805965"/>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6" name="Text Placeholder 5"/>
          <p:cNvSpPr>
            <a:spLocks noGrp="1"/>
          </p:cNvSpPr>
          <p:nvPr>
            <p:ph type="body" sz="quarter" idx="24"/>
          </p:nvPr>
        </p:nvSpPr>
        <p:spPr>
          <a:xfrm>
            <a:off x="21755" y="2154104"/>
            <a:ext cx="9133618" cy="3560895"/>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33004876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3078607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4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0" y="1143000"/>
            <a:ext cx="8741505" cy="457200"/>
          </a:xfrm>
          <a:prstGeom prst="rect">
            <a:avLst/>
          </a:prstGeom>
        </p:spPr>
        <p:txBody>
          <a:bodyPr/>
          <a:lstStyle>
            <a:lvl1pPr marL="0" indent="0">
              <a:buNone/>
              <a:defRPr sz="2800">
                <a:solidFill>
                  <a:srgbClr val="4F74A7"/>
                </a:solidFill>
                <a:latin typeface="Calibri" panose="020F0502020204030204" pitchFamily="34" charset="0"/>
              </a:defRPr>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
        <p:nvSpPr>
          <p:cNvPr id="6" name="Text Placeholder 5"/>
          <p:cNvSpPr>
            <a:spLocks noGrp="1"/>
          </p:cNvSpPr>
          <p:nvPr>
            <p:ph type="body" sz="quarter" idx="24"/>
          </p:nvPr>
        </p:nvSpPr>
        <p:spPr>
          <a:xfrm>
            <a:off x="174625" y="2133600"/>
            <a:ext cx="8566150" cy="2514600"/>
          </a:xfrm>
          <a:prstGeom prst="rect">
            <a:avLst/>
          </a:prstGeom>
        </p:spPr>
        <p:txBody>
          <a:bodyPr/>
          <a:lstStyle>
            <a:lvl1pPr marL="0" indent="0">
              <a:buNone/>
              <a:defRPr sz="280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2219959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2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385701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20" name="SectionTitle" hidden="1"/>
          <p:cNvSpPr>
            <a:spLocks noGrp="1"/>
          </p:cNvSpPr>
          <p:nvPr>
            <p:ph type="body" sz="quarter" idx="14" hasCustomPrompt="1"/>
          </p:nvPr>
        </p:nvSpPr>
        <p:spPr>
          <a:xfrm>
            <a:off x="2590800" y="0"/>
            <a:ext cx="6553200" cy="1097280"/>
          </a:xfrm>
          <a:prstGeom prst="rect">
            <a:avLst/>
          </a:prstGeom>
        </p:spPr>
        <p:txBody>
          <a:bodyPr lIns="91440" tIns="0" rIns="91440" bIns="0" anchor="t" anchorCtr="0"/>
          <a:lstStyle>
            <a:lvl1pPr marL="0" indent="0">
              <a:buNone/>
              <a:tabLst>
                <a:tab pos="1377950" algn="l"/>
              </a:tabLst>
              <a:defRPr sz="3200" b="0" cap="none" baseline="0">
                <a:solidFill>
                  <a:srgbClr val="CE171F"/>
                </a:solidFill>
                <a:latin typeface="Calibri" panose="020F0502020204030204" pitchFamily="34" charset="0"/>
              </a:defRPr>
            </a:lvl1pPr>
          </a:lstStyle>
          <a:p>
            <a:pPr lvl="0"/>
            <a:r>
              <a:rPr lang="en-US" dirty="0"/>
              <a:t> 	</a:t>
            </a:r>
            <a:r>
              <a:rPr lang="en-US" dirty="0" err="1"/>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a:t>Objective</a:t>
            </a:r>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a:t>IT#</a:t>
            </a:r>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graphicFrame>
        <p:nvGraphicFramePr>
          <p:cNvPr id="21" name="ObjectivesTable"/>
          <p:cNvGraphicFramePr>
            <a:graphicFrameLocks noGrp="1"/>
          </p:cNvGraphicFramePr>
          <p:nvPr userDrawn="1">
            <p:extLst>
              <p:ext uri="{D42A27DB-BD31-4B8C-83A1-F6EECF244321}">
                <p14:modId xmlns:p14="http://schemas.microsoft.com/office/powerpoint/2010/main" val="2294726857"/>
              </p:ext>
            </p:extLst>
          </p:nvPr>
        </p:nvGraphicFramePr>
        <p:xfrm>
          <a:off x="152400" y="1905001"/>
          <a:ext cx="8839200" cy="42672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04799">
                <a:tc>
                  <a:txBody>
                    <a:bodyPr/>
                    <a:lstStyle/>
                    <a:p>
                      <a:pPr algn="ctr"/>
                      <a:endParaRPr lang="en-US" sz="2800" dirty="0">
                        <a:solidFill>
                          <a:schemeClr val="tx1"/>
                        </a:solidFill>
                      </a:endParaRPr>
                    </a:p>
                  </a:txBody>
                  <a:tcPr marT="0" marB="0">
                    <a:noFill/>
                  </a:tcPr>
                </a:tc>
                <a:extLst>
                  <a:ext uri="{0D108BD9-81ED-4DB2-BD59-A6C34878D82A}">
                    <a16:rowId xmlns:a16="http://schemas.microsoft.com/office/drawing/2014/main" val="10000"/>
                  </a:ext>
                </a:extLst>
              </a:tr>
            </a:tbl>
          </a:graphicData>
        </a:graphic>
      </p:graphicFrame>
      <p:sp>
        <p:nvSpPr>
          <p:cNvPr id="10" name="Title 9"/>
          <p:cNvSpPr>
            <a:spLocks noGrp="1"/>
          </p:cNvSpPr>
          <p:nvPr>
            <p:ph type="title" hasCustomPrompt="1"/>
          </p:nvPr>
        </p:nvSpPr>
        <p:spPr>
          <a:xfrm>
            <a:off x="381000" y="0"/>
            <a:ext cx="8763000" cy="457200"/>
          </a:xfrm>
          <a:prstGeom prst="rect">
            <a:avLst/>
          </a:prstGeom>
        </p:spPr>
        <p:txBody>
          <a:bodyPr/>
          <a:lstStyle>
            <a:lvl1pPr marL="231775" indent="0" algn="l">
              <a:tabLst>
                <a:tab pos="1092200" algn="l"/>
              </a:tabLst>
              <a:defRPr sz="3200">
                <a:solidFill>
                  <a:srgbClr val="D63D44"/>
                </a:solidFill>
                <a:latin typeface="Calibri" panose="020F0502020204030204" pitchFamily="34" charset="0"/>
              </a:defRPr>
            </a:lvl1pPr>
          </a:lstStyle>
          <a:p>
            <a:r>
              <a:rPr lang="en-US" dirty="0"/>
              <a:t>	Click to edit Master title style</a:t>
            </a:r>
          </a:p>
        </p:txBody>
      </p:sp>
      <p:sp>
        <p:nvSpPr>
          <p:cNvPr id="22" name="Text Placeholder 21"/>
          <p:cNvSpPr>
            <a:spLocks noGrp="1"/>
          </p:cNvSpPr>
          <p:nvPr>
            <p:ph type="body" sz="quarter" idx="23"/>
          </p:nvPr>
        </p:nvSpPr>
        <p:spPr>
          <a:xfrm>
            <a:off x="152401" y="1905001"/>
            <a:ext cx="8848298" cy="1447800"/>
          </a:xfrm>
          <a:prstGeom prst="rect">
            <a:avLst/>
          </a:prstGeom>
        </p:spPr>
        <p:txBody>
          <a:bodyPr/>
          <a:lstStyle>
            <a:lvl1pPr marL="0" indent="0">
              <a:buNone/>
              <a:defRPr sz="2800"/>
            </a:lvl1pPr>
          </a:lstStyle>
          <a:p>
            <a:pPr lvl="0"/>
            <a:r>
              <a:rPr lang="en-US" dirty="0"/>
              <a:t>Edit Master text styles</a:t>
            </a:r>
          </a:p>
        </p:txBody>
      </p:sp>
      <p:sp>
        <p:nvSpPr>
          <p:cNvPr id="19" name="Text Placeholder 2"/>
          <p:cNvSpPr>
            <a:spLocks noGrp="1"/>
          </p:cNvSpPr>
          <p:nvPr>
            <p:ph type="body" sz="quarter" idx="24"/>
          </p:nvPr>
        </p:nvSpPr>
        <p:spPr>
          <a:xfrm>
            <a:off x="1219200" y="1219200"/>
            <a:ext cx="6553200" cy="609600"/>
          </a:xfrm>
          <a:prstGeom prst="rect">
            <a:avLst/>
          </a:prstGeom>
        </p:spPr>
        <p:txBody>
          <a:bodyPr/>
          <a:lstStyle>
            <a:lvl1pPr marL="0" indent="0" algn="ctr">
              <a:buNone/>
              <a:defRPr sz="2800" b="1">
                <a:solidFill>
                  <a:srgbClr val="4F74A7"/>
                </a:solidFill>
              </a:defRPr>
            </a:lvl1pPr>
            <a:lvl2pPr marL="457200" indent="0" algn="ctr">
              <a:buNone/>
              <a:defRPr sz="3200"/>
            </a:lvl2pPr>
            <a:lvl3pPr marL="914400" indent="0" algn="ctr">
              <a:buNone/>
              <a:defRPr sz="3200"/>
            </a:lvl3pPr>
            <a:lvl4pPr marL="1371600" indent="0" algn="ctr">
              <a:buNone/>
              <a:defRPr sz="3200"/>
            </a:lvl4pPr>
            <a:lvl5pPr marL="1828800" indent="0" algn="ctr">
              <a:buNone/>
              <a:defRPr sz="3200"/>
            </a:lvl5pPr>
          </a:lstStyle>
          <a:p>
            <a:pPr lvl="0"/>
            <a:r>
              <a:rPr lang="en-US" dirty="0"/>
              <a:t>Edit Master text styles</a:t>
            </a:r>
          </a:p>
        </p:txBody>
      </p:sp>
    </p:spTree>
    <p:extLst>
      <p:ext uri="{BB962C8B-B14F-4D97-AF65-F5344CB8AC3E}">
        <p14:creationId xmlns:p14="http://schemas.microsoft.com/office/powerpoint/2010/main" val="24622811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0" y="990600"/>
            <a:ext cx="9144000" cy="533400"/>
          </a:xfrm>
          <a:prstGeom prst="rect">
            <a:avLst/>
          </a:prstGeom>
        </p:spPr>
        <p:txBody>
          <a:bodyPr/>
          <a:lstStyle>
            <a:lvl1pPr marL="0" indent="0">
              <a:buNone/>
              <a:defRPr sz="2800">
                <a:solidFill>
                  <a:srgbClr val="4F74A7"/>
                </a:solidFill>
              </a:defRPr>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
        <p:nvSpPr>
          <p:cNvPr id="6" name="Text Placeholder 5"/>
          <p:cNvSpPr>
            <a:spLocks noGrp="1"/>
          </p:cNvSpPr>
          <p:nvPr>
            <p:ph type="body" sz="quarter" idx="24"/>
          </p:nvPr>
        </p:nvSpPr>
        <p:spPr>
          <a:xfrm>
            <a:off x="174625" y="1905000"/>
            <a:ext cx="8785225" cy="3124200"/>
          </a:xfrm>
          <a:prstGeom prst="rect">
            <a:avLst/>
          </a:prstGeom>
        </p:spPr>
        <p:txBody>
          <a:bodyPr/>
          <a:lstStyle>
            <a:lvl1pPr marL="0" indent="0">
              <a:buNone/>
              <a:defRPr sz="280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865659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1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atin typeface="Calibri" panose="020F0502020204030204" pitchFamily="34" charset="0"/>
              </a:defRPr>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1114675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0" y="990600"/>
            <a:ext cx="9143999" cy="51054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924953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8709199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8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1811979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7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0" y="1219200"/>
            <a:ext cx="8741505" cy="609600"/>
          </a:xfrm>
          <a:prstGeom prst="rect">
            <a:avLst/>
          </a:prstGeom>
        </p:spPr>
        <p:txBody>
          <a:bodyPr/>
          <a:lstStyle>
            <a:lvl1pPr marL="0" indent="0">
              <a:buNone/>
              <a:defRPr sz="2800" b="1">
                <a:solidFill>
                  <a:srgbClr val="4F74A7"/>
                </a:solidFill>
              </a:defRPr>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
        <p:nvSpPr>
          <p:cNvPr id="6" name="Text Placeholder 5"/>
          <p:cNvSpPr>
            <a:spLocks noGrp="1"/>
          </p:cNvSpPr>
          <p:nvPr>
            <p:ph type="body" sz="quarter" idx="24"/>
          </p:nvPr>
        </p:nvSpPr>
        <p:spPr>
          <a:xfrm>
            <a:off x="173896" y="2319338"/>
            <a:ext cx="8785860" cy="2743200"/>
          </a:xfrm>
          <a:prstGeom prst="rect">
            <a:avLst/>
          </a:prstGeom>
        </p:spPr>
        <p:txBody>
          <a:bodyPr/>
          <a:lstStyle>
            <a:lvl1pPr marL="0" indent="0">
              <a:buNone/>
              <a:defRPr sz="2800"/>
            </a:lvl1pPr>
          </a:lstStyle>
          <a:p>
            <a:pPr lvl="0"/>
            <a:r>
              <a:rPr lang="en-US" dirty="0"/>
              <a:t>Edit Master text styles</a:t>
            </a:r>
          </a:p>
        </p:txBody>
      </p:sp>
    </p:spTree>
    <p:extLst>
      <p:ext uri="{BB962C8B-B14F-4D97-AF65-F5344CB8AC3E}">
        <p14:creationId xmlns:p14="http://schemas.microsoft.com/office/powerpoint/2010/main" val="11115836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2168642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173895" y="1447800"/>
            <a:ext cx="8741505"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975378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mn-lt"/>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3612200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a:t>CH#</a:t>
            </a:r>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a:t>Chapter Title</a:t>
            </a:r>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a:t>Chapter </a:t>
            </a:r>
            <a:r>
              <a:rPr lang="en-US" dirty="0" err="1"/>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a:t>SC#</a:t>
            </a:r>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a:t>OB#</a:t>
            </a:r>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a:t>Objective</a:t>
            </a:r>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a:t>CONS</a:t>
            </a:r>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a:t>Copyright</a:t>
            </a:r>
          </a:p>
        </p:txBody>
      </p:sp>
      <p:sp>
        <p:nvSpPr>
          <p:cNvPr id="5" name="Text Placeholder 4"/>
          <p:cNvSpPr>
            <a:spLocks noGrp="1"/>
          </p:cNvSpPr>
          <p:nvPr>
            <p:ph type="body" sz="quarter" idx="23"/>
          </p:nvPr>
        </p:nvSpPr>
        <p:spPr>
          <a:xfrm>
            <a:off x="381000" y="1447800"/>
            <a:ext cx="8534400" cy="4114800"/>
          </a:xfrm>
          <a:prstGeom prst="rect">
            <a:avLst/>
          </a:prstGeom>
        </p:spPr>
        <p:txBody>
          <a:bodyPr/>
          <a:lstStyle>
            <a:lvl1pPr marL="0" indent="0">
              <a:buNone/>
              <a:defRPr sz="2800"/>
            </a:lvl1pPr>
          </a:lstStyle>
          <a:p>
            <a:pPr lvl="0"/>
            <a:r>
              <a:rPr lang="en-US" dirty="0"/>
              <a:t>Edit Master text styles</a:t>
            </a:r>
          </a:p>
        </p:txBody>
      </p:sp>
      <p:sp>
        <p:nvSpPr>
          <p:cNvPr id="4" name="Title 3"/>
          <p:cNvSpPr>
            <a:spLocks noGrp="1"/>
          </p:cNvSpPr>
          <p:nvPr>
            <p:ph type="title" hasCustomPrompt="1"/>
          </p:nvPr>
        </p:nvSpPr>
        <p:spPr>
          <a:xfrm>
            <a:off x="173895" y="228600"/>
            <a:ext cx="8458200" cy="500062"/>
          </a:xfrm>
          <a:prstGeom prst="rect">
            <a:avLst/>
          </a:prstGeom>
        </p:spPr>
        <p:txBody>
          <a:bodyPr/>
          <a:lstStyle>
            <a:lvl1pPr algn="l" defTabSz="1098550">
              <a:tabLst>
                <a:tab pos="3206750" algn="l"/>
              </a:tabLst>
              <a:defRPr sz="2800" b="1">
                <a:solidFill>
                  <a:srgbClr val="FFF799"/>
                </a:solidFill>
                <a:latin typeface="Calibri" panose="020F0502020204030204" pitchFamily="34" charset="0"/>
              </a:defRPr>
            </a:lvl1pPr>
          </a:lstStyle>
          <a:p>
            <a:r>
              <a:rPr lang="en-US" dirty="0"/>
              <a:t>Click </a:t>
            </a:r>
            <a:r>
              <a:rPr lang="en-US" dirty="0" err="1"/>
              <a:t>astitle</a:t>
            </a:r>
            <a:r>
              <a:rPr lang="en-US" dirty="0"/>
              <a:t> s																	</a:t>
            </a:r>
          </a:p>
        </p:txBody>
      </p:sp>
    </p:spTree>
    <p:extLst>
      <p:ext uri="{BB962C8B-B14F-4D97-AF65-F5344CB8AC3E}">
        <p14:creationId xmlns:p14="http://schemas.microsoft.com/office/powerpoint/2010/main" val="2282209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theme" Target="../theme/theme3.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image" Target="../media/image1.tif"/><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theme" Target="../theme/theme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91675"/>
      </p:ext>
    </p:extLst>
  </p:cSld>
  <p:clrMap bg1="lt1" tx1="dk1" bg2="lt2" tx2="dk2" accent1="accent1" accent2="accent2" accent3="accent3" accent4="accent4" accent5="accent5" accent6="accent6" hlink="hlink" folHlink="folHlink"/>
  <p:sldLayoutIdLst>
    <p:sldLayoutId id="2147483669"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ections_2">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0" name="Rectangle 9"/>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userDrawn="1"/>
        </p:nvSpPr>
        <p:spPr>
          <a:xfrm>
            <a:off x="685800" y="6566356"/>
            <a:ext cx="7924800" cy="215444"/>
          </a:xfrm>
          <a:prstGeom prst="rect">
            <a:avLst/>
          </a:prstGeom>
          <a:noFill/>
        </p:spPr>
        <p:txBody>
          <a:bodyPr wrap="square" rtlCol="0">
            <a:spAutoFit/>
          </a:bodyPr>
          <a:lstStyle/>
          <a:p>
            <a:pPr algn="ctr"/>
            <a:r>
              <a:rPr lang="en-US" sz="800" dirty="0"/>
              <a:t>Copyright © McGraw-Hill Education. All rights reserved. No reproduction or distribution without the prior written consent of McGraw-Hill Education.</a:t>
            </a:r>
          </a:p>
        </p:txBody>
      </p:sp>
      <p:sp>
        <p:nvSpPr>
          <p:cNvPr id="12" name="TextBox 11"/>
          <p:cNvSpPr txBox="1"/>
          <p:nvPr userDrawn="1"/>
        </p:nvSpPr>
        <p:spPr>
          <a:xfrm>
            <a:off x="8610600" y="6477000"/>
            <a:ext cx="533400" cy="381000"/>
          </a:xfrm>
          <a:prstGeom prst="rect">
            <a:avLst/>
          </a:prstGeom>
          <a:noFill/>
        </p:spPr>
        <p:txBody>
          <a:bodyPr wrap="square" rtlCol="0">
            <a:spAutoFit/>
          </a:bodyPr>
          <a:lstStyle/>
          <a:p>
            <a:fld id="{BABDA2C4-9440-FC4F-BA0D-407202121C28}" type="slidenum">
              <a:rPr lang="en-US" sz="1800" smtClean="0"/>
              <a:pPr/>
              <a:t>‹#›</a:t>
            </a:fld>
            <a:endParaRPr lang="en-GB" dirty="0"/>
          </a:p>
        </p:txBody>
      </p:sp>
    </p:spTree>
    <p:extLst>
      <p:ext uri="{BB962C8B-B14F-4D97-AF65-F5344CB8AC3E}">
        <p14:creationId xmlns:p14="http://schemas.microsoft.com/office/powerpoint/2010/main" val="196563209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1"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nip Single Corner Rectangle 6"/>
          <p:cNvSpPr/>
          <p:nvPr/>
        </p:nvSpPr>
        <p:spPr>
          <a:xfrm>
            <a:off x="0" y="0"/>
            <a:ext cx="1371600" cy="457200"/>
          </a:xfrm>
          <a:prstGeom prst="snip1Rect">
            <a:avLst>
              <a:gd name="adj" fmla="val 44253"/>
            </a:avLst>
          </a:prstGeom>
          <a:solidFill>
            <a:srgbClr val="6E7072"/>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85800" y="6566356"/>
            <a:ext cx="7924800" cy="215444"/>
          </a:xfrm>
          <a:prstGeom prst="rect">
            <a:avLst/>
          </a:prstGeom>
          <a:noFill/>
        </p:spPr>
        <p:txBody>
          <a:bodyPr wrap="square" rtlCol="0">
            <a:spAutoFit/>
          </a:bodyPr>
          <a:lstStyle/>
          <a:p>
            <a:pPr algn="ctr"/>
            <a:r>
              <a:rPr lang="en-US" sz="800" dirty="0"/>
              <a:t>Copyright © McGraw-Hill Education. All rights reserved. No reproduction or distribution without the prior written consent of McGraw-Hill Education.</a:t>
            </a:r>
          </a:p>
        </p:txBody>
      </p:sp>
      <p:sp>
        <p:nvSpPr>
          <p:cNvPr id="4" name="TextBox 3"/>
          <p:cNvSpPr txBox="1"/>
          <p:nvPr userDrawn="1"/>
        </p:nvSpPr>
        <p:spPr>
          <a:xfrm>
            <a:off x="8610600" y="6477000"/>
            <a:ext cx="533400" cy="381000"/>
          </a:xfrm>
          <a:prstGeom prst="rect">
            <a:avLst/>
          </a:prstGeom>
          <a:noFill/>
        </p:spPr>
        <p:txBody>
          <a:bodyPr wrap="square" rtlCol="0">
            <a:spAutoFit/>
          </a:bodyPr>
          <a:lstStyle/>
          <a:p>
            <a:fld id="{BABDA2C4-9440-FC4F-BA0D-407202121C28}" type="slidenum">
              <a:rPr lang="en-US" sz="1800" smtClean="0"/>
              <a:pPr/>
              <a:t>‹#›</a:t>
            </a:fld>
            <a:endParaRPr lang="en-GB" dirty="0"/>
          </a:p>
        </p:txBody>
      </p:sp>
    </p:spTree>
    <p:extLst>
      <p:ext uri="{BB962C8B-B14F-4D97-AF65-F5344CB8AC3E}">
        <p14:creationId xmlns:p14="http://schemas.microsoft.com/office/powerpoint/2010/main" val="1863315712"/>
      </p:ext>
    </p:extLst>
  </p:cSld>
  <p:clrMap bg1="lt1" tx1="dk1" bg2="lt2" tx2="dk2" accent1="accent1" accent2="accent2" accent3="accent3" accent4="accent4" accent5="accent5" accent6="accent6" hlink="hlink" folHlink="folHlink"/>
  <p:sldLayoutIdLst>
    <p:sldLayoutId id="2147483684" r:id="rId1"/>
    <p:sldLayoutId id="2147483702" r:id="rId2"/>
    <p:sldLayoutId id="2147483757" r:id="rId3"/>
    <p:sldLayoutId id="2147483795" r:id="rId4"/>
    <p:sldLayoutId id="2147483789" r:id="rId5"/>
    <p:sldLayoutId id="2147483772" r:id="rId6"/>
    <p:sldLayoutId id="2147483796" r:id="rId7"/>
    <p:sldLayoutId id="2147483773" r:id="rId8"/>
    <p:sldLayoutId id="2147483797" r:id="rId9"/>
    <p:sldLayoutId id="2147483790" r:id="rId10"/>
    <p:sldLayoutId id="2147483718" r:id="rId11"/>
    <p:sldLayoutId id="2147483724" r:id="rId12"/>
    <p:sldLayoutId id="2147483728" r:id="rId13"/>
    <p:sldLayoutId id="2147483729" r:id="rId14"/>
    <p:sldLayoutId id="2147483726" r:id="rId15"/>
    <p:sldLayoutId id="2147483720" r:id="rId16"/>
    <p:sldLayoutId id="2147483725" r:id="rId17"/>
    <p:sldLayoutId id="2147483727" r:id="rId18"/>
    <p:sldLayoutId id="2147483723" r:id="rId19"/>
    <p:sldLayoutId id="2147483731" r:id="rId20"/>
    <p:sldLayoutId id="2147483732" r:id="rId21"/>
    <p:sldLayoutId id="2147483738" r:id="rId22"/>
    <p:sldLayoutId id="2147483736" r:id="rId23"/>
    <p:sldLayoutId id="2147483737" r:id="rId24"/>
    <p:sldLayoutId id="2147483722" r:id="rId25"/>
    <p:sldLayoutId id="2147483721" r:id="rId26"/>
    <p:sldLayoutId id="2147483730" r:id="rId27"/>
    <p:sldLayoutId id="2147483719" r:id="rId28"/>
    <p:sldLayoutId id="2147483734" r:id="rId29"/>
    <p:sldLayoutId id="2147483735" r:id="rId30"/>
    <p:sldLayoutId id="2147483710" r:id="rId3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nip Single Corner Rectangle 2"/>
          <p:cNvSpPr/>
          <p:nvPr/>
        </p:nvSpPr>
        <p:spPr>
          <a:xfrm>
            <a:off x="0" y="0"/>
            <a:ext cx="1371600" cy="457200"/>
          </a:xfrm>
          <a:prstGeom prst="snip1Rect">
            <a:avLst>
              <a:gd name="adj" fmla="val 44253"/>
            </a:avLst>
          </a:prstGeom>
          <a:solidFill>
            <a:srgbClr val="6E7072"/>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685800" y="6566356"/>
            <a:ext cx="7924800" cy="215444"/>
          </a:xfrm>
          <a:prstGeom prst="rect">
            <a:avLst/>
          </a:prstGeom>
          <a:noFill/>
        </p:spPr>
        <p:txBody>
          <a:bodyPr wrap="square" rtlCol="0">
            <a:spAutoFit/>
          </a:bodyPr>
          <a:lstStyle/>
          <a:p>
            <a:pPr algn="ctr"/>
            <a:r>
              <a:rPr lang="en-US" sz="800" dirty="0"/>
              <a:t>Copyright © McGraw-Hill Education. All rights reserved. No reproduction or distribution without the prior written consent of McGraw-Hill Education.</a:t>
            </a:r>
          </a:p>
        </p:txBody>
      </p:sp>
      <p:sp>
        <p:nvSpPr>
          <p:cNvPr id="5" name="TextBox 4"/>
          <p:cNvSpPr txBox="1"/>
          <p:nvPr userDrawn="1"/>
        </p:nvSpPr>
        <p:spPr>
          <a:xfrm>
            <a:off x="8610600" y="6477000"/>
            <a:ext cx="533400" cy="381000"/>
          </a:xfrm>
          <a:prstGeom prst="rect">
            <a:avLst/>
          </a:prstGeom>
          <a:noFill/>
        </p:spPr>
        <p:txBody>
          <a:bodyPr wrap="square" rtlCol="0">
            <a:spAutoFit/>
          </a:bodyPr>
          <a:lstStyle/>
          <a:p>
            <a:fld id="{BABDA2C4-9440-FC4F-BA0D-407202121C28}" type="slidenum">
              <a:rPr lang="en-US" sz="1800" smtClean="0"/>
              <a:pPr/>
              <a:t>‹#›</a:t>
            </a:fld>
            <a:endParaRPr lang="en-GB" dirty="0"/>
          </a:p>
        </p:txBody>
      </p:sp>
    </p:spTree>
    <p:extLst>
      <p:ext uri="{BB962C8B-B14F-4D97-AF65-F5344CB8AC3E}">
        <p14:creationId xmlns:p14="http://schemas.microsoft.com/office/powerpoint/2010/main" val="2261693926"/>
      </p:ext>
    </p:extLst>
  </p:cSld>
  <p:clrMap bg1="lt1" tx1="dk1" bg2="lt2" tx2="dk2" accent1="accent1" accent2="accent2" accent3="accent3" accent4="accent4" accent5="accent5" accent6="accent6" hlink="hlink" folHlink="folHlink"/>
  <p:sldLayoutIdLst>
    <p:sldLayoutId id="2147483673" r:id="rId1"/>
    <p:sldLayoutId id="2147483744" r:id="rId2"/>
    <p:sldLayoutId id="2147483762" r:id="rId3"/>
    <p:sldLayoutId id="2147483798" r:id="rId4"/>
    <p:sldLayoutId id="2147483800" r:id="rId5"/>
    <p:sldLayoutId id="2147483799" r:id="rId6"/>
    <p:sldLayoutId id="2147483791" r:id="rId7"/>
    <p:sldLayoutId id="2147483786" r:id="rId8"/>
    <p:sldLayoutId id="2147483776" r:id="rId9"/>
    <p:sldLayoutId id="2147483775" r:id="rId10"/>
    <p:sldLayoutId id="2147483764" r:id="rId11"/>
    <p:sldLayoutId id="2147483784" r:id="rId12"/>
    <p:sldLayoutId id="2147483785" r:id="rId13"/>
    <p:sldLayoutId id="2147483774" r:id="rId14"/>
    <p:sldLayoutId id="2147483765" r:id="rId15"/>
    <p:sldLayoutId id="2147483779" r:id="rId16"/>
    <p:sldLayoutId id="2147483767" r:id="rId17"/>
    <p:sldLayoutId id="2147483766" r:id="rId18"/>
    <p:sldLayoutId id="2147483761" r:id="rId19"/>
    <p:sldLayoutId id="2147483760" r:id="rId20"/>
    <p:sldLayoutId id="2147483759" r:id="rId21"/>
    <p:sldLayoutId id="2147483747" r:id="rId22"/>
    <p:sldLayoutId id="2147483756" r:id="rId23"/>
    <p:sldLayoutId id="2147483758" r:id="rId24"/>
    <p:sldLayoutId id="2147483754" r:id="rId25"/>
    <p:sldLayoutId id="2147483749" r:id="rId26"/>
    <p:sldLayoutId id="2147483746" r:id="rId27"/>
    <p:sldLayoutId id="2147483755" r:id="rId28"/>
    <p:sldLayoutId id="2147483751" r:id="rId29"/>
    <p:sldLayoutId id="2147483750" r:id="rId30"/>
    <p:sldLayoutId id="2147483748" r:id="rId31"/>
    <p:sldLayoutId id="2147483745" r:id="rId32"/>
    <p:sldLayoutId id="2147483707" r:id="rId33"/>
    <p:sldLayoutId id="2147483711" r:id="rId34"/>
    <p:sldLayoutId id="2147483717" r:id="rId35"/>
    <p:sldLayoutId id="2147483703" r:id="rId3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nip Single Corner Rectangle 2"/>
          <p:cNvSpPr/>
          <p:nvPr/>
        </p:nvSpPr>
        <p:spPr>
          <a:xfrm>
            <a:off x="0" y="0"/>
            <a:ext cx="1371600" cy="457200"/>
          </a:xfrm>
          <a:prstGeom prst="snip1Rect">
            <a:avLst>
              <a:gd name="adj" fmla="val 44253"/>
            </a:avLst>
          </a:prstGeom>
          <a:solidFill>
            <a:srgbClr val="6E7072"/>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685800" y="6566356"/>
            <a:ext cx="7924800" cy="215444"/>
          </a:xfrm>
          <a:prstGeom prst="rect">
            <a:avLst/>
          </a:prstGeom>
          <a:noFill/>
        </p:spPr>
        <p:txBody>
          <a:bodyPr wrap="square" rtlCol="0">
            <a:spAutoFit/>
          </a:bodyPr>
          <a:lstStyle/>
          <a:p>
            <a:pPr algn="ctr"/>
            <a:r>
              <a:rPr lang="en-US" sz="800" dirty="0"/>
              <a:t>Copyright © McGraw-Hill Education. All rights reserved. No reproduction or distribution without the prior written consent of McGraw-Hill Education.</a:t>
            </a:r>
          </a:p>
        </p:txBody>
      </p:sp>
      <p:sp>
        <p:nvSpPr>
          <p:cNvPr id="5" name="TextBox 4"/>
          <p:cNvSpPr txBox="1"/>
          <p:nvPr userDrawn="1"/>
        </p:nvSpPr>
        <p:spPr>
          <a:xfrm>
            <a:off x="8458200" y="6477000"/>
            <a:ext cx="533400" cy="381000"/>
          </a:xfrm>
          <a:prstGeom prst="rect">
            <a:avLst/>
          </a:prstGeom>
          <a:noFill/>
        </p:spPr>
        <p:txBody>
          <a:bodyPr wrap="square" rtlCol="0">
            <a:spAutoFit/>
          </a:bodyPr>
          <a:lstStyle/>
          <a:p>
            <a:fld id="{BABDA2C4-9440-FC4F-BA0D-407202121C28}" type="slidenum">
              <a:rPr lang="en-US" sz="1800" smtClean="0"/>
              <a:pPr/>
              <a:t>‹#›</a:t>
            </a:fld>
            <a:endParaRPr lang="en-GB" dirty="0"/>
          </a:p>
        </p:txBody>
      </p:sp>
    </p:spTree>
    <p:extLst>
      <p:ext uri="{BB962C8B-B14F-4D97-AF65-F5344CB8AC3E}">
        <p14:creationId xmlns:p14="http://schemas.microsoft.com/office/powerpoint/2010/main" val="2773539170"/>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929490"/>
            <a:ext cx="9144000" cy="5471309"/>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TextBox 5"/>
          <p:cNvSpPr txBox="1"/>
          <p:nvPr userDrawn="1"/>
        </p:nvSpPr>
        <p:spPr>
          <a:xfrm>
            <a:off x="685800" y="6566356"/>
            <a:ext cx="7924800" cy="215444"/>
          </a:xfrm>
          <a:prstGeom prst="rect">
            <a:avLst/>
          </a:prstGeom>
          <a:noFill/>
        </p:spPr>
        <p:txBody>
          <a:bodyPr wrap="square" rtlCol="0">
            <a:spAutoFit/>
          </a:bodyPr>
          <a:lstStyle/>
          <a:p>
            <a:pPr algn="ctr"/>
            <a:r>
              <a:rPr lang="en-US" sz="800" dirty="0"/>
              <a:t>Copyright © McGraw-Hill Education. All rights reserved. No reproduction or distribution without the prior written consent of McGraw-Hill Education.</a:t>
            </a:r>
          </a:p>
        </p:txBody>
      </p:sp>
      <p:sp>
        <p:nvSpPr>
          <p:cNvPr id="5" name="TextBox 4"/>
          <p:cNvSpPr txBox="1"/>
          <p:nvPr userDrawn="1"/>
        </p:nvSpPr>
        <p:spPr>
          <a:xfrm>
            <a:off x="8610600" y="6477000"/>
            <a:ext cx="533400" cy="381000"/>
          </a:xfrm>
          <a:prstGeom prst="rect">
            <a:avLst/>
          </a:prstGeom>
          <a:noFill/>
        </p:spPr>
        <p:txBody>
          <a:bodyPr wrap="square" rtlCol="0">
            <a:spAutoFit/>
          </a:bodyPr>
          <a:lstStyle/>
          <a:p>
            <a:fld id="{BABDA2C4-9440-FC4F-BA0D-407202121C28}" type="slidenum">
              <a:rPr lang="en-US" sz="1800" smtClean="0"/>
              <a:pPr/>
              <a:t>‹#›</a:t>
            </a:fld>
            <a:endParaRPr lang="en-GB" dirty="0"/>
          </a:p>
        </p:txBody>
      </p:sp>
    </p:spTree>
    <p:extLst>
      <p:ext uri="{BB962C8B-B14F-4D97-AF65-F5344CB8AC3E}">
        <p14:creationId xmlns:p14="http://schemas.microsoft.com/office/powerpoint/2010/main" val="3860561827"/>
      </p:ext>
    </p:extLst>
  </p:cSld>
  <p:clrMap bg1="lt1" tx1="dk1" bg2="lt2" tx2="dk2" accent1="accent1" accent2="accent2" accent3="accent3" accent4="accent4" accent5="accent5" accent6="accent6" hlink="hlink" folHlink="folHlink"/>
  <p:sldLayoutIdLst>
    <p:sldLayoutId id="2147483675" r:id="rId1"/>
    <p:sldLayoutId id="2147483752" r:id="rId2"/>
    <p:sldLayoutId id="2147483739" r:id="rId3"/>
    <p:sldLayoutId id="2147483753" r:id="rId4"/>
    <p:sldLayoutId id="2147483805" r:id="rId5"/>
    <p:sldLayoutId id="2147483804" r:id="rId6"/>
    <p:sldLayoutId id="2147483778" r:id="rId7"/>
    <p:sldLayoutId id="2147483802" r:id="rId8"/>
    <p:sldLayoutId id="2147483807" r:id="rId9"/>
    <p:sldLayoutId id="2147483808" r:id="rId10"/>
    <p:sldLayoutId id="2147483806" r:id="rId11"/>
    <p:sldLayoutId id="2147483777" r:id="rId12"/>
    <p:sldLayoutId id="2147483803" r:id="rId13"/>
    <p:sldLayoutId id="2147483801" r:id="rId14"/>
    <p:sldLayoutId id="2147483794" r:id="rId15"/>
    <p:sldLayoutId id="2147483793" r:id="rId16"/>
    <p:sldLayoutId id="2147483792" r:id="rId17"/>
    <p:sldLayoutId id="2147483788" r:id="rId18"/>
    <p:sldLayoutId id="2147483787" r:id="rId19"/>
    <p:sldLayoutId id="2147483783" r:id="rId20"/>
    <p:sldLayoutId id="2147483780" r:id="rId21"/>
    <p:sldLayoutId id="2147483781" r:id="rId22"/>
    <p:sldLayoutId id="2147483768" r:id="rId23"/>
    <p:sldLayoutId id="2147483769" r:id="rId24"/>
    <p:sldLayoutId id="2147483770" r:id="rId25"/>
    <p:sldLayoutId id="2147483771" r:id="rId26"/>
    <p:sldLayoutId id="2147483740" r:id="rId27"/>
    <p:sldLayoutId id="2147483741" r:id="rId28"/>
    <p:sldLayoutId id="2147483742" r:id="rId29"/>
    <p:sldLayoutId id="2147483743"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0.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552825" y="727654"/>
            <a:ext cx="2038350" cy="720146"/>
          </a:xfrm>
        </p:spPr>
        <p:txBody>
          <a:bodyPr/>
          <a:lstStyle/>
          <a:p>
            <a:pPr>
              <a:lnSpc>
                <a:spcPct val="200000"/>
              </a:lnSpc>
              <a:spcAft>
                <a:spcPts val="1800"/>
              </a:spcAft>
            </a:pPr>
            <a:r>
              <a:rPr lang="en-US" i="1" dirty="0">
                <a:solidFill>
                  <a:schemeClr val="accent1">
                    <a:lumMod val="75000"/>
                  </a:schemeClr>
                </a:solidFill>
              </a:rPr>
              <a:t>Chemistry</a:t>
            </a:r>
            <a:endParaRPr lang="en-US" dirty="0"/>
          </a:p>
        </p:txBody>
      </p:sp>
      <p:sp>
        <p:nvSpPr>
          <p:cNvPr id="2" name="Content Placeholder 1"/>
          <p:cNvSpPr>
            <a:spLocks noGrp="1"/>
          </p:cNvSpPr>
          <p:nvPr>
            <p:ph sz="quarter" idx="22"/>
          </p:nvPr>
        </p:nvSpPr>
        <p:spPr>
          <a:xfrm>
            <a:off x="3200400" y="1614627"/>
            <a:ext cx="2743200" cy="442773"/>
          </a:xfrm>
        </p:spPr>
        <p:txBody>
          <a:bodyPr/>
          <a:lstStyle/>
          <a:p>
            <a:r>
              <a:rPr lang="en-US" dirty="0">
                <a:solidFill>
                  <a:schemeClr val="accent1">
                    <a:lumMod val="75000"/>
                  </a:schemeClr>
                </a:solidFill>
              </a:rPr>
              <a:t>Fifth Edition </a:t>
            </a:r>
            <a:endParaRPr lang="en-GB" dirty="0"/>
          </a:p>
        </p:txBody>
      </p:sp>
      <p:sp>
        <p:nvSpPr>
          <p:cNvPr id="3" name="Content Placeholder 2"/>
          <p:cNvSpPr>
            <a:spLocks noGrp="1"/>
          </p:cNvSpPr>
          <p:nvPr>
            <p:ph sz="quarter" idx="23"/>
          </p:nvPr>
        </p:nvSpPr>
        <p:spPr>
          <a:xfrm>
            <a:off x="2819400" y="2078490"/>
            <a:ext cx="3505200" cy="2950710"/>
          </a:xfrm>
        </p:spPr>
        <p:txBody>
          <a:bodyPr/>
          <a:lstStyle/>
          <a:p>
            <a:pPr>
              <a:lnSpc>
                <a:spcPct val="200000"/>
              </a:lnSpc>
              <a:spcAft>
                <a:spcPts val="1800"/>
              </a:spcAft>
            </a:pPr>
            <a:r>
              <a:rPr lang="en-US" dirty="0">
                <a:solidFill>
                  <a:schemeClr val="accent1">
                    <a:lumMod val="75000"/>
                  </a:schemeClr>
                </a:solidFill>
              </a:rPr>
              <a:t>Julia Burdge </a:t>
            </a:r>
            <a:br>
              <a:rPr lang="en-US" dirty="0">
                <a:solidFill>
                  <a:schemeClr val="accent1">
                    <a:lumMod val="75000"/>
                  </a:schemeClr>
                </a:solidFill>
              </a:rPr>
            </a:br>
            <a:r>
              <a:rPr lang="en-US" b="1" dirty="0">
                <a:solidFill>
                  <a:schemeClr val="accent1">
                    <a:lumMod val="75000"/>
                  </a:schemeClr>
                </a:solidFill>
              </a:rPr>
              <a:t>Lecture PowerPoints </a:t>
            </a:r>
            <a:br>
              <a:rPr lang="en-US" b="1" dirty="0">
                <a:solidFill>
                  <a:schemeClr val="accent1">
                    <a:lumMod val="75000"/>
                  </a:schemeClr>
                </a:solidFill>
              </a:rPr>
            </a:br>
            <a:r>
              <a:rPr lang="en-US" dirty="0">
                <a:solidFill>
                  <a:schemeClr val="accent1">
                    <a:lumMod val="75000"/>
                  </a:schemeClr>
                </a:solidFill>
              </a:rPr>
              <a:t>Chapter 5 </a:t>
            </a:r>
            <a:br>
              <a:rPr lang="en-US" dirty="0">
                <a:solidFill>
                  <a:schemeClr val="accent1">
                    <a:lumMod val="75000"/>
                  </a:schemeClr>
                </a:solidFill>
              </a:rPr>
            </a:br>
            <a:r>
              <a:rPr lang="en-US" dirty="0">
                <a:solidFill>
                  <a:schemeClr val="accent1">
                    <a:lumMod val="75000"/>
                  </a:schemeClr>
                </a:solidFill>
              </a:rPr>
              <a:t>Thermochemistry </a:t>
            </a:r>
            <a:endParaRPr lang="en-GB" dirty="0"/>
          </a:p>
        </p:txBody>
      </p:sp>
      <p:pic>
        <p:nvPicPr>
          <p:cNvPr id="2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Placeholder 50"/>
          <p:cNvSpPr>
            <a:spLocks noGrp="1"/>
          </p:cNvSpPr>
          <p:nvPr>
            <p:ph type="body" sz="quarter" idx="21"/>
          </p:nvPr>
        </p:nvSpPr>
        <p:spPr>
          <a:xfrm>
            <a:off x="449901" y="6557660"/>
            <a:ext cx="8360723" cy="219680"/>
          </a:xfrm>
        </p:spPr>
        <p:txBody>
          <a:bodyPr/>
          <a:lstStyle/>
          <a:p>
            <a:r>
              <a:rPr lang="en-US"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88775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685800"/>
          </a:xfrm>
        </p:spPr>
        <p:txBody>
          <a:bodyPr/>
          <a:lstStyle/>
          <a:p>
            <a:pPr>
              <a:tabLst>
                <a:tab pos="1143000" algn="l"/>
              </a:tabLst>
            </a:pPr>
            <a:r>
              <a:rPr lang="en-US" dirty="0">
                <a:solidFill>
                  <a:srgbClr val="FFFFFF"/>
                </a:solidFill>
                <a:latin typeface="Calibri"/>
              </a:rPr>
              <a:t>5.2	</a:t>
            </a:r>
            <a:r>
              <a:rPr lang="en-US" dirty="0">
                <a:latin typeface="Calibri"/>
              </a:rPr>
              <a:t>Introduction to Thermodynamics (5)</a:t>
            </a:r>
            <a:endParaRPr lang="en-US" dirty="0"/>
          </a:p>
        </p:txBody>
      </p:sp>
      <p:sp>
        <p:nvSpPr>
          <p:cNvPr id="19" name="Text Placeholder 18"/>
          <p:cNvSpPr>
            <a:spLocks noGrp="1"/>
          </p:cNvSpPr>
          <p:nvPr>
            <p:ph type="body" sz="quarter" idx="22"/>
          </p:nvPr>
        </p:nvSpPr>
        <p:spPr>
          <a:xfrm>
            <a:off x="0" y="1071577"/>
            <a:ext cx="9144000" cy="475354"/>
          </a:xfrm>
        </p:spPr>
        <p:txBody>
          <a:bodyPr/>
          <a:lstStyle/>
          <a:p>
            <a:r>
              <a:rPr lang="en-US" dirty="0">
                <a:latin typeface="Calibri"/>
              </a:rPr>
              <a:t>The First Law of Thermodynamics</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1576361"/>
                <a:ext cx="9144000" cy="1627097"/>
              </a:xfrm>
            </p:spPr>
            <p:txBody>
              <a:bodyPr/>
              <a:lstStyle/>
              <a:p>
                <a:pPr>
                  <a:spcAft>
                    <a:spcPts val="1200"/>
                  </a:spcAft>
                </a:pPr>
                <a:r>
                  <a:rPr lang="en-US" dirty="0">
                    <a:solidFill>
                      <a:prstClr val="black"/>
                    </a:solidFill>
                  </a:rPr>
                  <a:t>The change in internal energy of a system, </a:t>
                </a:r>
                <a14:m>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𝑈</m:t>
                    </m:r>
                  </m:oMath>
                </a14:m>
                <a:r>
                  <a:rPr lang="en-US" i="1" dirty="0">
                    <a:solidFill>
                      <a:prstClr val="black"/>
                    </a:solidFill>
                  </a:rPr>
                  <a:t>, </a:t>
                </a:r>
                <a:r>
                  <a:rPr lang="en-US" dirty="0">
                    <a:solidFill>
                      <a:prstClr val="black"/>
                    </a:solidFill>
                  </a:rPr>
                  <a:t>is given by</a:t>
                </a:r>
              </a:p>
              <a:p>
                <a:pPr algn="ctr"/>
                <a14:m>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𝑈</m:t>
                    </m:r>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𝑈</m:t>
                        </m:r>
                      </m:e>
                      <m:sub>
                        <m:r>
                          <m:rPr>
                            <m:sty m:val="p"/>
                          </m:rPr>
                          <a:rPr lang="en-US" b="0" i="0" smtClean="0">
                            <a:solidFill>
                              <a:prstClr val="black"/>
                            </a:solidFill>
                            <a:latin typeface="Cambria Math" panose="02040503050406030204" pitchFamily="18" charset="0"/>
                            <a:ea typeface="Cambria Math" panose="02040503050406030204" pitchFamily="18" charset="0"/>
                          </a:rPr>
                          <m:t>f</m:t>
                        </m:r>
                      </m:sub>
                    </m:sSub>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𝑈</m:t>
                        </m:r>
                      </m:e>
                      <m:sub>
                        <m:r>
                          <m:rPr>
                            <m:sty m:val="p"/>
                          </m:rPr>
                          <a:rPr lang="en-US" b="0" i="0" smtClean="0">
                            <a:solidFill>
                              <a:prstClr val="black"/>
                            </a:solidFill>
                            <a:latin typeface="Cambria Math" panose="02040503050406030204" pitchFamily="18" charset="0"/>
                            <a:ea typeface="Cambria Math" panose="02040503050406030204" pitchFamily="18" charset="0"/>
                          </a:rPr>
                          <m:t>i</m:t>
                        </m:r>
                      </m:sub>
                    </m:sSub>
                  </m:oMath>
                </a14:m>
                <a:r>
                  <a:rPr lang="en-US" dirty="0">
                    <a:solidFill>
                      <a:prstClr val="black"/>
                    </a:solidFill>
                  </a:rPr>
                  <a:t> </a:t>
                </a: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1576361"/>
                <a:ext cx="9144000" cy="1627097"/>
              </a:xfrm>
              <a:blipFill rotWithShape="0">
                <a:blip r:embed="rId2"/>
                <a:stretch>
                  <a:fillRect l="-1333" t="-3745"/>
                </a:stretch>
              </a:blipFill>
            </p:spPr>
            <p:txBody>
              <a:bodyPr/>
              <a:lstStyle/>
              <a:p>
                <a:r>
                  <a:rPr lang="en-US">
                    <a:noFill/>
                  </a:rPr>
                  <a:t> </a:t>
                </a:r>
              </a:p>
            </p:txBody>
          </p:sp>
        </mc:Fallback>
      </mc:AlternateContent>
    </p:spTree>
    <p:extLst>
      <p:ext uri="{BB962C8B-B14F-4D97-AF65-F5344CB8AC3E}">
        <p14:creationId xmlns:p14="http://schemas.microsoft.com/office/powerpoint/2010/main" val="129206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0"/>
            <a:ext cx="8686800" cy="609600"/>
          </a:xfrm>
        </p:spPr>
        <p:txBody>
          <a:bodyPr/>
          <a:lstStyle/>
          <a:p>
            <a:pPr>
              <a:spcBef>
                <a:spcPts val="768"/>
              </a:spcBef>
              <a:tabLst>
                <a:tab pos="1038225" algn="l"/>
              </a:tabLst>
            </a:pPr>
            <a:r>
              <a:rPr lang="en-US" dirty="0">
                <a:solidFill>
                  <a:srgbClr val="FFFFFF"/>
                </a:solidFill>
                <a:latin typeface="Calibri"/>
              </a:rPr>
              <a:t>5.2	</a:t>
            </a:r>
            <a:r>
              <a:rPr lang="en-US" dirty="0">
                <a:latin typeface="Calibri"/>
              </a:rPr>
              <a:t>Introduction to Thermodynamics (6)</a:t>
            </a:r>
            <a:endParaRPr lang="en-US" dirty="0"/>
          </a:p>
        </p:txBody>
      </p:sp>
      <p:sp>
        <p:nvSpPr>
          <p:cNvPr id="19" name="Text Placeholder 18"/>
          <p:cNvSpPr>
            <a:spLocks noGrp="1"/>
          </p:cNvSpPr>
          <p:nvPr>
            <p:ph type="body" sz="quarter" idx="22"/>
          </p:nvPr>
        </p:nvSpPr>
        <p:spPr>
          <a:xfrm>
            <a:off x="0" y="1073930"/>
            <a:ext cx="9144000" cy="470648"/>
          </a:xfrm>
        </p:spPr>
        <p:txBody>
          <a:bodyPr/>
          <a:lstStyle/>
          <a:p>
            <a:pPr>
              <a:spcBef>
                <a:spcPts val="24"/>
              </a:spcBef>
            </a:pPr>
            <a:r>
              <a:rPr lang="en-US" dirty="0">
                <a:latin typeface="Calibri"/>
              </a:rPr>
              <a:t>Work and Heat</a:t>
            </a:r>
          </a:p>
        </p:txBody>
      </p:sp>
      <p:sp>
        <p:nvSpPr>
          <p:cNvPr id="20" name="Text Placeholder 19"/>
          <p:cNvSpPr>
            <a:spLocks noGrp="1"/>
          </p:cNvSpPr>
          <p:nvPr>
            <p:ph type="body" sz="quarter" idx="23"/>
          </p:nvPr>
        </p:nvSpPr>
        <p:spPr>
          <a:xfrm>
            <a:off x="0" y="1584366"/>
            <a:ext cx="9138557" cy="3521034"/>
          </a:xfrm>
        </p:spPr>
        <p:txBody>
          <a:bodyPr/>
          <a:lstStyle/>
          <a:p>
            <a:pPr>
              <a:spcAft>
                <a:spcPts val="1600"/>
              </a:spcAft>
            </a:pPr>
            <a:r>
              <a:rPr lang="en-US" dirty="0"/>
              <a:t>Energy is defined as the capacity to do work or transfer heat.</a:t>
            </a:r>
            <a:endParaRPr lang="en-US" sz="1400" dirty="0"/>
          </a:p>
          <a:p>
            <a:pPr>
              <a:spcBef>
                <a:spcPts val="0"/>
              </a:spcBef>
              <a:spcAft>
                <a:spcPts val="1800"/>
              </a:spcAft>
            </a:pPr>
            <a:r>
              <a:rPr lang="en-US" dirty="0"/>
              <a:t>When a system releases or absorbs heat, its internal energy changes. </a:t>
            </a:r>
            <a:endParaRPr lang="en-US" sz="1400" dirty="0"/>
          </a:p>
          <a:p>
            <a:pPr>
              <a:spcBef>
                <a:spcPts val="0"/>
              </a:spcBef>
            </a:pPr>
            <a:r>
              <a:rPr lang="en-US" dirty="0"/>
              <a:t>Likewise, when a system does work on its surroundings, or when the surroundings do work on the system, the system’s internal energy also changes. </a:t>
            </a:r>
          </a:p>
        </p:txBody>
      </p:sp>
    </p:spTree>
    <p:extLst>
      <p:ext uri="{BB962C8B-B14F-4D97-AF65-F5344CB8AC3E}">
        <p14:creationId xmlns:p14="http://schemas.microsoft.com/office/powerpoint/2010/main" val="364349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610600" cy="685800"/>
          </a:xfrm>
        </p:spPr>
        <p:txBody>
          <a:bodyPr/>
          <a:lstStyle/>
          <a:p>
            <a:pPr>
              <a:tabLst>
                <a:tab pos="1143000" algn="l"/>
              </a:tabLst>
            </a:pPr>
            <a:r>
              <a:rPr lang="en-US" dirty="0">
                <a:solidFill>
                  <a:srgbClr val="FFFFFF"/>
                </a:solidFill>
                <a:latin typeface="Calibri"/>
              </a:rPr>
              <a:t>5.2	</a:t>
            </a:r>
            <a:r>
              <a:rPr lang="en-US" dirty="0">
                <a:latin typeface="Calibri"/>
              </a:rPr>
              <a:t>Introduction to Thermodynamics (7)</a:t>
            </a:r>
            <a:endParaRPr lang="en-US" dirty="0"/>
          </a:p>
        </p:txBody>
      </p:sp>
      <p:sp>
        <p:nvSpPr>
          <p:cNvPr id="19" name="Text Placeholder 18"/>
          <p:cNvSpPr>
            <a:spLocks noGrp="1"/>
          </p:cNvSpPr>
          <p:nvPr>
            <p:ph type="body" sz="quarter" idx="22"/>
          </p:nvPr>
        </p:nvSpPr>
        <p:spPr>
          <a:xfrm>
            <a:off x="0" y="1071577"/>
            <a:ext cx="9144000" cy="475354"/>
          </a:xfrm>
        </p:spPr>
        <p:txBody>
          <a:bodyPr/>
          <a:lstStyle/>
          <a:p>
            <a:r>
              <a:rPr lang="en-US" dirty="0">
                <a:latin typeface="Calibri"/>
              </a:rPr>
              <a:t>Work and Heat</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1600695"/>
                <a:ext cx="9144000" cy="4952505"/>
              </a:xfrm>
            </p:spPr>
            <p:txBody>
              <a:bodyPr/>
              <a:lstStyle/>
              <a:p>
                <a:pPr>
                  <a:spcAft>
                    <a:spcPts val="1200"/>
                  </a:spcAft>
                </a:pPr>
                <a:r>
                  <a:rPr lang="en-US" dirty="0">
                    <a:solidFill>
                      <a:prstClr val="black"/>
                    </a:solidFill>
                  </a:rPr>
                  <a:t>The overall change in the system’s internal energy is given by </a:t>
                </a:r>
              </a:p>
              <a:p>
                <a:pPr>
                  <a:spcBef>
                    <a:spcPts val="0"/>
                  </a:spcBef>
                  <a:spcAft>
                    <a:spcPts val="1800"/>
                  </a:spcAft>
                </a:pPr>
                <a14:m>
                  <m:oMathPara xmlns:m="http://schemas.openxmlformats.org/officeDocument/2006/math">
                    <m:oMathParaPr>
                      <m:jc m:val="center"/>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𝑈</m:t>
                      </m:r>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𝑞</m:t>
                      </m:r>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𝑤</m:t>
                      </m:r>
                    </m:oMath>
                  </m:oMathPara>
                </a14:m>
                <a:endParaRPr lang="en-US" dirty="0">
                  <a:solidFill>
                    <a:prstClr val="black"/>
                  </a:solidFill>
                </a:endParaRPr>
              </a:p>
              <a:p>
                <a:pPr>
                  <a:spcBef>
                    <a:spcPts val="0"/>
                  </a:spcBef>
                  <a:spcAft>
                    <a:spcPts val="3600"/>
                  </a:spcAft>
                </a:pPr>
                <a:r>
                  <a:rPr lang="en-US" dirty="0"/>
                  <a:t>where </a:t>
                </a:r>
                <a:r>
                  <a:rPr lang="en-US" i="1" dirty="0"/>
                  <a:t>q </a:t>
                </a:r>
                <a:r>
                  <a:rPr lang="en-US" dirty="0"/>
                  <a:t>is heat (released or absorbed by the system) and </a:t>
                </a:r>
                <a:r>
                  <a:rPr lang="en-US" i="1" dirty="0"/>
                  <a:t>w </a:t>
                </a:r>
                <a:r>
                  <a:rPr lang="en-US" dirty="0"/>
                  <a:t>is work (done </a:t>
                </a:r>
                <a:r>
                  <a:rPr lang="en-US" i="1" dirty="0"/>
                  <a:t>on </a:t>
                </a:r>
                <a:r>
                  <a:rPr lang="en-US" dirty="0"/>
                  <a:t>the system or done </a:t>
                </a:r>
                <a:r>
                  <a:rPr lang="en-US" i="1" dirty="0"/>
                  <a:t>by </a:t>
                </a:r>
                <a:r>
                  <a:rPr lang="en-US" dirty="0"/>
                  <a:t>the system). </a:t>
                </a:r>
                <a:endParaRPr lang="en-US" dirty="0">
                  <a:solidFill>
                    <a:prstClr val="black"/>
                  </a:solidFill>
                </a:endParaRPr>
              </a:p>
              <a:p>
                <a:pPr>
                  <a:spcBef>
                    <a:spcPts val="0"/>
                  </a:spcBef>
                  <a:spcAft>
                    <a:spcPts val="3600"/>
                  </a:spcAft>
                </a:pPr>
                <a:r>
                  <a:rPr lang="en-US" dirty="0"/>
                  <a:t>Neither </a:t>
                </a:r>
                <a:r>
                  <a:rPr lang="en-US" i="1" dirty="0"/>
                  <a:t>q </a:t>
                </a:r>
                <a:r>
                  <a:rPr lang="en-US" dirty="0"/>
                  <a:t>nor </a:t>
                </a:r>
                <a:r>
                  <a:rPr lang="en-US" i="1" dirty="0"/>
                  <a:t>w </a:t>
                </a:r>
                <a:r>
                  <a:rPr lang="en-US" dirty="0"/>
                  <a:t>is a state function. Each depends on the path between the initial and final states of the system.</a:t>
                </a:r>
              </a:p>
              <a:p>
                <a:pPr>
                  <a:spcBef>
                    <a:spcPts val="0"/>
                  </a:spcBef>
                </a:pPr>
                <a:r>
                  <a:rPr lang="en-US" dirty="0"/>
                  <a:t>Their sum,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𝑈</m:t>
                    </m:r>
                  </m:oMath>
                </a14:m>
                <a:r>
                  <a:rPr lang="en-US" i="1" dirty="0"/>
                  <a:t>, </a:t>
                </a:r>
                <a:r>
                  <a:rPr lang="en-US" dirty="0"/>
                  <a:t>does </a:t>
                </a:r>
                <a:r>
                  <a:rPr lang="en-US" i="1" dirty="0"/>
                  <a:t>not </a:t>
                </a:r>
                <a:r>
                  <a:rPr lang="en-US" dirty="0"/>
                  <a:t>depend on the path between initial and final states because </a:t>
                </a:r>
                <a:r>
                  <a:rPr lang="en-US" i="1" dirty="0"/>
                  <a:t>U is </a:t>
                </a:r>
                <a:r>
                  <a:rPr lang="en-US" dirty="0"/>
                  <a:t>a state function. </a:t>
                </a: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1600695"/>
                <a:ext cx="9144000" cy="4952505"/>
              </a:xfrm>
              <a:blipFill rotWithShape="0">
                <a:blip r:embed="rId2"/>
                <a:stretch>
                  <a:fillRect l="-1333" t="-1232" r="-1533" b="-493"/>
                </a:stretch>
              </a:blipFill>
            </p:spPr>
            <p:txBody>
              <a:bodyPr/>
              <a:lstStyle/>
              <a:p>
                <a:r>
                  <a:rPr lang="en-US">
                    <a:noFill/>
                  </a:rPr>
                  <a:t> </a:t>
                </a:r>
              </a:p>
            </p:txBody>
          </p:sp>
        </mc:Fallback>
      </mc:AlternateContent>
    </p:spTree>
    <p:extLst>
      <p:ext uri="{BB962C8B-B14F-4D97-AF65-F5344CB8AC3E}">
        <p14:creationId xmlns:p14="http://schemas.microsoft.com/office/powerpoint/2010/main" val="34937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76200" y="228600"/>
            <a:ext cx="8741505" cy="500062"/>
          </a:xfrm>
        </p:spPr>
        <p:txBody>
          <a:bodyPr/>
          <a:lstStyle/>
          <a:p>
            <a:pPr defTabSz="1114425">
              <a:tabLst>
                <a:tab pos="2693988" algn="l"/>
                <a:tab pos="3433763" algn="l"/>
              </a:tabLst>
            </a:pPr>
            <a:r>
              <a:rPr lang="en-US" dirty="0"/>
              <a:t>SAMPLE PROBLEM	</a:t>
            </a:r>
            <a:r>
              <a:rPr lang="en-US" dirty="0">
                <a:solidFill>
                  <a:schemeClr val="bg1"/>
                </a:solidFill>
              </a:rPr>
              <a:t>5.2</a:t>
            </a:r>
            <a:r>
              <a:rPr lang="en-US" dirty="0"/>
              <a:t>	</a:t>
            </a:r>
            <a:r>
              <a:rPr lang="en-US" dirty="0">
                <a:solidFill>
                  <a:schemeClr val="bg1"/>
                </a:solidFill>
              </a:rPr>
              <a:t>Setup</a:t>
            </a:r>
          </a:p>
        </p:txBody>
      </p:sp>
      <mc:AlternateContent xmlns:mc="http://schemas.openxmlformats.org/markup-compatibility/2006" xmlns:a14="http://schemas.microsoft.com/office/drawing/2010/main">
        <mc:Choice Requires="a14">
          <p:sp>
            <p:nvSpPr>
              <p:cNvPr id="3077" name="Text Placeholder 3076"/>
              <p:cNvSpPr>
                <a:spLocks noGrp="1"/>
              </p:cNvSpPr>
              <p:nvPr>
                <p:ph type="body" sz="quarter" idx="23"/>
              </p:nvPr>
            </p:nvSpPr>
            <p:spPr>
              <a:xfrm>
                <a:off x="0" y="914400"/>
                <a:ext cx="9144000" cy="5486400"/>
              </a:xfrm>
            </p:spPr>
            <p:txBody>
              <a:bodyPr/>
              <a:lstStyle/>
              <a:p>
                <a:pPr>
                  <a:spcBef>
                    <a:spcPts val="0"/>
                  </a:spcBef>
                  <a:spcAft>
                    <a:spcPts val="2800"/>
                  </a:spcAft>
                </a:pPr>
                <a:r>
                  <a:rPr lang="en-US" dirty="0"/>
                  <a:t>Calculate the overall change in internal energy, </a:t>
                </a:r>
                <a:r>
                  <a:rPr lang="en-US" dirty="0">
                    <a:sym typeface="Symbol"/>
                  </a:rPr>
                  <a:t></a:t>
                </a:r>
                <a:r>
                  <a:rPr lang="en-US" i="1" dirty="0"/>
                  <a:t>U, </a:t>
                </a:r>
                <a:r>
                  <a:rPr lang="en-US" dirty="0"/>
                  <a:t>(in joules) for a system that absorbs 188 J of heat and does 141 J of work on its surroundings. </a:t>
                </a:r>
              </a:p>
              <a:p>
                <a:r>
                  <a:rPr lang="en-US" b="1" dirty="0">
                    <a:solidFill>
                      <a:srgbClr val="43638E"/>
                    </a:solidFill>
                  </a:rPr>
                  <a:t>Setup</a:t>
                </a:r>
              </a:p>
              <a:p>
                <a:pPr>
                  <a:spcBef>
                    <a:spcPts val="0"/>
                  </a:spcBef>
                  <a:spcAft>
                    <a:spcPts val="2400"/>
                  </a:spcAft>
                </a:pPr>
                <a:r>
                  <a:rPr lang="en-US" dirty="0"/>
                  <a:t>The system absorbs heat, so </a:t>
                </a:r>
                <a:r>
                  <a:rPr lang="en-US" i="1" dirty="0"/>
                  <a:t>q </a:t>
                </a:r>
                <a:r>
                  <a:rPr lang="en-US" dirty="0"/>
                  <a:t>is </a:t>
                </a:r>
                <a:r>
                  <a:rPr lang="en-US" i="1" dirty="0"/>
                  <a:t>positive. </a:t>
                </a:r>
                <a:r>
                  <a:rPr lang="en-US" dirty="0"/>
                  <a:t>The system does work on the surroundings, so </a:t>
                </a:r>
                <a:r>
                  <a:rPr lang="en-US" i="1" dirty="0"/>
                  <a:t>w </a:t>
                </a:r>
                <a:r>
                  <a:rPr lang="en-US" dirty="0"/>
                  <a:t>is negative. </a:t>
                </a:r>
                <a:endParaRPr lang="en-US" b="1" dirty="0">
                  <a:solidFill>
                    <a:srgbClr val="4F74A7"/>
                  </a:solidFill>
                </a:endParaRPr>
              </a:p>
              <a:p>
                <a:pPr>
                  <a:spcAft>
                    <a:spcPts val="600"/>
                  </a:spcAft>
                </a:pPr>
                <a:r>
                  <a:rPr lang="en-US" b="1" dirty="0">
                    <a:solidFill>
                      <a:srgbClr val="43638E"/>
                    </a:solidFill>
                  </a:rPr>
                  <a:t>Solution</a:t>
                </a:r>
              </a:p>
              <a:p>
                <a:pPr algn="ctr">
                  <a:tabLst>
                    <a:tab pos="176213" algn="l"/>
                    <a:tab pos="690563" algn="l"/>
                    <a:tab pos="977900" algn="l"/>
                  </a:tabLst>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=188 </m:t>
                    </m:r>
                    <m:r>
                      <m:rPr>
                        <m:sty m:val="p"/>
                      </m:rPr>
                      <a:rPr lang="en-US" b="0" i="0" smtClean="0">
                        <a:latin typeface="Cambria Math" panose="02040503050406030204" pitchFamily="18" charset="0"/>
                        <a:ea typeface="Cambria Math" panose="02040503050406030204" pitchFamily="18" charset="0"/>
                      </a:rPr>
                      <m:t>J</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−141 </m:t>
                        </m:r>
                        <m:r>
                          <m:rPr>
                            <m:sty m:val="p"/>
                          </m:rPr>
                          <a:rPr lang="en-US" b="0" i="0" smtClean="0">
                            <a:latin typeface="Cambria Math" panose="02040503050406030204" pitchFamily="18" charset="0"/>
                            <a:ea typeface="Cambria Math" panose="02040503050406030204" pitchFamily="18" charset="0"/>
                          </a:rPr>
                          <m:t>J</m:t>
                        </m:r>
                      </m:e>
                    </m:d>
                    <m:r>
                      <a:rPr lang="en-US" b="0" i="1" smtClean="0">
                        <a:latin typeface="Cambria Math" panose="02040503050406030204" pitchFamily="18" charset="0"/>
                        <a:ea typeface="Cambria Math" panose="02040503050406030204" pitchFamily="18" charset="0"/>
                      </a:rPr>
                      <m:t>=47 </m:t>
                    </m:r>
                    <m:r>
                      <m:rPr>
                        <m:sty m:val="p"/>
                      </m:rPr>
                      <a:rPr lang="en-US" b="0" i="0" smtClean="0">
                        <a:latin typeface="Cambria Math" panose="02040503050406030204" pitchFamily="18" charset="0"/>
                        <a:ea typeface="Cambria Math" panose="02040503050406030204" pitchFamily="18" charset="0"/>
                      </a:rPr>
                      <m:t>J</m:t>
                    </m:r>
                  </m:oMath>
                </a14:m>
                <a:endParaRPr lang="en-US" dirty="0"/>
              </a:p>
            </p:txBody>
          </p:sp>
        </mc:Choice>
        <mc:Fallback xmlns="">
          <p:sp>
            <p:nvSpPr>
              <p:cNvPr id="3077" name="Text Placeholder 3076"/>
              <p:cNvSpPr>
                <a:spLocks noGrp="1" noRot="1" noChangeAspect="1" noMove="1" noResize="1" noEditPoints="1" noAdjustHandles="1" noChangeArrowheads="1" noChangeShapeType="1" noTextEdit="1"/>
              </p:cNvSpPr>
              <p:nvPr>
                <p:ph type="body" sz="quarter" idx="23"/>
              </p:nvPr>
            </p:nvSpPr>
            <p:spPr>
              <a:xfrm>
                <a:off x="0" y="914400"/>
                <a:ext cx="9144000" cy="5486400"/>
              </a:xfrm>
              <a:blipFill rotWithShape="0">
                <a:blip r:embed="rId2"/>
                <a:stretch>
                  <a:fillRect l="-1333" t="-1333" r="-2067"/>
                </a:stretch>
              </a:blipFill>
            </p:spPr>
            <p:txBody>
              <a:bodyPr/>
              <a:lstStyle/>
              <a:p>
                <a:r>
                  <a:rPr lang="en-US">
                    <a:noFill/>
                  </a:rPr>
                  <a:t> </a:t>
                </a:r>
              </a:p>
            </p:txBody>
          </p:sp>
        </mc:Fallback>
      </mc:AlternateContent>
    </p:spTree>
    <p:extLst>
      <p:ext uri="{BB962C8B-B14F-4D97-AF65-F5344CB8AC3E}">
        <p14:creationId xmlns:p14="http://schemas.microsoft.com/office/powerpoint/2010/main" val="81440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04800" y="13855"/>
            <a:ext cx="8839200" cy="595745"/>
          </a:xfrm>
        </p:spPr>
        <p:txBody>
          <a:bodyPr/>
          <a:lstStyle/>
          <a:p>
            <a:pPr marL="293688" indent="-293688">
              <a:tabLst>
                <a:tab pos="1090613" algn="l"/>
              </a:tabLst>
            </a:pPr>
            <a:r>
              <a:rPr lang="en-US" dirty="0">
                <a:solidFill>
                  <a:srgbClr val="FFFFFF"/>
                </a:solidFill>
                <a:latin typeface="Calibri"/>
              </a:rPr>
              <a:t>5.2	</a:t>
            </a:r>
            <a:r>
              <a:rPr lang="en-US" dirty="0">
                <a:latin typeface="Calibri"/>
              </a:rPr>
              <a:t>Introduction to Thermodynamics (8)</a:t>
            </a:r>
            <a:endParaRPr lang="en-US" dirty="0"/>
          </a:p>
        </p:txBody>
      </p:sp>
      <p:sp>
        <p:nvSpPr>
          <p:cNvPr id="9" name="Text Placeholder 8"/>
          <p:cNvSpPr>
            <a:spLocks noGrp="1"/>
          </p:cNvSpPr>
          <p:nvPr>
            <p:ph type="body" sz="quarter" idx="22"/>
          </p:nvPr>
        </p:nvSpPr>
        <p:spPr>
          <a:xfrm>
            <a:off x="0" y="1071577"/>
            <a:ext cx="9144000" cy="475354"/>
          </a:xfrm>
        </p:spPr>
        <p:txBody>
          <a:bodyPr/>
          <a:lstStyle/>
          <a:p>
            <a:r>
              <a:rPr lang="en-US" dirty="0">
                <a:latin typeface="Calibri"/>
              </a:rPr>
              <a:t>Work and Heat</a:t>
            </a:r>
            <a:endParaRPr lang="en-GB" dirty="0"/>
          </a:p>
        </p:txBody>
      </p:sp>
      <p:sp>
        <p:nvSpPr>
          <p:cNvPr id="10" name="Text Placeholder 9"/>
          <p:cNvSpPr>
            <a:spLocks noGrp="1"/>
          </p:cNvSpPr>
          <p:nvPr>
            <p:ph type="body" sz="quarter" idx="23"/>
          </p:nvPr>
        </p:nvSpPr>
        <p:spPr>
          <a:xfrm>
            <a:off x="0" y="2033155"/>
            <a:ext cx="9144000" cy="405245"/>
          </a:xfrm>
        </p:spPr>
        <p:txBody>
          <a:bodyPr/>
          <a:lstStyle/>
          <a:p>
            <a:pPr>
              <a:tabLst>
                <a:tab pos="1250950" algn="l"/>
              </a:tabLst>
            </a:pPr>
            <a:r>
              <a:rPr lang="en-US" sz="2000" b="1" dirty="0"/>
              <a:t>TABLE 5.1	</a:t>
            </a:r>
            <a:r>
              <a:rPr lang="en-US" sz="2000" dirty="0"/>
              <a:t>Sign Conventions for Heat(q) and work(w)</a:t>
            </a:r>
            <a:endParaRPr lang="en-GB" sz="2000" dirty="0"/>
          </a:p>
        </p:txBody>
      </p:sp>
      <p:graphicFrame>
        <p:nvGraphicFramePr>
          <p:cNvPr id="1030" name="Table Placeholder 1"/>
          <p:cNvGraphicFramePr>
            <a:graphicFrameLocks noGrp="1"/>
          </p:cNvGraphicFramePr>
          <p:nvPr>
            <p:ph type="tbl" sz="quarter" idx="24"/>
            <p:extLst>
              <p:ext uri="{D42A27DB-BD31-4B8C-83A1-F6EECF244321}">
                <p14:modId xmlns:p14="http://schemas.microsoft.com/office/powerpoint/2010/main" val="4086578663"/>
              </p:ext>
            </p:extLst>
          </p:nvPr>
        </p:nvGraphicFramePr>
        <p:xfrm>
          <a:off x="0" y="2438400"/>
          <a:ext cx="9118600" cy="1828800"/>
        </p:xfrm>
        <a:graphic>
          <a:graphicData uri="http://schemas.openxmlformats.org/drawingml/2006/table">
            <a:tbl>
              <a:tblPr firstRow="1">
                <a:tableStyleId>{5C22544A-7EE6-4342-B048-85BDC9FD1C3A}</a:tableStyleId>
              </a:tblPr>
              <a:tblGrid>
                <a:gridCol w="7407209">
                  <a:extLst>
                    <a:ext uri="{9D8B030D-6E8A-4147-A177-3AD203B41FA5}">
                      <a16:colId xmlns:a16="http://schemas.microsoft.com/office/drawing/2014/main" val="4098650038"/>
                    </a:ext>
                  </a:extLst>
                </a:gridCol>
                <a:gridCol w="1711391">
                  <a:extLst>
                    <a:ext uri="{9D8B030D-6E8A-4147-A177-3AD203B41FA5}">
                      <a16:colId xmlns:a16="http://schemas.microsoft.com/office/drawing/2014/main" val="103975051"/>
                    </a:ext>
                  </a:extLst>
                </a:gridCol>
              </a:tblGrid>
              <a:tr h="358886">
                <a:tc>
                  <a:txBody>
                    <a:bodyPr/>
                    <a:lstStyle/>
                    <a:p>
                      <a:r>
                        <a:rPr lang="en-US" b="1" dirty="0">
                          <a:solidFill>
                            <a:schemeClr val="tx1"/>
                          </a:solidFill>
                        </a:rPr>
                        <a:t>Process</a:t>
                      </a:r>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3E4"/>
                    </a:solidFill>
                  </a:tcPr>
                </a:tc>
                <a:tc>
                  <a:txBody>
                    <a:bodyPr/>
                    <a:lstStyle/>
                    <a:p>
                      <a:pPr algn="ctr"/>
                      <a:r>
                        <a:rPr lang="en-US" b="1" dirty="0">
                          <a:solidFill>
                            <a:schemeClr val="tx1"/>
                          </a:solidFill>
                        </a:rPr>
                        <a:t>Sign</a:t>
                      </a:r>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3E4"/>
                    </a:solidFill>
                  </a:tcPr>
                </a:tc>
                <a:extLst>
                  <a:ext uri="{0D108BD9-81ED-4DB2-BD59-A6C34878D82A}">
                    <a16:rowId xmlns:a16="http://schemas.microsoft.com/office/drawing/2014/main" val="841785349"/>
                  </a:ext>
                </a:extLst>
              </a:tr>
              <a:tr h="358886">
                <a:tc>
                  <a:txBody>
                    <a:bodyPr/>
                    <a:lstStyle/>
                    <a:p>
                      <a:r>
                        <a:rPr lang="en-US" dirty="0"/>
                        <a:t>Heat</a:t>
                      </a:r>
                      <a:r>
                        <a:rPr lang="en-US" baseline="0" dirty="0"/>
                        <a:t> absorbed by the system(endothermic process)</a:t>
                      </a:r>
                      <a:endParaRPr lang="en-US" dirty="0"/>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i="1" dirty="0"/>
                        <a:t>q</a:t>
                      </a:r>
                      <a:r>
                        <a:rPr lang="en-US" baseline="0" dirty="0"/>
                        <a:t> is positive</a:t>
                      </a:r>
                      <a:endParaRPr lang="en-US" dirty="0"/>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406625765"/>
                  </a:ext>
                </a:extLst>
              </a:tr>
              <a:tr h="358886">
                <a:tc>
                  <a:txBody>
                    <a:bodyPr/>
                    <a:lstStyle/>
                    <a:p>
                      <a:r>
                        <a:rPr lang="en-US" dirty="0"/>
                        <a:t>Heat released by the system(exothermic process)</a:t>
                      </a:r>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i="1" dirty="0"/>
                        <a:t>q</a:t>
                      </a:r>
                      <a:r>
                        <a:rPr lang="en-US" baseline="0" dirty="0"/>
                        <a:t> </a:t>
                      </a:r>
                      <a:r>
                        <a:rPr lang="en-US" dirty="0"/>
                        <a:t>is negative</a:t>
                      </a:r>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176233078"/>
                  </a:ext>
                </a:extLst>
              </a:tr>
              <a:tr h="358886">
                <a:tc>
                  <a:txBody>
                    <a:bodyPr/>
                    <a:lstStyle/>
                    <a:p>
                      <a:r>
                        <a:rPr lang="en-US" dirty="0"/>
                        <a:t>Work done on the system by</a:t>
                      </a:r>
                      <a:r>
                        <a:rPr lang="en-US" baseline="0" dirty="0"/>
                        <a:t> the surroundings(e.g., a volume decrease)</a:t>
                      </a:r>
                      <a:endParaRPr lang="en-US" dirty="0"/>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i="1" dirty="0"/>
                        <a:t>w</a:t>
                      </a:r>
                      <a:r>
                        <a:rPr lang="en-US" baseline="0" dirty="0"/>
                        <a:t> is positive</a:t>
                      </a:r>
                      <a:endParaRPr lang="en-US" dirty="0"/>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1735477967"/>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Work done on the system by</a:t>
                      </a:r>
                      <a:r>
                        <a:rPr lang="en-US" baseline="0" dirty="0"/>
                        <a:t> the surroundings(e.g., a volume increase)</a:t>
                      </a:r>
                      <a:endParaRPr lang="en-US" dirty="0"/>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marL="123825" indent="-123825" algn="ctr"/>
                      <a:r>
                        <a:rPr lang="en-US" i="1" dirty="0"/>
                        <a:t>w</a:t>
                      </a:r>
                      <a:r>
                        <a:rPr lang="en-US" baseline="0" dirty="0"/>
                        <a:t> is negative</a:t>
                      </a:r>
                      <a:endParaRPr lang="en-US" dirty="0"/>
                    </a:p>
                  </a:txBody>
                  <a:tcPr marL="93524" marR="93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1980468146"/>
                  </a:ext>
                </a:extLst>
              </a:tr>
            </a:tbl>
          </a:graphicData>
        </a:graphic>
      </p:graphicFrame>
    </p:spTree>
    <p:extLst>
      <p:ext uri="{BB962C8B-B14F-4D97-AF65-F5344CB8AC3E}">
        <p14:creationId xmlns:p14="http://schemas.microsoft.com/office/powerpoint/2010/main" val="66958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10243" y="0"/>
            <a:ext cx="8839200" cy="685800"/>
          </a:xfrm>
        </p:spPr>
        <p:txBody>
          <a:bodyPr/>
          <a:lstStyle/>
          <a:p>
            <a:pPr>
              <a:tabLst>
                <a:tab pos="1143000" algn="l"/>
              </a:tabLst>
            </a:pPr>
            <a:r>
              <a:rPr lang="en-US" dirty="0">
                <a:solidFill>
                  <a:srgbClr val="FFFFFF"/>
                </a:solidFill>
                <a:latin typeface="Calibri"/>
              </a:rPr>
              <a:t>5.3	</a:t>
            </a:r>
            <a:r>
              <a:rPr lang="en-US" dirty="0">
                <a:latin typeface="Calibri"/>
              </a:rPr>
              <a:t>Enthalpy (6)</a:t>
            </a:r>
            <a:endParaRPr lang="en-US" dirty="0"/>
          </a:p>
        </p:txBody>
      </p:sp>
      <p:sp>
        <p:nvSpPr>
          <p:cNvPr id="19" name="Text Placeholder 18"/>
          <p:cNvSpPr>
            <a:spLocks noGrp="1"/>
          </p:cNvSpPr>
          <p:nvPr>
            <p:ph type="body" sz="quarter" idx="22"/>
          </p:nvPr>
        </p:nvSpPr>
        <p:spPr>
          <a:xfrm>
            <a:off x="0" y="1071577"/>
            <a:ext cx="9144000" cy="475354"/>
          </a:xfrm>
        </p:spPr>
        <p:txBody>
          <a:bodyPr/>
          <a:lstStyle/>
          <a:p>
            <a:r>
              <a:rPr lang="en-US" dirty="0">
                <a:latin typeface="Calibri"/>
              </a:rPr>
              <a:t>Enthalpy and Enthalpy Changes</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27214" y="1584860"/>
                <a:ext cx="9171214" cy="4892139"/>
              </a:xfrm>
            </p:spPr>
            <p:txBody>
              <a:bodyPr/>
              <a:lstStyle/>
              <a:p>
                <a:pPr>
                  <a:spcBef>
                    <a:spcPts val="0"/>
                  </a:spcBef>
                  <a:spcAft>
                    <a:spcPts val="3300"/>
                  </a:spcAft>
                </a:pPr>
                <a:r>
                  <a:rPr lang="en-US" dirty="0"/>
                  <a:t>Because most laboratory reactions are constant-pressure processes, the heat exchanged between the system and surroundings is equal to the change in enthalpy for the process. </a:t>
                </a:r>
              </a:p>
              <a:p>
                <a:pPr>
                  <a:spcBef>
                    <a:spcPts val="0"/>
                  </a:spcBef>
                </a:pPr>
                <a:r>
                  <a:rPr lang="en-US" dirty="0"/>
                  <a:t>For any reaction, we define the change in enthalpy, called the </a:t>
                </a:r>
                <a:r>
                  <a:rPr lang="en-US" b="1" i="1" dirty="0"/>
                  <a:t>enthalpy of reaction </a:t>
                </a:r>
                <a:r>
                  <a:rPr lang="en-US" dirty="0"/>
                  <a:t>(</a:t>
                </a:r>
                <a:r>
                  <a:rPr lang="en-US" dirty="0">
                    <a:sym typeface="Symbol"/>
                  </a:rPr>
                  <a:t></a:t>
                </a:r>
                <a:r>
                  <a:rPr lang="en-US" i="1" dirty="0"/>
                  <a:t>H</a:t>
                </a:r>
                <a:r>
                  <a:rPr lang="en-US" dirty="0"/>
                  <a:t>), as the difference between the enthalpies of the products and the enthalpies of the reactants: </a:t>
                </a:r>
              </a:p>
              <a:p>
                <a:pPr>
                  <a:spcBef>
                    <a:spcPts val="0"/>
                  </a:spcBef>
                  <a:spcAft>
                    <a:spcPts val="28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products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reactants</m:t>
                          </m:r>
                        </m:e>
                      </m:d>
                    </m:oMath>
                  </m:oMathPara>
                </a14:m>
                <a:endParaRPr lang="en-US"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27214" y="1584860"/>
                <a:ext cx="9171214" cy="4892139"/>
              </a:xfrm>
              <a:blipFill rotWithShape="0">
                <a:blip r:embed="rId2"/>
                <a:stretch>
                  <a:fillRect l="-1396" t="-1247" r="-731"/>
                </a:stretch>
              </a:blipFill>
            </p:spPr>
            <p:txBody>
              <a:bodyPr/>
              <a:lstStyle/>
              <a:p>
                <a:r>
                  <a:rPr lang="en-US">
                    <a:noFill/>
                  </a:rPr>
                  <a:t> </a:t>
                </a:r>
              </a:p>
            </p:txBody>
          </p:sp>
        </mc:Fallback>
      </mc:AlternateContent>
    </p:spTree>
    <p:extLst>
      <p:ext uri="{BB962C8B-B14F-4D97-AF65-F5344CB8AC3E}">
        <p14:creationId xmlns:p14="http://schemas.microsoft.com/office/powerpoint/2010/main" val="148033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04800" y="0"/>
            <a:ext cx="8839200" cy="685800"/>
          </a:xfrm>
        </p:spPr>
        <p:txBody>
          <a:bodyPr/>
          <a:lstStyle/>
          <a:p>
            <a:pPr>
              <a:tabLst>
                <a:tab pos="1143000" algn="l"/>
              </a:tabLst>
            </a:pPr>
            <a:r>
              <a:rPr lang="en-US" dirty="0">
                <a:solidFill>
                  <a:srgbClr val="FFFFFF"/>
                </a:solidFill>
                <a:latin typeface="Calibri"/>
              </a:rPr>
              <a:t>5.3	</a:t>
            </a:r>
            <a:r>
              <a:rPr lang="en-US" dirty="0">
                <a:latin typeface="Calibri"/>
              </a:rPr>
              <a:t>Enthalpy (7)</a:t>
            </a:r>
            <a:endParaRPr lang="en-US" dirty="0"/>
          </a:p>
        </p:txBody>
      </p:sp>
      <p:sp>
        <p:nvSpPr>
          <p:cNvPr id="20" name="Text Placeholder 19"/>
          <p:cNvSpPr>
            <a:spLocks noGrp="1"/>
          </p:cNvSpPr>
          <p:nvPr>
            <p:ph type="body" sz="quarter" idx="22"/>
          </p:nvPr>
        </p:nvSpPr>
        <p:spPr>
          <a:xfrm>
            <a:off x="0" y="1073930"/>
            <a:ext cx="9144000" cy="470648"/>
          </a:xfrm>
        </p:spPr>
        <p:txBody>
          <a:bodyPr/>
          <a:lstStyle/>
          <a:p>
            <a:r>
              <a:rPr lang="en-US" dirty="0">
                <a:latin typeface="Calibri"/>
              </a:rPr>
              <a:t>Thermochemical Equations</a:t>
            </a:r>
          </a:p>
        </p:txBody>
      </p:sp>
      <mc:AlternateContent xmlns:mc="http://schemas.openxmlformats.org/markup-compatibility/2006" xmlns:a14="http://schemas.microsoft.com/office/drawing/2010/main">
        <mc:Choice Requires="a14">
          <p:sp>
            <p:nvSpPr>
              <p:cNvPr id="21" name="Text Placeholder 20"/>
              <p:cNvSpPr>
                <a:spLocks noGrp="1"/>
              </p:cNvSpPr>
              <p:nvPr>
                <p:ph type="body" sz="quarter" idx="23"/>
              </p:nvPr>
            </p:nvSpPr>
            <p:spPr>
              <a:xfrm>
                <a:off x="-16489" y="1623778"/>
                <a:ext cx="9176978" cy="1841143"/>
              </a:xfrm>
            </p:spPr>
            <p:txBody>
              <a:bodyPr/>
              <a:lstStyle/>
              <a:p>
                <a:pPr>
                  <a:spcBef>
                    <a:spcPts val="0"/>
                  </a:spcBef>
                  <a:spcAft>
                    <a:spcPts val="2400"/>
                  </a:spcAft>
                </a:pPr>
                <a:r>
                  <a:rPr lang="en-US" b="1" i="1" dirty="0"/>
                  <a:t>Thermochemical equations</a:t>
                </a:r>
                <a:r>
                  <a:rPr lang="en-US" dirty="0"/>
                  <a:t> are chemical equations that show the enthalpy changes as well as the mass relationships. </a:t>
                </a:r>
              </a:p>
              <a:p>
                <a:pPr marL="123825">
                  <a:spcBef>
                    <a:spcPts val="0"/>
                  </a:spcBef>
                  <a:tabLst>
                    <a:tab pos="5610225" algn="l"/>
                  </a:tabLst>
                </a:pPr>
                <a14:m>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CH</m:t>
                        </m:r>
                      </m:e>
                      <m:sub>
                        <m:r>
                          <a:rPr lang="en-US" sz="2400" b="0" i="0" smtClean="0">
                            <a:latin typeface="Cambria Math" panose="02040503050406030204" pitchFamily="18" charset="0"/>
                          </a:rPr>
                          <m:t>4</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e>
                        </m:d>
                      </m:sub>
                    </m:sSub>
                    <m:r>
                      <a:rPr lang="en-US" sz="2400" i="0"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0" smtClean="0">
                            <a:latin typeface="Cambria Math" panose="02040503050406030204" pitchFamily="18" charset="0"/>
                            <a:ea typeface="Cambria Math" panose="02040503050406030204" pitchFamily="18" charset="0"/>
                          </a:rPr>
                          <m:t>2</m:t>
                        </m:r>
                        <m:r>
                          <m:rPr>
                            <m:sty m:val="p"/>
                          </m:rPr>
                          <a:rPr lang="en-US" sz="2400" b="0" i="0" smtClean="0">
                            <a:latin typeface="Cambria Math" panose="02040503050406030204" pitchFamily="18" charset="0"/>
                            <a:ea typeface="Cambria Math" panose="02040503050406030204" pitchFamily="18" charset="0"/>
                          </a:rPr>
                          <m:t>O</m:t>
                        </m:r>
                      </m:e>
                      <m:sub>
                        <m:r>
                          <a:rPr lang="en-US" sz="2400" b="0" i="0" smtClean="0">
                            <a:latin typeface="Cambria Math" panose="02040503050406030204" pitchFamily="18" charset="0"/>
                            <a:ea typeface="Cambria Math" panose="02040503050406030204" pitchFamily="18" charset="0"/>
                          </a:rPr>
                          <m:t>2</m:t>
                        </m:r>
                      </m:sub>
                    </m:sSub>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r>
                      <a:rPr lang="en-US" sz="2400" i="0"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CO</m:t>
                        </m:r>
                      </m:e>
                      <m:sub>
                        <m:r>
                          <a:rPr lang="en-US" sz="2400" b="0" i="0" smtClean="0">
                            <a:latin typeface="Cambria Math" panose="02040503050406030204" pitchFamily="18" charset="0"/>
                            <a:ea typeface="Cambria Math" panose="02040503050406030204" pitchFamily="18" charset="0"/>
                          </a:rPr>
                          <m:t>2</m:t>
                        </m:r>
                      </m:sub>
                    </m:sSub>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r>
                      <a:rPr lang="en-US" sz="2400" i="0"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0" smtClean="0">
                            <a:latin typeface="Cambria Math" panose="02040503050406030204" pitchFamily="18" charset="0"/>
                            <a:ea typeface="Cambria Math" panose="02040503050406030204" pitchFamily="18" charset="0"/>
                          </a:rPr>
                          <m:t>2</m:t>
                        </m:r>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r>
                      <m:rPr>
                        <m:sty m:val="p"/>
                      </m:rPr>
                      <a:rPr lang="en-US" sz="2400" b="0" i="0" smtClean="0">
                        <a:latin typeface="Cambria Math" panose="02040503050406030204" pitchFamily="18" charset="0"/>
                        <a:ea typeface="Cambria Math" panose="02040503050406030204" pitchFamily="18" charset="0"/>
                      </a:rPr>
                      <m:t>O</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𝑙</m:t>
                        </m:r>
                      </m:e>
                    </m:d>
                  </m:oMath>
                </a14:m>
                <a:r>
                  <a:rPr lang="en-US" sz="2400" dirty="0"/>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=−890.4</m:t>
                    </m:r>
                    <m:f>
                      <m:fPr>
                        <m:type m:val="lin"/>
                        <m:ctrlPr>
                          <a:rPr lang="en-US" sz="2400" b="0" i="1" dirty="0" smtClean="0">
                            <a:latin typeface="Cambria Math" panose="02040503050406030204" pitchFamily="18" charset="0"/>
                            <a:ea typeface="Cambria Math" panose="02040503050406030204" pitchFamily="18" charset="0"/>
                          </a:rPr>
                        </m:ctrlPr>
                      </m:fPr>
                      <m:num>
                        <m:r>
                          <m:rPr>
                            <m:sty m:val="p"/>
                          </m:rPr>
                          <a:rPr lang="en-US" sz="2400" b="0" i="0" dirty="0" smtClean="0">
                            <a:latin typeface="Cambria Math" panose="02040503050406030204" pitchFamily="18" charset="0"/>
                            <a:ea typeface="Cambria Math" panose="02040503050406030204" pitchFamily="18" charset="0"/>
                          </a:rPr>
                          <m:t>kJ</m:t>
                        </m:r>
                      </m:num>
                      <m:den>
                        <m:r>
                          <m:rPr>
                            <m:sty m:val="p"/>
                          </m:rPr>
                          <a:rPr lang="en-US" sz="2400" b="0" i="0" dirty="0" smtClean="0">
                            <a:latin typeface="Cambria Math" panose="02040503050406030204" pitchFamily="18" charset="0"/>
                            <a:ea typeface="Cambria Math" panose="02040503050406030204" pitchFamily="18" charset="0"/>
                          </a:rPr>
                          <m:t>mol</m:t>
                        </m:r>
                      </m:den>
                    </m:f>
                  </m:oMath>
                </a14:m>
                <a:endParaRPr lang="en-US" sz="2400" dirty="0"/>
              </a:p>
            </p:txBody>
          </p:sp>
        </mc:Choice>
        <mc:Fallback xmlns="">
          <p:sp>
            <p:nvSpPr>
              <p:cNvPr id="21" name="Text Placeholder 20"/>
              <p:cNvSpPr>
                <a:spLocks noGrp="1" noRot="1" noChangeAspect="1" noMove="1" noResize="1" noEditPoints="1" noAdjustHandles="1" noChangeArrowheads="1" noChangeShapeType="1" noTextEdit="1"/>
              </p:cNvSpPr>
              <p:nvPr>
                <p:ph type="body" sz="quarter" idx="23"/>
              </p:nvPr>
            </p:nvSpPr>
            <p:spPr>
              <a:xfrm>
                <a:off x="-16489" y="1623778"/>
                <a:ext cx="9176978" cy="1841143"/>
              </a:xfrm>
              <a:blipFill rotWithShape="0">
                <a:blip r:embed="rId2"/>
                <a:stretch>
                  <a:fillRect l="-1328" t="-2980" r="-1394" b="-36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Placeholder 21"/>
              <p:cNvSpPr>
                <a:spLocks noGrp="1"/>
              </p:cNvSpPr>
              <p:nvPr>
                <p:ph type="body" sz="quarter" idx="24"/>
              </p:nvPr>
            </p:nvSpPr>
            <p:spPr>
              <a:xfrm>
                <a:off x="-16490" y="3452273"/>
                <a:ext cx="9160489" cy="2315655"/>
              </a:xfrm>
            </p:spPr>
            <p:txBody>
              <a:bodyPr/>
              <a:lstStyle/>
              <a:p>
                <a:pPr>
                  <a:spcBef>
                    <a:spcPts val="0"/>
                  </a:spcBef>
                </a:pPr>
                <a:r>
                  <a:rPr lang="en-US" dirty="0"/>
                  <a:t>The </a:t>
                </a:r>
                <a:r>
                  <a:rPr lang="en-US" dirty="0">
                    <a:sym typeface="Symbol"/>
                  </a:rPr>
                  <a:t></a:t>
                </a:r>
                <a:r>
                  <a:rPr lang="en-US" i="1" dirty="0"/>
                  <a:t>H </a:t>
                </a:r>
                <a:r>
                  <a:rPr lang="en-US" dirty="0"/>
                  <a:t>value of –890.4 kJ/mol can be expressed in any of the following ways: </a:t>
                </a:r>
              </a:p>
              <a:p>
                <a:pPr algn="ctr">
                  <a:spcBef>
                    <a:spcPts val="2000"/>
                  </a:spcBef>
                  <a:spcAft>
                    <a:spcPts val="2000"/>
                  </a:spcAft>
                  <a:tabLst>
                    <a:tab pos="336550" algn="l"/>
                    <a:tab pos="512763" algn="l"/>
                    <a:tab pos="690563" algn="l"/>
                  </a:tabLst>
                </a:pPr>
                <a14:m>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i="0"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890.4</m:t>
                            </m:r>
                            <m:r>
                              <m:rPr>
                                <m:sty m:val="p"/>
                              </m:rPr>
                              <a:rPr lang="en-US" sz="3600" b="0" i="0" smtClean="0">
                                <a:latin typeface="Cambria Math" panose="02040503050406030204" pitchFamily="18" charset="0"/>
                                <a:ea typeface="Cambria Math" panose="02040503050406030204" pitchFamily="18" charset="0"/>
                              </a:rPr>
                              <m:t>kJ</m:t>
                            </m:r>
                          </m:num>
                          <m:den>
                            <m:r>
                              <a:rPr lang="en-US" sz="3600" b="0" i="0" smtClean="0">
                                <a:latin typeface="Cambria Math" panose="02040503050406030204" pitchFamily="18" charset="0"/>
                              </a:rPr>
                              <m:t>1 </m:t>
                            </m:r>
                            <m:r>
                              <m:rPr>
                                <m:sty m:val="p"/>
                              </m:rPr>
                              <a:rPr lang="en-US" sz="3600" b="0" i="0" smtClean="0">
                                <a:latin typeface="Cambria Math" panose="02040503050406030204" pitchFamily="18" charset="0"/>
                              </a:rPr>
                              <m:t>mol</m:t>
                            </m:r>
                            <m:r>
                              <a:rPr lang="en-US" sz="3600" b="0" i="0" smtClean="0">
                                <a:latin typeface="Cambria Math" panose="02040503050406030204" pitchFamily="18" charset="0"/>
                              </a:rPr>
                              <m:t> </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CH</m:t>
                                </m:r>
                              </m:e>
                              <m:sub>
                                <m:r>
                                  <a:rPr lang="en-US" sz="3600" b="0" i="0" smtClean="0">
                                    <a:latin typeface="Cambria Math" panose="02040503050406030204" pitchFamily="18" charset="0"/>
                                  </a:rPr>
                                  <m:t>4</m:t>
                                </m:r>
                              </m:sub>
                            </m:sSub>
                          </m:den>
                        </m:f>
                      </m:e>
                    </m:box>
                  </m:oMath>
                </a14:m>
                <a:r>
                  <a:rPr lang="en-US" sz="3600" dirty="0"/>
                  <a:t>	</a:t>
                </a:r>
                <a14:m>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i="0"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890.4</m:t>
                            </m:r>
                            <m:r>
                              <m:rPr>
                                <m:sty m:val="p"/>
                              </m:rPr>
                              <a:rPr lang="en-US" sz="3600" b="0" i="0" smtClean="0">
                                <a:latin typeface="Cambria Math" panose="02040503050406030204" pitchFamily="18" charset="0"/>
                                <a:ea typeface="Cambria Math" panose="02040503050406030204" pitchFamily="18" charset="0"/>
                              </a:rPr>
                              <m:t>kJ</m:t>
                            </m:r>
                          </m:num>
                          <m:den>
                            <m:r>
                              <a:rPr lang="en-US" sz="3600" b="0" i="0" smtClean="0">
                                <a:latin typeface="Cambria Math" panose="02040503050406030204" pitchFamily="18" charset="0"/>
                              </a:rPr>
                              <m:t>2 </m:t>
                            </m:r>
                            <m:r>
                              <m:rPr>
                                <m:sty m:val="p"/>
                              </m:rPr>
                              <a:rPr lang="en-US" sz="3600" b="0" i="0" smtClean="0">
                                <a:latin typeface="Cambria Math" panose="02040503050406030204" pitchFamily="18" charset="0"/>
                              </a:rPr>
                              <m:t>mol</m:t>
                            </m:r>
                            <m:r>
                              <a:rPr lang="en-US" sz="3600" b="0" i="0" smtClean="0">
                                <a:latin typeface="Cambria Math" panose="02040503050406030204" pitchFamily="18" charset="0"/>
                              </a:rPr>
                              <m:t> </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O</m:t>
                                </m:r>
                              </m:e>
                              <m:sub>
                                <m:r>
                                  <a:rPr lang="en-US" sz="3600" b="0" i="0" smtClean="0">
                                    <a:latin typeface="Cambria Math" panose="02040503050406030204" pitchFamily="18" charset="0"/>
                                  </a:rPr>
                                  <m:t>2</m:t>
                                </m:r>
                              </m:sub>
                            </m:sSub>
                          </m:den>
                        </m:f>
                      </m:e>
                    </m:box>
                  </m:oMath>
                </a14:m>
                <a:r>
                  <a:rPr lang="en-US" sz="3600" dirty="0"/>
                  <a:t>	</a:t>
                </a:r>
                <a14:m>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i="0"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890.4</m:t>
                            </m:r>
                            <m:r>
                              <m:rPr>
                                <m:sty m:val="p"/>
                              </m:rPr>
                              <a:rPr lang="en-US" sz="3600" b="0" i="0" smtClean="0">
                                <a:latin typeface="Cambria Math" panose="02040503050406030204" pitchFamily="18" charset="0"/>
                                <a:ea typeface="Cambria Math" panose="02040503050406030204" pitchFamily="18" charset="0"/>
                              </a:rPr>
                              <m:t>kJ</m:t>
                            </m:r>
                          </m:num>
                          <m:den>
                            <m:r>
                              <a:rPr lang="en-US" sz="3600" b="0" i="0" smtClean="0">
                                <a:latin typeface="Cambria Math" panose="02040503050406030204" pitchFamily="18" charset="0"/>
                              </a:rPr>
                              <m:t>1 </m:t>
                            </m:r>
                            <m:r>
                              <m:rPr>
                                <m:sty m:val="p"/>
                              </m:rPr>
                              <a:rPr lang="en-US" sz="3600" b="0" i="0" smtClean="0">
                                <a:latin typeface="Cambria Math" panose="02040503050406030204" pitchFamily="18" charset="0"/>
                              </a:rPr>
                              <m:t>mol</m:t>
                            </m:r>
                            <m:r>
                              <a:rPr lang="en-US" sz="3600" b="0" i="0" smtClean="0">
                                <a:latin typeface="Cambria Math" panose="02040503050406030204" pitchFamily="18" charset="0"/>
                              </a:rPr>
                              <m:t> </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CO</m:t>
                                </m:r>
                              </m:e>
                              <m:sub>
                                <m:r>
                                  <a:rPr lang="en-US" sz="3600" b="0" i="0" smtClean="0">
                                    <a:latin typeface="Cambria Math" panose="02040503050406030204" pitchFamily="18" charset="0"/>
                                  </a:rPr>
                                  <m:t>2</m:t>
                                </m:r>
                              </m:sub>
                            </m:sSub>
                          </m:den>
                        </m:f>
                      </m:e>
                    </m:box>
                  </m:oMath>
                </a14:m>
                <a:r>
                  <a:rPr lang="en-US" sz="3600" dirty="0"/>
                  <a:t>	</a:t>
                </a:r>
                <a14:m>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i="0"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890.4 </m:t>
                            </m:r>
                            <m:r>
                              <m:rPr>
                                <m:sty m:val="p"/>
                              </m:rPr>
                              <a:rPr lang="en-US" sz="3600" b="0" i="0" smtClean="0">
                                <a:latin typeface="Cambria Math" panose="02040503050406030204" pitchFamily="18" charset="0"/>
                                <a:ea typeface="Cambria Math" panose="02040503050406030204" pitchFamily="18" charset="0"/>
                              </a:rPr>
                              <m:t>kJ</m:t>
                            </m:r>
                          </m:num>
                          <m:den>
                            <m:r>
                              <a:rPr lang="en-US" sz="3600" b="0" i="0" smtClean="0">
                                <a:latin typeface="Cambria Math" panose="02040503050406030204" pitchFamily="18" charset="0"/>
                              </a:rPr>
                              <m:t>2 </m:t>
                            </m:r>
                            <m:r>
                              <m:rPr>
                                <m:sty m:val="p"/>
                              </m:rPr>
                              <a:rPr lang="en-US" sz="3600" b="0" i="0" smtClean="0">
                                <a:latin typeface="Cambria Math" panose="02040503050406030204" pitchFamily="18" charset="0"/>
                              </a:rPr>
                              <m:t>mol</m:t>
                            </m:r>
                            <m:r>
                              <a:rPr lang="en-US" sz="3600" b="0" i="0" smtClean="0">
                                <a:latin typeface="Cambria Math" panose="02040503050406030204" pitchFamily="18" charset="0"/>
                              </a:rPr>
                              <m:t> </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H</m:t>
                                </m:r>
                              </m:e>
                              <m:sub>
                                <m:r>
                                  <a:rPr lang="en-US" sz="3600" b="0" i="0" smtClean="0">
                                    <a:latin typeface="Cambria Math" panose="02040503050406030204" pitchFamily="18" charset="0"/>
                                  </a:rPr>
                                  <m:t>2</m:t>
                                </m:r>
                              </m:sub>
                            </m:sSub>
                            <m:r>
                              <m:rPr>
                                <m:sty m:val="p"/>
                              </m:rPr>
                              <a:rPr lang="en-US" sz="3600" b="0" i="0" smtClean="0">
                                <a:latin typeface="Cambria Math" panose="02040503050406030204" pitchFamily="18" charset="0"/>
                              </a:rPr>
                              <m:t>O</m:t>
                            </m:r>
                            <m:r>
                              <a:rPr lang="en-US" sz="3600" b="0" i="0" smtClean="0">
                                <a:latin typeface="Cambria Math" panose="02040503050406030204" pitchFamily="18" charset="0"/>
                              </a:rPr>
                              <m:t> </m:t>
                            </m:r>
                          </m:den>
                        </m:f>
                      </m:e>
                    </m:box>
                  </m:oMath>
                </a14:m>
                <a:endParaRPr lang="en-US" sz="3600" dirty="0"/>
              </a:p>
            </p:txBody>
          </p:sp>
        </mc:Choice>
        <mc:Fallback xmlns="">
          <p:sp>
            <p:nvSpPr>
              <p:cNvPr id="22" name="Text Placeholder 21"/>
              <p:cNvSpPr>
                <a:spLocks noGrp="1" noRot="1" noChangeAspect="1" noMove="1" noResize="1" noEditPoints="1" noAdjustHandles="1" noChangeArrowheads="1" noChangeShapeType="1" noTextEdit="1"/>
              </p:cNvSpPr>
              <p:nvPr>
                <p:ph type="body" sz="quarter" idx="24"/>
              </p:nvPr>
            </p:nvSpPr>
            <p:spPr>
              <a:xfrm>
                <a:off x="-16490" y="3452273"/>
                <a:ext cx="9160489" cy="2315655"/>
              </a:xfrm>
              <a:blipFill rotWithShape="0">
                <a:blip r:embed="rId3"/>
                <a:stretch>
                  <a:fillRect l="-1331" t="-3158" r="-798"/>
                </a:stretch>
              </a:blipFill>
            </p:spPr>
            <p:txBody>
              <a:bodyPr/>
              <a:lstStyle/>
              <a:p>
                <a:r>
                  <a:rPr lang="en-US">
                    <a:noFill/>
                  </a:rPr>
                  <a:t> </a:t>
                </a:r>
              </a:p>
            </p:txBody>
          </p:sp>
        </mc:Fallback>
      </mc:AlternateContent>
    </p:spTree>
    <p:extLst>
      <p:ext uri="{BB962C8B-B14F-4D97-AF65-F5344CB8AC3E}">
        <p14:creationId xmlns:p14="http://schemas.microsoft.com/office/powerpoint/2010/main" val="225578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609600"/>
          </a:xfrm>
        </p:spPr>
        <p:txBody>
          <a:bodyPr/>
          <a:lstStyle/>
          <a:p>
            <a:pPr>
              <a:tabLst>
                <a:tab pos="1143000" algn="l"/>
              </a:tabLst>
            </a:pPr>
            <a:r>
              <a:rPr lang="en-US" dirty="0">
                <a:solidFill>
                  <a:srgbClr val="FFFFFF"/>
                </a:solidFill>
                <a:latin typeface="Calibri"/>
              </a:rPr>
              <a:t>5.3	</a:t>
            </a:r>
            <a:r>
              <a:rPr lang="en-US" dirty="0">
                <a:latin typeface="Calibri"/>
              </a:rPr>
              <a:t>Enthalpy (8)</a:t>
            </a:r>
            <a:endParaRPr lang="en-US" dirty="0"/>
          </a:p>
        </p:txBody>
      </p:sp>
      <p:sp>
        <p:nvSpPr>
          <p:cNvPr id="19" name="Text Placeholder 18"/>
          <p:cNvSpPr>
            <a:spLocks noGrp="1"/>
          </p:cNvSpPr>
          <p:nvPr>
            <p:ph type="body" sz="quarter" idx="22"/>
          </p:nvPr>
        </p:nvSpPr>
        <p:spPr>
          <a:xfrm>
            <a:off x="0" y="1066800"/>
            <a:ext cx="9144000" cy="484909"/>
          </a:xfrm>
        </p:spPr>
        <p:txBody>
          <a:bodyPr/>
          <a:lstStyle/>
          <a:p>
            <a:r>
              <a:rPr lang="en-US" dirty="0">
                <a:latin typeface="Calibri"/>
              </a:rPr>
              <a:t>Thermochemical Equations</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1600200"/>
                <a:ext cx="9106469" cy="4648200"/>
              </a:xfrm>
            </p:spPr>
            <p:txBody>
              <a:bodyPr/>
              <a:lstStyle/>
              <a:p>
                <a:pPr>
                  <a:spcAft>
                    <a:spcPts val="2800"/>
                  </a:spcAft>
                </a:pPr>
                <a:r>
                  <a:rPr lang="en-US" dirty="0"/>
                  <a:t>The following guidelines are helpful in interpreting, writing, and manipulating thermochemical equations: </a:t>
                </a:r>
                <a:endParaRPr lang="en-US" dirty="0">
                  <a:solidFill>
                    <a:prstClr val="black"/>
                  </a:solidFill>
                </a:endParaRPr>
              </a:p>
              <a:p>
                <a:pPr marL="514350" indent="-514350">
                  <a:spcBef>
                    <a:spcPts val="600"/>
                  </a:spcBef>
                  <a:buAutoNum type="arabicPeriod"/>
                </a:pPr>
                <a:r>
                  <a:rPr lang="en-US" dirty="0"/>
                  <a:t>Always specify the physical states of all reactants and products, because they help determine the actual enthalpy changes.</a:t>
                </a:r>
              </a:p>
              <a:p>
                <a:pPr>
                  <a:spcBef>
                    <a:spcPts val="3500"/>
                  </a:spcBef>
                  <a:tabLst>
                    <a:tab pos="509588" algn="l"/>
                  </a:tabLst>
                </a:pPr>
                <a:r>
                  <a:rPr lang="en-US" dirty="0"/>
                  <a:t>	[In the equation for the combustion of methane, for 	example, changing the liquid water product to water 	vapor changes the value of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oMath>
                </a14:m>
                <a:r>
                  <a:rPr lang="en-US" i="1" dirty="0"/>
                  <a:t>.</a:t>
                </a:r>
                <a:r>
                  <a:rPr lang="en-US" dirty="0"/>
                  <a:t>]</a:t>
                </a:r>
                <a:endParaRPr lang="en-US" dirty="0">
                  <a:solidFill>
                    <a:prstClr val="black"/>
                  </a:solidFill>
                </a:endParaRP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1600200"/>
                <a:ext cx="9106469" cy="4648200"/>
              </a:xfrm>
              <a:blipFill rotWithShape="0">
                <a:blip r:embed="rId2"/>
                <a:stretch>
                  <a:fillRect l="-1406" t="-1312"/>
                </a:stretch>
              </a:blipFill>
            </p:spPr>
            <p:txBody>
              <a:bodyPr/>
              <a:lstStyle/>
              <a:p>
                <a:r>
                  <a:rPr lang="en-US">
                    <a:noFill/>
                  </a:rPr>
                  <a:t> </a:t>
                </a:r>
              </a:p>
            </p:txBody>
          </p:sp>
        </mc:Fallback>
      </mc:AlternateContent>
    </p:spTree>
    <p:extLst>
      <p:ext uri="{BB962C8B-B14F-4D97-AF65-F5344CB8AC3E}">
        <p14:creationId xmlns:p14="http://schemas.microsoft.com/office/powerpoint/2010/main" val="368232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609600"/>
          </a:xfrm>
        </p:spPr>
        <p:txBody>
          <a:bodyPr/>
          <a:lstStyle/>
          <a:p>
            <a:pPr>
              <a:tabLst>
                <a:tab pos="1143000" algn="l"/>
              </a:tabLst>
            </a:pPr>
            <a:r>
              <a:rPr lang="en-US" dirty="0">
                <a:solidFill>
                  <a:srgbClr val="FFFFFF"/>
                </a:solidFill>
                <a:latin typeface="Calibri"/>
              </a:rPr>
              <a:t>5.3	</a:t>
            </a:r>
            <a:r>
              <a:rPr lang="en-US" dirty="0">
                <a:latin typeface="Calibri"/>
              </a:rPr>
              <a:t>Enthalpy (9)</a:t>
            </a:r>
            <a:endParaRPr lang="en-US" dirty="0"/>
          </a:p>
        </p:txBody>
      </p:sp>
      <p:sp>
        <p:nvSpPr>
          <p:cNvPr id="19" name="Text Placeholder 18"/>
          <p:cNvSpPr>
            <a:spLocks noGrp="1"/>
          </p:cNvSpPr>
          <p:nvPr>
            <p:ph type="body" sz="quarter" idx="22"/>
          </p:nvPr>
        </p:nvSpPr>
        <p:spPr/>
        <p:txBody>
          <a:bodyPr/>
          <a:lstStyle/>
          <a:p>
            <a:r>
              <a:rPr lang="en-US" dirty="0">
                <a:latin typeface="Calibri"/>
              </a:rPr>
              <a:t>Thermochemical Equations</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1600200"/>
                <a:ext cx="9144000" cy="2638191"/>
              </a:xfrm>
            </p:spPr>
            <p:txBody>
              <a:bodyPr/>
              <a:lstStyle/>
              <a:p>
                <a:pPr marL="514350" indent="-514350">
                  <a:spcBef>
                    <a:spcPts val="0"/>
                  </a:spcBef>
                  <a:buFont typeface="+mj-lt"/>
                  <a:buAutoNum type="arabicPeriod" startAt="2"/>
                </a:pPr>
                <a:r>
                  <a:rPr lang="en-US" dirty="0"/>
                  <a:t>If we multiply both sides of a thermochemical equation by a factor </a:t>
                </a:r>
                <a:r>
                  <a:rPr lang="en-US" i="1" dirty="0"/>
                  <a:t>n, </a:t>
                </a:r>
                <a:r>
                  <a:rPr lang="en-US" dirty="0"/>
                  <a:t>then </a:t>
                </a:r>
                <a:r>
                  <a:rPr lang="en-US" dirty="0">
                    <a:sym typeface="Symbol"/>
                  </a:rPr>
                  <a:t></a:t>
                </a:r>
                <a:r>
                  <a:rPr lang="en-US" i="1" dirty="0"/>
                  <a:t>H </a:t>
                </a:r>
                <a:r>
                  <a:rPr lang="en-US" dirty="0"/>
                  <a:t>must also change by the same factor.</a:t>
                </a:r>
              </a:p>
              <a:p>
                <a:pPr defTabSz="1328738">
                  <a:spcBef>
                    <a:spcPts val="1500"/>
                  </a:spcBef>
                  <a:spcAft>
                    <a:spcPts val="3000"/>
                  </a:spcAft>
                </a:pPr>
                <a:r>
                  <a:rPr lang="en-US" dirty="0"/>
                  <a:t>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H</m:t>
                        </m:r>
                      </m:e>
                      <m:sub>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𝑙</m:t>
                        </m:r>
                      </m:e>
                    </m:d>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=+6.01</m:t>
                    </m:r>
                    <m:r>
                      <m:rPr>
                        <m:sty m:val="p"/>
                      </m:rPr>
                      <a:rPr lang="en-US" b="0" i="0" smtClean="0">
                        <a:latin typeface="Cambria Math" panose="02040503050406030204" pitchFamily="18" charset="0"/>
                        <a:ea typeface="Cambria Math" panose="02040503050406030204" pitchFamily="18" charset="0"/>
                      </a:rPr>
                      <m:t>kJ</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mol</m:t>
                    </m:r>
                  </m:oMath>
                </a14:m>
                <a:endParaRPr lang="en-US" dirty="0"/>
              </a:p>
              <a:p>
                <a:pPr>
                  <a:spcBef>
                    <a:spcPts val="0"/>
                  </a:spcBef>
                  <a:spcAft>
                    <a:spcPts val="1500"/>
                  </a:spcAft>
                  <a:tabLst>
                    <a:tab pos="52388" algn="l"/>
                    <a:tab pos="3024188" algn="l"/>
                    <a:tab pos="3148013" algn="l"/>
                  </a:tabLst>
                </a:pPr>
                <a:r>
                  <a:rPr lang="en-US" dirty="0"/>
                  <a:t>	</a:t>
                </a:r>
                <a14:m>
                  <m:oMath xmlns:m="http://schemas.openxmlformats.org/officeDocument/2006/math">
                    <m:sSub>
                      <m:sSubPr>
                        <m:ctrlPr>
                          <a:rPr lang="en-US" sz="2400" i="1" smtClean="0">
                            <a:latin typeface="Cambria Math" panose="02040503050406030204" pitchFamily="18" charset="0"/>
                          </a:rPr>
                        </m:ctrlPr>
                      </m:sSubPr>
                      <m:e>
                        <m:r>
                          <a:rPr lang="en-US" sz="2400" b="0" i="0" smtClean="0">
                            <a:latin typeface="Cambria Math" panose="02040503050406030204" pitchFamily="18" charset="0"/>
                          </a:rPr>
                          <m:t>2</m:t>
                        </m:r>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2</m:t>
                        </m:r>
                      </m:sub>
                    </m:sSub>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e>
                    </m:d>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0" smtClean="0">
                            <a:latin typeface="Cambria Math" panose="02040503050406030204" pitchFamily="18" charset="0"/>
                            <a:ea typeface="Cambria Math" panose="02040503050406030204" pitchFamily="18" charset="0"/>
                          </a:rPr>
                          <m:t>2</m:t>
                        </m:r>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r>
                      <m:rPr>
                        <m:sty m:val="p"/>
                      </m:rPr>
                      <a:rPr lang="en-US" sz="2400" b="0" i="0" smtClean="0">
                        <a:latin typeface="Cambria Math" panose="02040503050406030204" pitchFamily="18" charset="0"/>
                        <a:ea typeface="Cambria Math" panose="02040503050406030204" pitchFamily="18" charset="0"/>
                      </a:rPr>
                      <m:t>O</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𝑙</m:t>
                        </m:r>
                      </m:e>
                    </m:d>
                  </m:oMath>
                </a14:m>
                <a:r>
                  <a:rPr lang="en-US" sz="2400" dirty="0"/>
                  <a:t>	</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r>
                      <a:rPr lang="en-US" sz="2400" i="1">
                        <a:latin typeface="Cambria Math" panose="02040503050406030204" pitchFamily="18" charset="0"/>
                        <a:ea typeface="Cambria Math" panose="02040503050406030204" pitchFamily="18" charset="0"/>
                      </a:rPr>
                      <m:t>=2</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6.01 </m:t>
                        </m:r>
                        <m:r>
                          <m:rPr>
                            <m:sty m:val="p"/>
                          </m:rPr>
                          <a:rPr lang="en-US" sz="2400">
                            <a:latin typeface="Cambria Math" panose="02040503050406030204" pitchFamily="18" charset="0"/>
                            <a:ea typeface="Cambria Math" panose="02040503050406030204" pitchFamily="18" charset="0"/>
                          </a:rPr>
                          <m:t>kJ</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mol</m:t>
                        </m:r>
                      </m:e>
                    </m:d>
                    <m:r>
                      <a:rPr lang="en-US" sz="2400" i="1">
                        <a:latin typeface="Cambria Math" panose="02040503050406030204" pitchFamily="18" charset="0"/>
                        <a:ea typeface="Cambria Math" panose="02040503050406030204" pitchFamily="18" charset="0"/>
                      </a:rPr>
                      <m:t>=+12.02</m:t>
                    </m:r>
                    <m:r>
                      <m:rPr>
                        <m:sty m:val="p"/>
                      </m:rPr>
                      <a:rPr lang="en-US" sz="2400">
                        <a:latin typeface="Cambria Math" panose="02040503050406030204" pitchFamily="18" charset="0"/>
                        <a:ea typeface="Cambria Math" panose="02040503050406030204" pitchFamily="18" charset="0"/>
                      </a:rPr>
                      <m:t>kJ</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mol</m:t>
                    </m:r>
                  </m:oMath>
                </a14:m>
                <a:endParaRPr lang="en-US" sz="2400"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1600200"/>
                <a:ext cx="9144000" cy="2638191"/>
              </a:xfrm>
              <a:blipFill rotWithShape="0">
                <a:blip r:embed="rId2"/>
                <a:stretch>
                  <a:fillRect l="-1400" t="-2546" r="-1667"/>
                </a:stretch>
              </a:blipFill>
            </p:spPr>
            <p:txBody>
              <a:bodyPr/>
              <a:lstStyle/>
              <a:p>
                <a:r>
                  <a:rPr lang="en-US">
                    <a:noFill/>
                  </a:rPr>
                  <a:t> </a:t>
                </a:r>
              </a:p>
            </p:txBody>
          </p:sp>
        </mc:Fallback>
      </mc:AlternateContent>
    </p:spTree>
    <p:extLst>
      <p:ext uri="{BB962C8B-B14F-4D97-AF65-F5344CB8AC3E}">
        <p14:creationId xmlns:p14="http://schemas.microsoft.com/office/powerpoint/2010/main" val="2611905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609600"/>
          </a:xfrm>
        </p:spPr>
        <p:txBody>
          <a:bodyPr/>
          <a:lstStyle/>
          <a:p>
            <a:pPr>
              <a:tabLst>
                <a:tab pos="1090613" algn="l"/>
              </a:tabLst>
            </a:pPr>
            <a:r>
              <a:rPr lang="en-US" dirty="0">
                <a:solidFill>
                  <a:srgbClr val="FFFFFF"/>
                </a:solidFill>
                <a:latin typeface="Calibri"/>
              </a:rPr>
              <a:t>5.3	</a:t>
            </a:r>
            <a:r>
              <a:rPr lang="en-US" dirty="0">
                <a:latin typeface="Calibri"/>
              </a:rPr>
              <a:t>Enthalpy (10)</a:t>
            </a:r>
            <a:endParaRPr lang="en-US" dirty="0"/>
          </a:p>
        </p:txBody>
      </p:sp>
      <p:sp>
        <p:nvSpPr>
          <p:cNvPr id="21" name="Text Placeholder 20"/>
          <p:cNvSpPr>
            <a:spLocks noGrp="1"/>
          </p:cNvSpPr>
          <p:nvPr>
            <p:ph type="body" sz="quarter" idx="22"/>
          </p:nvPr>
        </p:nvSpPr>
        <p:spPr>
          <a:xfrm>
            <a:off x="0" y="1073930"/>
            <a:ext cx="9144000" cy="470648"/>
          </a:xfrm>
        </p:spPr>
        <p:txBody>
          <a:bodyPr/>
          <a:lstStyle/>
          <a:p>
            <a:r>
              <a:rPr lang="en-US" dirty="0">
                <a:latin typeface="Calibri"/>
              </a:rPr>
              <a:t>Thermochemical Equations</a:t>
            </a:r>
          </a:p>
        </p:txBody>
      </p:sp>
      <mc:AlternateContent xmlns:mc="http://schemas.openxmlformats.org/markup-compatibility/2006" xmlns:a14="http://schemas.microsoft.com/office/drawing/2010/main">
        <mc:Choice Requires="a14">
          <p:sp>
            <p:nvSpPr>
              <p:cNvPr id="22" name="Text Placeholder 21"/>
              <p:cNvSpPr>
                <a:spLocks noGrp="1"/>
              </p:cNvSpPr>
              <p:nvPr>
                <p:ph type="body" sz="quarter" idx="23"/>
              </p:nvPr>
            </p:nvSpPr>
            <p:spPr>
              <a:xfrm>
                <a:off x="37531" y="1600200"/>
                <a:ext cx="9106469" cy="4622223"/>
              </a:xfrm>
            </p:spPr>
            <p:txBody>
              <a:bodyPr/>
              <a:lstStyle/>
              <a:p>
                <a:pPr marL="514350" indent="-514350">
                  <a:spcBef>
                    <a:spcPts val="0"/>
                  </a:spcBef>
                  <a:spcAft>
                    <a:spcPts val="3000"/>
                  </a:spcAft>
                  <a:buFont typeface="+mj-lt"/>
                  <a:buAutoNum type="arabicPeriod" startAt="3"/>
                </a:pPr>
                <a:r>
                  <a:rPr lang="en-US" dirty="0"/>
                  <a:t>When we reverse a chemical equation, we change the roles of reactants and products. Consequently, the magnitude of </a:t>
                </a:r>
                <a:r>
                  <a:rPr lang="en-US" dirty="0">
                    <a:sym typeface="Symbol"/>
                  </a:rPr>
                  <a:t></a:t>
                </a:r>
                <a:r>
                  <a:rPr lang="en-US" i="1" dirty="0"/>
                  <a:t>H </a:t>
                </a:r>
                <a:r>
                  <a:rPr lang="en-US" dirty="0"/>
                  <a:t>for the equation remains the same, but its sign changes. </a:t>
                </a:r>
              </a:p>
              <a:p>
                <a:pPr marL="228600" indent="-228600">
                  <a:spcBef>
                    <a:spcPts val="0"/>
                  </a:spcBef>
                  <a:spcAft>
                    <a:spcPts val="2000"/>
                  </a:spcAft>
                  <a:tabLst>
                    <a:tab pos="352425" algn="l"/>
                  </a:tabLst>
                </a:pPr>
                <a14:m>
                  <m:oMath xmlns:m="http://schemas.openxmlformats.org/officeDocument/2006/math">
                    <m:sSub>
                      <m:sSubPr>
                        <m:ctrlPr>
                          <a:rPr lang="en-US" sz="2400" i="1" smtClean="0">
                            <a:solidFill>
                              <a:prstClr val="black"/>
                            </a:solidFill>
                            <a:latin typeface="Cambria Math" panose="02040503050406030204" pitchFamily="18" charset="0"/>
                          </a:rPr>
                        </m:ctrlPr>
                      </m:sSubPr>
                      <m:e>
                        <m:r>
                          <m:rPr>
                            <m:sty m:val="p"/>
                          </m:rPr>
                          <a:rPr lang="en-US" sz="2400" b="0" i="0" smtClean="0">
                            <a:solidFill>
                              <a:prstClr val="black"/>
                            </a:solidFill>
                            <a:latin typeface="Cambria Math" panose="02040503050406030204" pitchFamily="18" charset="0"/>
                          </a:rPr>
                          <m:t>CH</m:t>
                        </m:r>
                      </m:e>
                      <m:sub>
                        <m:r>
                          <a:rPr lang="en-US" sz="2400" b="0" i="0" smtClean="0">
                            <a:solidFill>
                              <a:prstClr val="black"/>
                            </a:solidFill>
                            <a:latin typeface="Cambria Math" panose="02040503050406030204" pitchFamily="18" charset="0"/>
                          </a:rPr>
                          <m:t>4</m:t>
                        </m:r>
                      </m:sub>
                    </m:sSub>
                    <m:d>
                      <m:dPr>
                        <m:ctrlPr>
                          <a:rPr lang="en-US" sz="2400" i="1" smtClean="0">
                            <a:solidFill>
                              <a:prstClr val="black"/>
                            </a:solidFill>
                            <a:latin typeface="Cambria Math" panose="02040503050406030204" pitchFamily="18" charset="0"/>
                          </a:rPr>
                        </m:ctrlPr>
                      </m:dPr>
                      <m:e>
                        <m:r>
                          <a:rPr lang="en-US" sz="2400" b="0" i="1" smtClean="0">
                            <a:solidFill>
                              <a:prstClr val="black"/>
                            </a:solidFill>
                            <a:latin typeface="Cambria Math" panose="02040503050406030204" pitchFamily="18" charset="0"/>
                          </a:rPr>
                          <m:t>𝑔</m:t>
                        </m:r>
                      </m:e>
                    </m:d>
                    <m:r>
                      <a:rPr lang="en-US" sz="2400" i="0" smtClean="0">
                        <a:solidFill>
                          <a:prstClr val="black"/>
                        </a:solidFill>
                        <a:latin typeface="Cambria Math" panose="02040503050406030204" pitchFamily="18" charset="0"/>
                        <a:ea typeface="Cambria Math" panose="02040503050406030204" pitchFamily="18" charset="0"/>
                      </a:rPr>
                      <m:t>+</m:t>
                    </m:r>
                    <m:sSub>
                      <m:sSubPr>
                        <m:ctrlPr>
                          <a:rPr lang="en-US" sz="2400" i="1" smtClean="0">
                            <a:solidFill>
                              <a:prstClr val="black"/>
                            </a:solidFill>
                            <a:latin typeface="Cambria Math" panose="02040503050406030204" pitchFamily="18" charset="0"/>
                            <a:ea typeface="Cambria Math" panose="02040503050406030204" pitchFamily="18" charset="0"/>
                          </a:rPr>
                        </m:ctrlPr>
                      </m:sSubPr>
                      <m:e>
                        <m:r>
                          <a:rPr lang="en-US" sz="2400" b="0" i="0" smtClean="0">
                            <a:solidFill>
                              <a:prstClr val="black"/>
                            </a:solidFill>
                            <a:latin typeface="Cambria Math" panose="02040503050406030204" pitchFamily="18" charset="0"/>
                            <a:ea typeface="Cambria Math" panose="02040503050406030204" pitchFamily="18" charset="0"/>
                          </a:rPr>
                          <m:t>2</m:t>
                        </m:r>
                        <m:r>
                          <m:rPr>
                            <m:sty m:val="p"/>
                          </m:rPr>
                          <a:rPr lang="en-US" sz="2400" b="0" i="0" smtClean="0">
                            <a:solidFill>
                              <a:prstClr val="black"/>
                            </a:solidFill>
                            <a:latin typeface="Cambria Math" panose="02040503050406030204" pitchFamily="18" charset="0"/>
                            <a:ea typeface="Cambria Math" panose="02040503050406030204" pitchFamily="18" charset="0"/>
                          </a:rPr>
                          <m:t>O</m:t>
                        </m:r>
                      </m:e>
                      <m:sub>
                        <m:r>
                          <a:rPr lang="en-US" sz="2400" b="0" i="0" smtClean="0">
                            <a:solidFill>
                              <a:prstClr val="black"/>
                            </a:solidFill>
                            <a:latin typeface="Cambria Math" panose="02040503050406030204" pitchFamily="18" charset="0"/>
                            <a:ea typeface="Cambria Math" panose="02040503050406030204" pitchFamily="18" charset="0"/>
                          </a:rPr>
                          <m:t>2</m:t>
                        </m:r>
                      </m:sub>
                    </m:sSub>
                    <m:d>
                      <m:dPr>
                        <m:ctrlPr>
                          <a:rPr lang="en-US" sz="240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𝑔</m:t>
                        </m:r>
                      </m:e>
                    </m:d>
                    <m:r>
                      <a:rPr lang="en-US" sz="2400" i="0" smtClean="0">
                        <a:solidFill>
                          <a:prstClr val="black"/>
                        </a:solidFill>
                        <a:latin typeface="Cambria Math" panose="02040503050406030204" pitchFamily="18" charset="0"/>
                        <a:ea typeface="Cambria Math" panose="02040503050406030204" pitchFamily="18" charset="0"/>
                      </a:rPr>
                      <m:t>→</m:t>
                    </m:r>
                    <m:sSub>
                      <m:sSubPr>
                        <m:ctrlPr>
                          <a:rPr lang="en-US" sz="2400" i="1" smtClean="0">
                            <a:solidFill>
                              <a:prstClr val="black"/>
                            </a:solidFill>
                            <a:latin typeface="Cambria Math" panose="02040503050406030204" pitchFamily="18" charset="0"/>
                            <a:ea typeface="Cambria Math" panose="02040503050406030204" pitchFamily="18" charset="0"/>
                          </a:rPr>
                        </m:ctrlPr>
                      </m:sSubPr>
                      <m:e>
                        <m:r>
                          <m:rPr>
                            <m:sty m:val="p"/>
                          </m:rPr>
                          <a:rPr lang="en-US" sz="2400" b="0" i="0" smtClean="0">
                            <a:solidFill>
                              <a:prstClr val="black"/>
                            </a:solidFill>
                            <a:latin typeface="Cambria Math" panose="02040503050406030204" pitchFamily="18" charset="0"/>
                            <a:ea typeface="Cambria Math" panose="02040503050406030204" pitchFamily="18" charset="0"/>
                          </a:rPr>
                          <m:t>CO</m:t>
                        </m:r>
                      </m:e>
                      <m:sub>
                        <m:r>
                          <a:rPr lang="en-US" sz="2400" b="0" i="0" smtClean="0">
                            <a:solidFill>
                              <a:prstClr val="black"/>
                            </a:solidFill>
                            <a:latin typeface="Cambria Math" panose="02040503050406030204" pitchFamily="18" charset="0"/>
                            <a:ea typeface="Cambria Math" panose="02040503050406030204" pitchFamily="18" charset="0"/>
                          </a:rPr>
                          <m:t>2</m:t>
                        </m:r>
                      </m:sub>
                    </m:sSub>
                    <m:d>
                      <m:dPr>
                        <m:ctrlPr>
                          <a:rPr lang="en-US" sz="240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𝑔</m:t>
                        </m:r>
                      </m:e>
                    </m:d>
                    <m:r>
                      <a:rPr lang="en-US" sz="2400" i="0" smtClean="0">
                        <a:solidFill>
                          <a:prstClr val="black"/>
                        </a:solidFill>
                        <a:latin typeface="Cambria Math" panose="02040503050406030204" pitchFamily="18" charset="0"/>
                        <a:ea typeface="Cambria Math" panose="02040503050406030204" pitchFamily="18" charset="0"/>
                      </a:rPr>
                      <m:t>+</m:t>
                    </m:r>
                    <m:sSub>
                      <m:sSubPr>
                        <m:ctrlPr>
                          <a:rPr lang="en-US" sz="2400" i="1" smtClean="0">
                            <a:solidFill>
                              <a:prstClr val="black"/>
                            </a:solidFill>
                            <a:latin typeface="Cambria Math" panose="02040503050406030204" pitchFamily="18" charset="0"/>
                            <a:ea typeface="Cambria Math" panose="02040503050406030204" pitchFamily="18" charset="0"/>
                          </a:rPr>
                        </m:ctrlPr>
                      </m:sSubPr>
                      <m:e>
                        <m:r>
                          <a:rPr lang="en-US" sz="2400" b="0" i="0" smtClean="0">
                            <a:solidFill>
                              <a:prstClr val="black"/>
                            </a:solidFill>
                            <a:latin typeface="Cambria Math" panose="02040503050406030204" pitchFamily="18" charset="0"/>
                            <a:ea typeface="Cambria Math" panose="02040503050406030204" pitchFamily="18" charset="0"/>
                          </a:rPr>
                          <m:t>2</m:t>
                        </m:r>
                        <m:r>
                          <m:rPr>
                            <m:sty m:val="p"/>
                          </m:rPr>
                          <a:rPr lang="en-US" sz="2400" b="0" i="0" smtClean="0">
                            <a:solidFill>
                              <a:prstClr val="black"/>
                            </a:solidFill>
                            <a:latin typeface="Cambria Math" panose="02040503050406030204" pitchFamily="18" charset="0"/>
                            <a:ea typeface="Cambria Math" panose="02040503050406030204" pitchFamily="18" charset="0"/>
                          </a:rPr>
                          <m:t>H</m:t>
                        </m:r>
                      </m:e>
                      <m:sub>
                        <m:r>
                          <a:rPr lang="en-US" sz="2400" b="0" i="0" smtClean="0">
                            <a:solidFill>
                              <a:prstClr val="black"/>
                            </a:solidFill>
                            <a:latin typeface="Cambria Math" panose="02040503050406030204" pitchFamily="18" charset="0"/>
                            <a:ea typeface="Cambria Math" panose="02040503050406030204" pitchFamily="18" charset="0"/>
                          </a:rPr>
                          <m:t>2</m:t>
                        </m:r>
                      </m:sub>
                    </m:sSub>
                    <m:r>
                      <m:rPr>
                        <m:sty m:val="p"/>
                      </m:rPr>
                      <a:rPr lang="en-US" sz="2400" b="0" i="0" smtClean="0">
                        <a:solidFill>
                          <a:prstClr val="black"/>
                        </a:solidFill>
                        <a:latin typeface="Cambria Math" panose="02040503050406030204" pitchFamily="18" charset="0"/>
                        <a:ea typeface="Cambria Math" panose="02040503050406030204" pitchFamily="18" charset="0"/>
                      </a:rPr>
                      <m:t>O</m:t>
                    </m:r>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𝑙</m:t>
                        </m:r>
                      </m:e>
                    </m:d>
                  </m:oMath>
                </a14:m>
                <a:r>
                  <a:rPr lang="en-US" sz="2400" dirty="0">
                    <a:solidFill>
                      <a:prstClr val="black"/>
                    </a:solidFill>
                  </a:rPr>
                  <a:t>	</a:t>
                </a:r>
                <a:r>
                  <a:rPr lang="en-US" sz="2400" dirty="0">
                    <a:solidFill>
                      <a:prstClr val="black"/>
                    </a:solidFill>
                    <a:ea typeface="Cambria Math" panose="02040503050406030204" pitchFamily="18" charset="0"/>
                  </a:rPr>
                  <a:t>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𝐻</m:t>
                    </m:r>
                    <m:r>
                      <a:rPr lang="en-US" sz="2400" i="1">
                        <a:solidFill>
                          <a:prstClr val="black"/>
                        </a:solidFill>
                        <a:latin typeface="Cambria Math" panose="02040503050406030204" pitchFamily="18" charset="0"/>
                        <a:ea typeface="Cambria Math" panose="02040503050406030204" pitchFamily="18" charset="0"/>
                      </a:rPr>
                      <m:t>=−890.4</m:t>
                    </m:r>
                    <m:r>
                      <m:rPr>
                        <m:sty m:val="p"/>
                      </m:rPr>
                      <a:rPr lang="en-US" sz="2400">
                        <a:solidFill>
                          <a:prstClr val="black"/>
                        </a:solidFill>
                        <a:latin typeface="Cambria Math" panose="02040503050406030204" pitchFamily="18" charset="0"/>
                        <a:ea typeface="Cambria Math" panose="02040503050406030204" pitchFamily="18" charset="0"/>
                      </a:rPr>
                      <m:t>kJ</m:t>
                    </m:r>
                    <m:r>
                      <a:rPr lang="en-US" sz="2400">
                        <a:solidFill>
                          <a:prstClr val="black"/>
                        </a:solidFill>
                        <a:latin typeface="Cambria Math" panose="02040503050406030204" pitchFamily="18" charset="0"/>
                        <a:ea typeface="Cambria Math" panose="02040503050406030204" pitchFamily="18" charset="0"/>
                      </a:rPr>
                      <m:t>/</m:t>
                    </m:r>
                    <m:r>
                      <m:rPr>
                        <m:sty m:val="p"/>
                      </m:rPr>
                      <a:rPr lang="en-US" sz="2400">
                        <a:solidFill>
                          <a:prstClr val="black"/>
                        </a:solidFill>
                        <a:latin typeface="Cambria Math" panose="02040503050406030204" pitchFamily="18" charset="0"/>
                        <a:ea typeface="Cambria Math" panose="02040503050406030204" pitchFamily="18" charset="0"/>
                      </a:rPr>
                      <m:t>mol</m:t>
                    </m:r>
                  </m:oMath>
                </a14:m>
                <a:endParaRPr lang="en-US" sz="2400" dirty="0">
                  <a:solidFill>
                    <a:prstClr val="black"/>
                  </a:solidFill>
                </a:endParaRPr>
              </a:p>
              <a:p>
                <a:pPr defTabSz="457200">
                  <a:spcBef>
                    <a:spcPts val="1800"/>
                  </a:spcBef>
                  <a:spcAft>
                    <a:spcPts val="2000"/>
                  </a:spcAft>
                </a:pPr>
                <a14:m>
                  <m:oMath xmlns:m="http://schemas.openxmlformats.org/officeDocument/2006/math">
                    <m:sSub>
                      <m:sSubPr>
                        <m:ctrlPr>
                          <a:rPr lang="en-US" sz="2400" i="1" smtClean="0">
                            <a:solidFill>
                              <a:prstClr val="black"/>
                            </a:solidFill>
                            <a:latin typeface="Cambria Math" panose="02040503050406030204" pitchFamily="18" charset="0"/>
                          </a:rPr>
                        </m:ctrlPr>
                      </m:sSubPr>
                      <m:e>
                        <m:r>
                          <m:rPr>
                            <m:sty m:val="p"/>
                          </m:rPr>
                          <a:rPr lang="en-US" sz="2400" b="0" i="0" smtClean="0">
                            <a:solidFill>
                              <a:prstClr val="black"/>
                            </a:solidFill>
                            <a:latin typeface="Cambria Math" panose="02040503050406030204" pitchFamily="18" charset="0"/>
                          </a:rPr>
                          <m:t>CO</m:t>
                        </m:r>
                      </m:e>
                      <m:sub>
                        <m:r>
                          <a:rPr lang="en-US" sz="2400" b="0" i="0" smtClean="0">
                            <a:solidFill>
                              <a:prstClr val="black"/>
                            </a:solidFill>
                            <a:latin typeface="Cambria Math" panose="02040503050406030204" pitchFamily="18" charset="0"/>
                          </a:rPr>
                          <m:t>2</m:t>
                        </m:r>
                      </m:sub>
                    </m:sSub>
                    <m:d>
                      <m:dPr>
                        <m:ctrlPr>
                          <a:rPr lang="en-US" sz="2400" i="1" smtClean="0">
                            <a:solidFill>
                              <a:prstClr val="black"/>
                            </a:solidFill>
                            <a:latin typeface="Cambria Math" panose="02040503050406030204" pitchFamily="18" charset="0"/>
                          </a:rPr>
                        </m:ctrlPr>
                      </m:dPr>
                      <m:e>
                        <m:r>
                          <a:rPr lang="en-US" sz="2400" b="0" i="1" smtClean="0">
                            <a:solidFill>
                              <a:prstClr val="black"/>
                            </a:solidFill>
                            <a:latin typeface="Cambria Math" panose="02040503050406030204" pitchFamily="18" charset="0"/>
                          </a:rPr>
                          <m:t>𝑔</m:t>
                        </m:r>
                      </m:e>
                    </m:d>
                    <m:r>
                      <a:rPr lang="en-US" sz="2400" i="0" smtClean="0">
                        <a:solidFill>
                          <a:prstClr val="black"/>
                        </a:solidFill>
                        <a:latin typeface="Cambria Math" panose="02040503050406030204" pitchFamily="18" charset="0"/>
                        <a:ea typeface="Cambria Math" panose="02040503050406030204" pitchFamily="18" charset="0"/>
                      </a:rPr>
                      <m:t>+</m:t>
                    </m:r>
                    <m:sSub>
                      <m:sSubPr>
                        <m:ctrlPr>
                          <a:rPr lang="en-US" sz="2400" i="1" smtClean="0">
                            <a:solidFill>
                              <a:prstClr val="black"/>
                            </a:solidFill>
                            <a:latin typeface="Cambria Math" panose="02040503050406030204" pitchFamily="18" charset="0"/>
                            <a:ea typeface="Cambria Math" panose="02040503050406030204" pitchFamily="18" charset="0"/>
                          </a:rPr>
                        </m:ctrlPr>
                      </m:sSubPr>
                      <m:e>
                        <m:r>
                          <a:rPr lang="en-US" sz="2400" b="0" i="0" smtClean="0">
                            <a:solidFill>
                              <a:prstClr val="black"/>
                            </a:solidFill>
                            <a:latin typeface="Cambria Math" panose="02040503050406030204" pitchFamily="18" charset="0"/>
                            <a:ea typeface="Cambria Math" panose="02040503050406030204" pitchFamily="18" charset="0"/>
                          </a:rPr>
                          <m:t>2</m:t>
                        </m:r>
                        <m:r>
                          <m:rPr>
                            <m:sty m:val="p"/>
                          </m:rPr>
                          <a:rPr lang="en-US" sz="2400" b="0" i="0" smtClean="0">
                            <a:solidFill>
                              <a:prstClr val="black"/>
                            </a:solidFill>
                            <a:latin typeface="Cambria Math" panose="02040503050406030204" pitchFamily="18" charset="0"/>
                            <a:ea typeface="Cambria Math" panose="02040503050406030204" pitchFamily="18" charset="0"/>
                          </a:rPr>
                          <m:t>H</m:t>
                        </m:r>
                      </m:e>
                      <m:sub>
                        <m:r>
                          <a:rPr lang="en-US" sz="2400" b="0" i="0" smtClean="0">
                            <a:solidFill>
                              <a:prstClr val="black"/>
                            </a:solidFill>
                            <a:latin typeface="Cambria Math" panose="02040503050406030204" pitchFamily="18" charset="0"/>
                            <a:ea typeface="Cambria Math" panose="02040503050406030204" pitchFamily="18" charset="0"/>
                          </a:rPr>
                          <m:t>2</m:t>
                        </m:r>
                      </m:sub>
                    </m:sSub>
                    <m:r>
                      <m:rPr>
                        <m:sty m:val="p"/>
                      </m:rPr>
                      <a:rPr lang="en-US" sz="2400" b="0" i="0" smtClean="0">
                        <a:solidFill>
                          <a:prstClr val="black"/>
                        </a:solidFill>
                        <a:latin typeface="Cambria Math" panose="02040503050406030204" pitchFamily="18" charset="0"/>
                        <a:ea typeface="Cambria Math" panose="02040503050406030204" pitchFamily="18" charset="0"/>
                      </a:rPr>
                      <m:t>O</m:t>
                    </m:r>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𝑙</m:t>
                        </m:r>
                      </m:e>
                    </m:d>
                    <m:r>
                      <a:rPr lang="en-US" sz="2400" b="0" i="0" smtClean="0">
                        <a:solidFill>
                          <a:prstClr val="black"/>
                        </a:solidFill>
                        <a:latin typeface="Cambria Math" panose="02040503050406030204" pitchFamily="18" charset="0"/>
                        <a:ea typeface="Cambria Math" panose="02040503050406030204" pitchFamily="18" charset="0"/>
                      </a:rPr>
                      <m:t>→</m:t>
                    </m:r>
                    <m:sSub>
                      <m:sSubPr>
                        <m:ctrlPr>
                          <a:rPr lang="en-US" sz="2400" b="0" i="1" smtClean="0">
                            <a:solidFill>
                              <a:prstClr val="black"/>
                            </a:solidFill>
                            <a:latin typeface="Cambria Math" panose="02040503050406030204" pitchFamily="18" charset="0"/>
                            <a:ea typeface="Cambria Math" panose="02040503050406030204" pitchFamily="18" charset="0"/>
                          </a:rPr>
                        </m:ctrlPr>
                      </m:sSubPr>
                      <m:e>
                        <m:r>
                          <m:rPr>
                            <m:sty m:val="p"/>
                          </m:rPr>
                          <a:rPr lang="en-US" sz="2400" b="0" i="0" smtClean="0">
                            <a:solidFill>
                              <a:prstClr val="black"/>
                            </a:solidFill>
                            <a:latin typeface="Cambria Math" panose="02040503050406030204" pitchFamily="18" charset="0"/>
                            <a:ea typeface="Cambria Math" panose="02040503050406030204" pitchFamily="18" charset="0"/>
                          </a:rPr>
                          <m:t>CH</m:t>
                        </m:r>
                      </m:e>
                      <m:sub>
                        <m:r>
                          <a:rPr lang="en-US" sz="2400" b="0" i="0" smtClean="0">
                            <a:solidFill>
                              <a:prstClr val="black"/>
                            </a:solidFill>
                            <a:latin typeface="Cambria Math" panose="02040503050406030204" pitchFamily="18" charset="0"/>
                            <a:ea typeface="Cambria Math" panose="02040503050406030204" pitchFamily="18" charset="0"/>
                          </a:rPr>
                          <m:t>4</m:t>
                        </m:r>
                      </m:sub>
                    </m:sSub>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𝑔</m:t>
                        </m:r>
                      </m:e>
                    </m:d>
                    <m:r>
                      <a:rPr lang="en-US" sz="2400" b="0" i="0" smtClean="0">
                        <a:solidFill>
                          <a:prstClr val="black"/>
                        </a:solidFill>
                        <a:latin typeface="Cambria Math" panose="02040503050406030204" pitchFamily="18" charset="0"/>
                        <a:ea typeface="Cambria Math" panose="02040503050406030204" pitchFamily="18" charset="0"/>
                      </a:rPr>
                      <m:t>+</m:t>
                    </m:r>
                    <m:sSub>
                      <m:sSubPr>
                        <m:ctrlPr>
                          <a:rPr lang="en-US" sz="2400" b="0" i="1" smtClean="0">
                            <a:solidFill>
                              <a:prstClr val="black"/>
                            </a:solidFill>
                            <a:latin typeface="Cambria Math" panose="02040503050406030204" pitchFamily="18" charset="0"/>
                            <a:ea typeface="Cambria Math" panose="02040503050406030204" pitchFamily="18" charset="0"/>
                          </a:rPr>
                        </m:ctrlPr>
                      </m:sSubPr>
                      <m:e>
                        <m:r>
                          <a:rPr lang="en-US" sz="2400" b="0" i="0" smtClean="0">
                            <a:solidFill>
                              <a:prstClr val="black"/>
                            </a:solidFill>
                            <a:latin typeface="Cambria Math" panose="02040503050406030204" pitchFamily="18" charset="0"/>
                            <a:ea typeface="Cambria Math" panose="02040503050406030204" pitchFamily="18" charset="0"/>
                          </a:rPr>
                          <m:t>2</m:t>
                        </m:r>
                        <m:r>
                          <m:rPr>
                            <m:sty m:val="p"/>
                          </m:rPr>
                          <a:rPr lang="en-US" sz="2400" b="0" i="0" smtClean="0">
                            <a:solidFill>
                              <a:prstClr val="black"/>
                            </a:solidFill>
                            <a:latin typeface="Cambria Math" panose="02040503050406030204" pitchFamily="18" charset="0"/>
                            <a:ea typeface="Cambria Math" panose="02040503050406030204" pitchFamily="18" charset="0"/>
                          </a:rPr>
                          <m:t>O</m:t>
                        </m:r>
                      </m:e>
                      <m:sub>
                        <m:r>
                          <a:rPr lang="en-US" sz="2400" b="0" i="0" smtClean="0">
                            <a:solidFill>
                              <a:prstClr val="black"/>
                            </a:solidFill>
                            <a:latin typeface="Cambria Math" panose="02040503050406030204" pitchFamily="18" charset="0"/>
                            <a:ea typeface="Cambria Math" panose="02040503050406030204" pitchFamily="18" charset="0"/>
                          </a:rPr>
                          <m:t>2</m:t>
                        </m:r>
                      </m:sub>
                    </m:sSub>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𝑔</m:t>
                        </m:r>
                      </m:e>
                    </m:d>
                  </m:oMath>
                </a14:m>
                <a:r>
                  <a:rPr lang="en-US" sz="2400" dirty="0">
                    <a:solidFill>
                      <a:prstClr val="black"/>
                    </a:solidFill>
                  </a:rPr>
                  <a:t> 	</a:t>
                </a:r>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𝐻</m:t>
                    </m:r>
                    <m:r>
                      <a:rPr lang="en-US" sz="2400" b="0" i="1" smtClean="0">
                        <a:solidFill>
                          <a:prstClr val="black"/>
                        </a:solidFill>
                        <a:latin typeface="Cambria Math" panose="02040503050406030204" pitchFamily="18" charset="0"/>
                        <a:ea typeface="Cambria Math" panose="02040503050406030204" pitchFamily="18" charset="0"/>
                      </a:rPr>
                      <m:t>=+890.4</m:t>
                    </m:r>
                    <m:r>
                      <m:rPr>
                        <m:sty m:val="p"/>
                      </m:rPr>
                      <a:rPr lang="en-US" sz="2400" b="0" i="0" smtClean="0">
                        <a:solidFill>
                          <a:prstClr val="black"/>
                        </a:solidFill>
                        <a:latin typeface="Cambria Math" panose="02040503050406030204" pitchFamily="18" charset="0"/>
                        <a:ea typeface="Cambria Math" panose="02040503050406030204" pitchFamily="18" charset="0"/>
                      </a:rPr>
                      <m:t>kJ</m:t>
                    </m:r>
                    <m:r>
                      <a:rPr lang="en-US" sz="2400" b="0" i="0" smtClean="0">
                        <a:solidFill>
                          <a:prstClr val="black"/>
                        </a:solidFill>
                        <a:latin typeface="Cambria Math" panose="02040503050406030204" pitchFamily="18" charset="0"/>
                        <a:ea typeface="Cambria Math" panose="02040503050406030204" pitchFamily="18" charset="0"/>
                      </a:rPr>
                      <m:t>/</m:t>
                    </m:r>
                    <m:r>
                      <m:rPr>
                        <m:sty m:val="p"/>
                      </m:rPr>
                      <a:rPr lang="en-US" sz="2400" b="0" i="0" smtClean="0">
                        <a:solidFill>
                          <a:prstClr val="black"/>
                        </a:solidFill>
                        <a:latin typeface="Cambria Math" panose="02040503050406030204" pitchFamily="18" charset="0"/>
                        <a:ea typeface="Cambria Math" panose="02040503050406030204" pitchFamily="18" charset="0"/>
                      </a:rPr>
                      <m:t>mol</m:t>
                    </m:r>
                  </m:oMath>
                </a14:m>
                <a:endParaRPr lang="en-US" sz="2400" dirty="0">
                  <a:solidFill>
                    <a:prstClr val="black"/>
                  </a:solidFill>
                </a:endParaRPr>
              </a:p>
            </p:txBody>
          </p:sp>
        </mc:Choice>
        <mc:Fallback xmlns="">
          <p:sp>
            <p:nvSpPr>
              <p:cNvPr id="22" name="Text Placeholder 21"/>
              <p:cNvSpPr>
                <a:spLocks noGrp="1" noRot="1" noChangeAspect="1" noMove="1" noResize="1" noEditPoints="1" noAdjustHandles="1" noChangeArrowheads="1" noChangeShapeType="1" noTextEdit="1"/>
              </p:cNvSpPr>
              <p:nvPr>
                <p:ph type="body" sz="quarter" idx="23"/>
              </p:nvPr>
            </p:nvSpPr>
            <p:spPr>
              <a:xfrm>
                <a:off x="37531" y="1600200"/>
                <a:ext cx="9106469" cy="4622223"/>
              </a:xfrm>
              <a:blipFill rotWithShape="0">
                <a:blip r:embed="rId2"/>
                <a:stretch>
                  <a:fillRect l="-1406" t="-1451"/>
                </a:stretch>
              </a:blipFill>
            </p:spPr>
            <p:txBody>
              <a:bodyPr/>
              <a:lstStyle/>
              <a:p>
                <a:r>
                  <a:rPr lang="en-US">
                    <a:noFill/>
                  </a:rPr>
                  <a:t> </a:t>
                </a:r>
              </a:p>
            </p:txBody>
          </p:sp>
        </mc:Fallback>
      </mc:AlternateContent>
    </p:spTree>
    <p:extLst>
      <p:ext uri="{BB962C8B-B14F-4D97-AF65-F5344CB8AC3E}">
        <p14:creationId xmlns:p14="http://schemas.microsoft.com/office/powerpoint/2010/main" val="230118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76"/>
          <p:cNvSpPr>
            <a:spLocks noGrp="1"/>
          </p:cNvSpPr>
          <p:nvPr>
            <p:ph type="body" sz="quarter" idx="24"/>
          </p:nvPr>
        </p:nvSpPr>
        <p:spPr>
          <a:xfrm>
            <a:off x="24063" y="153843"/>
            <a:ext cx="2144812" cy="574097"/>
          </a:xfrm>
        </p:spPr>
        <p:txBody>
          <a:bodyPr/>
          <a:lstStyle/>
          <a:p>
            <a:r>
              <a:rPr lang="en-US" dirty="0"/>
              <a:t>CHAPTER</a:t>
            </a:r>
          </a:p>
        </p:txBody>
      </p:sp>
      <p:sp>
        <p:nvSpPr>
          <p:cNvPr id="78" name="Text Placeholder 77"/>
          <p:cNvSpPr>
            <a:spLocks noGrp="1"/>
          </p:cNvSpPr>
          <p:nvPr>
            <p:ph type="body" sz="quarter" idx="25"/>
          </p:nvPr>
        </p:nvSpPr>
        <p:spPr>
          <a:xfrm>
            <a:off x="2136775" y="-1"/>
            <a:ext cx="1216025" cy="990601"/>
          </a:xfrm>
        </p:spPr>
        <p:txBody>
          <a:bodyPr/>
          <a:lstStyle/>
          <a:p>
            <a:r>
              <a:rPr lang="en-US" dirty="0"/>
              <a:t>5</a:t>
            </a:r>
          </a:p>
        </p:txBody>
      </p:sp>
      <p:sp>
        <p:nvSpPr>
          <p:cNvPr id="52" name="Title 51"/>
          <p:cNvSpPr>
            <a:spLocks noGrp="1"/>
          </p:cNvSpPr>
          <p:nvPr>
            <p:ph type="title" idx="4294967295"/>
          </p:nvPr>
        </p:nvSpPr>
        <p:spPr>
          <a:xfrm>
            <a:off x="3276600" y="-15007"/>
            <a:ext cx="5791200" cy="1020616"/>
          </a:xfrm>
          <a:prstGeom prst="rect">
            <a:avLst/>
          </a:prstGeom>
        </p:spPr>
        <p:txBody>
          <a:bodyPr/>
          <a:lstStyle/>
          <a:p>
            <a:pPr algn="l"/>
            <a:r>
              <a:rPr lang="en-US" sz="3200" dirty="0">
                <a:latin typeface="Helvetica" panose="020B0604020202020204" pitchFamily="34" charset="0"/>
                <a:cs typeface="Helvetica" panose="020B0604020202020204" pitchFamily="34" charset="0"/>
              </a:rPr>
              <a:t>Thermochemistry</a:t>
            </a:r>
          </a:p>
        </p:txBody>
      </p:sp>
      <p:sp>
        <p:nvSpPr>
          <p:cNvPr id="75" name="Text Placeholder 74"/>
          <p:cNvSpPr>
            <a:spLocks noGrp="1"/>
          </p:cNvSpPr>
          <p:nvPr>
            <p:ph type="body" sz="quarter" idx="22"/>
          </p:nvPr>
        </p:nvSpPr>
        <p:spPr>
          <a:xfrm>
            <a:off x="304800" y="1843286"/>
            <a:ext cx="7315200" cy="2897109"/>
          </a:xfrm>
        </p:spPr>
        <p:txBody>
          <a:bodyPr/>
          <a:lstStyle/>
          <a:p>
            <a:pPr>
              <a:spcBef>
                <a:spcPts val="0"/>
              </a:spcBef>
              <a:tabLst>
                <a:tab pos="625475" algn="l"/>
                <a:tab pos="690563" algn="l"/>
              </a:tabLst>
            </a:pPr>
            <a:r>
              <a:rPr lang="en-GB" dirty="0">
                <a:solidFill>
                  <a:srgbClr val="CC0000"/>
                </a:solidFill>
              </a:rPr>
              <a:t>5.1</a:t>
            </a:r>
            <a:r>
              <a:rPr lang="en-GB" dirty="0"/>
              <a:t> 	Energy and Energy Changes</a:t>
            </a:r>
          </a:p>
          <a:p>
            <a:pPr>
              <a:spcBef>
                <a:spcPts val="0"/>
              </a:spcBef>
              <a:tabLst>
                <a:tab pos="625475" algn="l"/>
              </a:tabLst>
            </a:pPr>
            <a:r>
              <a:rPr lang="en-GB" dirty="0">
                <a:solidFill>
                  <a:srgbClr val="CC0000"/>
                </a:solidFill>
              </a:rPr>
              <a:t>5.2</a:t>
            </a:r>
            <a:r>
              <a:rPr lang="en-GB" dirty="0"/>
              <a:t> 	Introduction to Thermodynamics</a:t>
            </a:r>
          </a:p>
          <a:p>
            <a:pPr>
              <a:spcBef>
                <a:spcPts val="0"/>
              </a:spcBef>
              <a:tabLst>
                <a:tab pos="625475" algn="l"/>
              </a:tabLst>
            </a:pPr>
            <a:r>
              <a:rPr lang="en-GB" dirty="0">
                <a:solidFill>
                  <a:srgbClr val="CC0000"/>
                </a:solidFill>
              </a:rPr>
              <a:t>5.3</a:t>
            </a:r>
            <a:r>
              <a:rPr lang="en-GB" dirty="0"/>
              <a:t> 	Enthalpy</a:t>
            </a:r>
          </a:p>
          <a:p>
            <a:pPr>
              <a:spcBef>
                <a:spcPts val="0"/>
              </a:spcBef>
              <a:tabLst>
                <a:tab pos="401638" algn="l"/>
                <a:tab pos="625475" algn="l"/>
              </a:tabLst>
            </a:pPr>
            <a:r>
              <a:rPr lang="en-GB" dirty="0">
                <a:solidFill>
                  <a:srgbClr val="CC0000"/>
                </a:solidFill>
              </a:rPr>
              <a:t>5.4</a:t>
            </a:r>
            <a:r>
              <a:rPr lang="en-GB" dirty="0"/>
              <a:t> 	Calorimetry</a:t>
            </a:r>
          </a:p>
          <a:p>
            <a:pPr>
              <a:spcBef>
                <a:spcPts val="0"/>
              </a:spcBef>
              <a:tabLst>
                <a:tab pos="625475" algn="l"/>
              </a:tabLst>
            </a:pPr>
            <a:r>
              <a:rPr lang="en-GB" dirty="0">
                <a:solidFill>
                  <a:srgbClr val="CC0000"/>
                </a:solidFill>
              </a:rPr>
              <a:t>5.5</a:t>
            </a:r>
            <a:r>
              <a:rPr lang="en-GB" dirty="0"/>
              <a:t> 	Hess's Law</a:t>
            </a:r>
          </a:p>
          <a:p>
            <a:pPr>
              <a:spcBef>
                <a:spcPts val="0"/>
              </a:spcBef>
              <a:tabLst>
                <a:tab pos="625475" algn="l"/>
              </a:tabLst>
            </a:pPr>
            <a:r>
              <a:rPr lang="en-GB" dirty="0">
                <a:solidFill>
                  <a:srgbClr val="CC0000"/>
                </a:solidFill>
              </a:rPr>
              <a:t>5.6</a:t>
            </a:r>
            <a:r>
              <a:rPr lang="en-GB" dirty="0"/>
              <a:t> 	Standard Enthalpies of Formation</a:t>
            </a:r>
            <a:endParaRPr lang="en-US" dirty="0"/>
          </a:p>
        </p:txBody>
      </p:sp>
    </p:spTree>
    <p:extLst>
      <p:ext uri="{BB962C8B-B14F-4D97-AF65-F5344CB8AC3E}">
        <p14:creationId xmlns:p14="http://schemas.microsoft.com/office/powerpoint/2010/main" val="18108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1604" y="228600"/>
            <a:ext cx="8542782" cy="500062"/>
          </a:xfrm>
        </p:spPr>
        <p:txBody>
          <a:bodyPr/>
          <a:lstStyle/>
          <a:p>
            <a:pPr>
              <a:tabLst>
                <a:tab pos="3368675" algn="l"/>
              </a:tabLst>
            </a:pPr>
            <a:r>
              <a:rPr lang="en-US" sz="2800" b="1" dirty="0">
                <a:latin typeface="+mn-lt"/>
              </a:rPr>
              <a:t>SAMPLE PROBLEM</a:t>
            </a:r>
            <a:r>
              <a:rPr lang="en-US" sz="2800" dirty="0"/>
              <a:t>	</a:t>
            </a:r>
            <a:r>
              <a:rPr lang="en-US" sz="2800" dirty="0">
                <a:solidFill>
                  <a:schemeClr val="bg1"/>
                </a:solidFill>
                <a:latin typeface="+mn-lt"/>
              </a:rPr>
              <a:t>5.3</a:t>
            </a:r>
            <a:r>
              <a:rPr lang="en-US" sz="2800" dirty="0"/>
              <a:t>	</a:t>
            </a:r>
            <a:r>
              <a:rPr lang="en-US" sz="2800" dirty="0">
                <a:solidFill>
                  <a:schemeClr val="bg1"/>
                </a:solidFill>
                <a:latin typeface="+mn-lt"/>
              </a:rPr>
              <a:t>Setup</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13448" y="914400"/>
                <a:ext cx="9157448" cy="5486400"/>
              </a:xfrm>
            </p:spPr>
            <p:txBody>
              <a:bodyPr/>
              <a:lstStyle/>
              <a:p>
                <a:pPr>
                  <a:spcBef>
                    <a:spcPts val="0"/>
                  </a:spcBef>
                  <a:spcAft>
                    <a:spcPts val="1200"/>
                  </a:spcAft>
                </a:pPr>
                <a:r>
                  <a:rPr lang="en-US" dirty="0"/>
                  <a:t>Given the thermochemical equation for photosynthesis, </a:t>
                </a:r>
              </a:p>
              <a:p>
                <a14:m>
                  <m:oMath xmlns:m="http://schemas.openxmlformats.org/officeDocument/2006/math">
                    <m:sSub>
                      <m:sSubPr>
                        <m:ctrlPr>
                          <a:rPr lang="en-US" sz="2400" i="1" smtClean="0">
                            <a:latin typeface="Cambria Math" panose="02040503050406030204" pitchFamily="18" charset="0"/>
                          </a:rPr>
                        </m:ctrlPr>
                      </m:sSubPr>
                      <m:e>
                        <m:r>
                          <a:rPr lang="en-US" sz="2400" b="0" i="0" smtClean="0">
                            <a:latin typeface="Cambria Math" panose="02040503050406030204" pitchFamily="18" charset="0"/>
                          </a:rPr>
                          <m:t>6</m:t>
                        </m:r>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2</m:t>
                        </m:r>
                      </m:sub>
                    </m:sSub>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𝑙</m:t>
                        </m:r>
                      </m:e>
                    </m:d>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0" smtClean="0">
                            <a:latin typeface="Cambria Math" panose="02040503050406030204" pitchFamily="18" charset="0"/>
                            <a:ea typeface="Cambria Math" panose="02040503050406030204" pitchFamily="18" charset="0"/>
                          </a:rPr>
                          <m:t>6</m:t>
                        </m:r>
                        <m:r>
                          <m:rPr>
                            <m:sty m:val="p"/>
                          </m:rPr>
                          <a:rPr lang="en-US" sz="2400" b="0" i="0" smtClean="0">
                            <a:latin typeface="Cambria Math" panose="02040503050406030204" pitchFamily="18" charset="0"/>
                            <a:ea typeface="Cambria Math" panose="02040503050406030204" pitchFamily="18" charset="0"/>
                          </a:rPr>
                          <m:t>CO</m:t>
                        </m:r>
                      </m:e>
                      <m:sub>
                        <m:r>
                          <a:rPr lang="en-US" sz="2400" b="0" i="0"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6</m:t>
                        </m:r>
                      </m:sub>
                    </m:sSub>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12</m:t>
                        </m:r>
                      </m:sub>
                    </m:sSub>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O</m:t>
                        </m:r>
                      </m:e>
                      <m:sub>
                        <m:r>
                          <a:rPr lang="en-US" sz="2400" b="0" i="0" smtClean="0">
                            <a:latin typeface="Cambria Math" panose="02040503050406030204" pitchFamily="18" charset="0"/>
                            <a:ea typeface="Cambria Math" panose="02040503050406030204" pitchFamily="18" charset="0"/>
                          </a:rPr>
                          <m:t>6</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𝑠</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0" smtClean="0">
                            <a:latin typeface="Cambria Math" panose="02040503050406030204" pitchFamily="18" charset="0"/>
                            <a:ea typeface="Cambria Math" panose="02040503050406030204" pitchFamily="18" charset="0"/>
                          </a:rPr>
                          <m:t>6</m:t>
                        </m:r>
                        <m:r>
                          <m:rPr>
                            <m:sty m:val="p"/>
                          </m:rPr>
                          <a:rPr lang="en-US" sz="2400" b="0" i="0" smtClean="0">
                            <a:latin typeface="Cambria Math" panose="02040503050406030204" pitchFamily="18" charset="0"/>
                            <a:ea typeface="Cambria Math" panose="02040503050406030204" pitchFamily="18" charset="0"/>
                          </a:rPr>
                          <m:t>CO</m:t>
                        </m:r>
                      </m:e>
                      <m:sub>
                        <m:r>
                          <a:rPr lang="en-US" sz="2400" b="0" i="0"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oMath>
                </a14:m>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𝐻</m:t>
                    </m:r>
                    <m:r>
                      <a:rPr lang="en-US" sz="2400" b="0" i="1" smtClean="0">
                        <a:latin typeface="Cambria Math" panose="02040503050406030204" pitchFamily="18" charset="0"/>
                        <a:ea typeface="Cambria Math" panose="02040503050406030204" pitchFamily="18" charset="0"/>
                      </a:rPr>
                      <m:t>=+2803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oMath>
                </a14:m>
                <a:endParaRPr lang="en-US" sz="2400" dirty="0"/>
              </a:p>
              <a:p>
                <a:pPr>
                  <a:spcBef>
                    <a:spcPts val="1800"/>
                  </a:spcBef>
                  <a:spcAft>
                    <a:spcPts val="3000"/>
                  </a:spcAft>
                </a:pPr>
                <a:r>
                  <a:rPr lang="en-US" dirty="0"/>
                  <a:t>calculate the solar energy required to produce 75.0 g of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6</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a:rPr lang="en-US" b="0" i="0" smtClean="0">
                            <a:latin typeface="Cambria Math" panose="02040503050406030204" pitchFamily="18" charset="0"/>
                          </a:rPr>
                          <m:t>12</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6</m:t>
                        </m:r>
                      </m:sub>
                    </m:sSub>
                  </m:oMath>
                </a14:m>
                <a:r>
                  <a:rPr lang="en-US" dirty="0"/>
                  <a:t>. </a:t>
                </a:r>
              </a:p>
              <a:p>
                <a:r>
                  <a:rPr lang="en-US" b="1" dirty="0">
                    <a:solidFill>
                      <a:srgbClr val="43638E"/>
                    </a:solidFill>
                  </a:rPr>
                  <a:t>Setup</a:t>
                </a:r>
              </a:p>
              <a:p>
                <a:pPr>
                  <a:spcBef>
                    <a:spcPts val="0"/>
                  </a:spcBef>
                  <a:spcAft>
                    <a:spcPts val="2400"/>
                  </a:spcAft>
                </a:pPr>
                <a:r>
                  <a:rPr lang="en-US" dirty="0"/>
                  <a:t>The molar mass of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6</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a:rPr lang="en-US" b="0" i="0" smtClean="0">
                            <a:latin typeface="Cambria Math" panose="02040503050406030204" pitchFamily="18" charset="0"/>
                          </a:rPr>
                          <m:t>12</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6</m:t>
                        </m:r>
                      </m:sub>
                    </m:sSub>
                  </m:oMath>
                </a14:m>
                <a:r>
                  <a:rPr lang="en-US" dirty="0"/>
                  <a:t> is 180.2 g/mol, so 75.0 g of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6</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a:rPr lang="en-US" b="0" i="0" smtClean="0">
                            <a:latin typeface="Cambria Math" panose="02040503050406030204" pitchFamily="18" charset="0"/>
                          </a:rPr>
                          <m:t>12</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6</m:t>
                        </m:r>
                      </m:sub>
                    </m:sSub>
                  </m:oMath>
                </a14:m>
                <a:r>
                  <a:rPr lang="en-US" dirty="0"/>
                  <a:t> is</a:t>
                </a:r>
              </a:p>
              <a:p>
                <a:pPr>
                  <a:spcBef>
                    <a:spcPts val="1800"/>
                  </a:spcBef>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75.0 </m:t>
                      </m:r>
                      <m:r>
                        <m:rPr>
                          <m:sty m:val="p"/>
                        </m:rPr>
                        <a:rPr lang="en-US" b="0" i="0" smtClean="0">
                          <a:latin typeface="Cambria Math" panose="02040503050406030204" pitchFamily="18" charset="0"/>
                        </a:rPr>
                        <m:t>g</m:t>
                      </m:r>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1 </m:t>
                              </m:r>
                              <m:r>
                                <m:rPr>
                                  <m:sty m:val="p"/>
                                </m:rPr>
                                <a:rPr lang="en-US" b="0" i="0" smtClean="0">
                                  <a:latin typeface="Cambria Math" panose="02040503050406030204" pitchFamily="18" charset="0"/>
                                  <a:ea typeface="Cambria Math" panose="02040503050406030204" pitchFamily="18" charset="0"/>
                                </a:rPr>
                                <m:t>mol</m:t>
                              </m:r>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C</m:t>
                                  </m:r>
                                </m:e>
                                <m:sub>
                                  <m:r>
                                    <a:rPr lang="en-US" b="0" i="0" smtClean="0">
                                      <a:latin typeface="Cambria Math" panose="02040503050406030204" pitchFamily="18" charset="0"/>
                                      <a:ea typeface="Cambria Math" panose="02040503050406030204" pitchFamily="18" charset="0"/>
                                    </a:rPr>
                                    <m:t>6</m:t>
                                  </m:r>
                                </m:sub>
                              </m:sSub>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H</m:t>
                                  </m:r>
                                </m:e>
                                <m:sub>
                                  <m:r>
                                    <a:rPr lang="en-US" b="0" i="0" smtClean="0">
                                      <a:latin typeface="Cambria Math" panose="02040503050406030204" pitchFamily="18" charset="0"/>
                                      <a:ea typeface="Cambria Math" panose="02040503050406030204" pitchFamily="18" charset="0"/>
                                    </a:rPr>
                                    <m:t>12</m:t>
                                  </m:r>
                                </m:sub>
                              </m:sSub>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O</m:t>
                                  </m:r>
                                </m:e>
                                <m:sub>
                                  <m:r>
                                    <a:rPr lang="en-US" b="0" i="0" smtClean="0">
                                      <a:latin typeface="Cambria Math" panose="02040503050406030204" pitchFamily="18" charset="0"/>
                                      <a:ea typeface="Cambria Math" panose="02040503050406030204" pitchFamily="18" charset="0"/>
                                    </a:rPr>
                                    <m:t>6</m:t>
                                  </m:r>
                                </m:sub>
                              </m:sSub>
                            </m:num>
                            <m:den>
                              <m:r>
                                <a:rPr lang="en-US" b="0" i="0" smtClean="0">
                                  <a:latin typeface="Cambria Math" panose="02040503050406030204" pitchFamily="18" charset="0"/>
                                  <a:ea typeface="Cambria Math" panose="02040503050406030204" pitchFamily="18" charset="0"/>
                                </a:rPr>
                                <m:t>180.2 </m:t>
                              </m:r>
                              <m:r>
                                <m:rPr>
                                  <m:sty m:val="p"/>
                                </m:rPr>
                                <a:rPr lang="en-US" b="0" i="0" smtClean="0">
                                  <a:latin typeface="Cambria Math" panose="02040503050406030204" pitchFamily="18" charset="0"/>
                                  <a:ea typeface="Cambria Math" panose="02040503050406030204" pitchFamily="18" charset="0"/>
                                </a:rPr>
                                <m:t>g</m:t>
                              </m:r>
                            </m:den>
                          </m:f>
                        </m:e>
                      </m:box>
                      <m:r>
                        <a:rPr lang="en-US" b="0" i="1" smtClean="0">
                          <a:latin typeface="Cambria Math" panose="02040503050406030204" pitchFamily="18" charset="0"/>
                          <a:ea typeface="Cambria Math" panose="02040503050406030204" pitchFamily="18" charset="0"/>
                        </a:rPr>
                        <m:t>=0.416 </m:t>
                      </m:r>
                      <m:r>
                        <m:rPr>
                          <m:sty m:val="p"/>
                        </m:rPr>
                        <a:rPr lang="en-US" b="0" i="0" smtClean="0">
                          <a:latin typeface="Cambria Math" panose="02040503050406030204" pitchFamily="18" charset="0"/>
                          <a:ea typeface="Cambria Math" panose="02040503050406030204" pitchFamily="18" charset="0"/>
                        </a:rPr>
                        <m:t>mol</m:t>
                      </m:r>
                    </m:oMath>
                  </m:oMathPara>
                </a14:m>
                <a:endParaRPr lang="en-US"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13448" y="914400"/>
                <a:ext cx="9157448" cy="5486400"/>
              </a:xfrm>
              <a:blipFill>
                <a:blip r:embed="rId2"/>
                <a:stretch>
                  <a:fillRect l="-1398" t="-1000"/>
                </a:stretch>
              </a:blipFill>
            </p:spPr>
            <p:txBody>
              <a:bodyPr/>
              <a:lstStyle/>
              <a:p>
                <a:r>
                  <a:rPr lang="en-US">
                    <a:noFill/>
                  </a:rPr>
                  <a:t> </a:t>
                </a:r>
              </a:p>
            </p:txBody>
          </p:sp>
        </mc:Fallback>
      </mc:AlternateContent>
    </p:spTree>
    <p:extLst>
      <p:ext uri="{BB962C8B-B14F-4D97-AF65-F5344CB8AC3E}">
        <p14:creationId xmlns:p14="http://schemas.microsoft.com/office/powerpoint/2010/main" val="240500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0" y="228600"/>
            <a:ext cx="8991600" cy="500062"/>
          </a:xfrm>
        </p:spPr>
        <p:txBody>
          <a:bodyPr/>
          <a:lstStyle/>
          <a:p>
            <a:pPr defTabSz="1184275">
              <a:tabLst>
                <a:tab pos="2008188" algn="l"/>
                <a:tab pos="3481388" algn="l"/>
                <a:tab pos="4519613" algn="l"/>
              </a:tabLst>
            </a:pPr>
            <a:r>
              <a:rPr lang="en-US" dirty="0">
                <a:latin typeface="+mn-lt"/>
              </a:rPr>
              <a:t>SAMPLE PROBLEM</a:t>
            </a:r>
            <a:r>
              <a:rPr lang="en-US" dirty="0"/>
              <a:t>	</a:t>
            </a:r>
            <a:r>
              <a:rPr lang="en-US" dirty="0">
                <a:solidFill>
                  <a:schemeClr val="bg1"/>
                </a:solidFill>
              </a:rPr>
              <a:t>5.3</a:t>
            </a:r>
            <a:r>
              <a:rPr lang="en-US" dirty="0"/>
              <a:t>	</a:t>
            </a:r>
            <a:r>
              <a:rPr lang="en-US" dirty="0">
                <a:solidFill>
                  <a:schemeClr val="bg1"/>
                </a:solidFill>
              </a:rPr>
              <a:t>Solution</a:t>
            </a:r>
            <a:endParaRPr lang="en-US" dirty="0"/>
          </a:p>
        </p:txBody>
      </p:sp>
      <p:sp>
        <p:nvSpPr>
          <p:cNvPr id="14358" name="Text Placeholder"/>
          <p:cNvSpPr>
            <a:spLocks noGrp="1"/>
          </p:cNvSpPr>
          <p:nvPr>
            <p:ph type="body" sz="quarter" idx="24"/>
          </p:nvPr>
        </p:nvSpPr>
        <p:spPr>
          <a:xfrm>
            <a:off x="0" y="938212"/>
            <a:ext cx="8839200" cy="433388"/>
          </a:xfrm>
        </p:spPr>
        <p:txBody>
          <a:bodyPr/>
          <a:lstStyle/>
          <a:p>
            <a:r>
              <a:rPr lang="en-US" dirty="0">
                <a:solidFill>
                  <a:srgbClr val="43638E"/>
                </a:solidFill>
              </a:rPr>
              <a:t>Solution</a:t>
            </a:r>
          </a:p>
        </p:txBody>
      </p:sp>
      <mc:AlternateContent xmlns:mc="http://schemas.openxmlformats.org/markup-compatibility/2006" xmlns:a14="http://schemas.microsoft.com/office/drawing/2010/main">
        <mc:Choice Requires="a14">
          <p:sp>
            <p:nvSpPr>
              <p:cNvPr id="14359" name="Text Placeholder 2"/>
              <p:cNvSpPr>
                <a:spLocks noGrp="1"/>
              </p:cNvSpPr>
              <p:nvPr>
                <p:ph type="body" sz="quarter" idx="25"/>
              </p:nvPr>
            </p:nvSpPr>
            <p:spPr>
              <a:xfrm>
                <a:off x="1" y="1547812"/>
                <a:ext cx="9144000" cy="2643188"/>
              </a:xfrm>
            </p:spPr>
            <p:txBody>
              <a:bodyPr/>
              <a:lstStyle/>
              <a:p>
                <a:pPr>
                  <a:spcBef>
                    <a:spcPts val="0"/>
                  </a:spcBef>
                  <a:spcAft>
                    <a:spcPts val="2400"/>
                  </a:spcAft>
                </a:pPr>
                <a14:m>
                  <m:oMathPara xmlns:m="http://schemas.openxmlformats.org/officeDocument/2006/math">
                    <m:oMathParaPr>
                      <m:jc m:val="left"/>
                    </m:oMathParaPr>
                    <m:oMath xmlns:m="http://schemas.openxmlformats.org/officeDocument/2006/math">
                      <m:d>
                        <m:dPr>
                          <m:ctrlPr>
                            <a:rPr lang="en-US" sz="2400" i="1" smtClean="0">
                              <a:latin typeface="Cambria Math" panose="02040503050406030204" pitchFamily="18" charset="0"/>
                            </a:rPr>
                          </m:ctrlPr>
                        </m:dPr>
                        <m:e>
                          <m:r>
                            <a:rPr lang="en-US" sz="2400" b="0" i="1" smtClean="0">
                              <a:latin typeface="Cambria Math" panose="02040503050406030204" pitchFamily="18" charset="0"/>
                            </a:rPr>
                            <m:t>0.416 </m:t>
                          </m:r>
                          <m:r>
                            <m:rPr>
                              <m:sty m:val="p"/>
                            </m:rPr>
                            <a:rPr lang="en-US" sz="2400" b="0" i="0" smtClean="0">
                              <a:latin typeface="Cambria Math" panose="02040503050406030204" pitchFamily="18" charset="0"/>
                            </a:rPr>
                            <m:t>mol</m:t>
                          </m:r>
                        </m:e>
                      </m:d>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0" smtClean="0">
                                  <a:latin typeface="Cambria Math" panose="02040503050406030204" pitchFamily="18" charset="0"/>
                                </a:rPr>
                                <m:t>6</m:t>
                              </m:r>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2</m:t>
                              </m:r>
                            </m:sub>
                          </m:sSub>
                          <m:r>
                            <m:rPr>
                              <m:sty m:val="p"/>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𝑙</m:t>
                              </m:r>
                            </m:e>
                          </m:d>
                          <m:r>
                            <a:rPr lang="en-US" sz="2400" i="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0">
                                  <a:latin typeface="Cambria Math" panose="02040503050406030204" pitchFamily="18" charset="0"/>
                                  <a:ea typeface="Cambria Math" panose="02040503050406030204" pitchFamily="18" charset="0"/>
                                </a:rPr>
                                <m:t>6</m:t>
                              </m:r>
                              <m:r>
                                <m:rPr>
                                  <m:sty m:val="p"/>
                                </m:rPr>
                                <a:rPr lang="en-US" sz="2400" i="0">
                                  <a:latin typeface="Cambria Math" panose="02040503050406030204" pitchFamily="18" charset="0"/>
                                  <a:ea typeface="Cambria Math" panose="02040503050406030204" pitchFamily="18" charset="0"/>
                                </a:rPr>
                                <m:t>CO</m:t>
                              </m:r>
                            </m:e>
                            <m:sub>
                              <m:r>
                                <a:rPr lang="en-US" sz="2400" i="0">
                                  <a:latin typeface="Cambria Math" panose="02040503050406030204" pitchFamily="18" charset="0"/>
                                  <a:ea typeface="Cambria Math" panose="02040503050406030204" pitchFamily="18" charset="0"/>
                                </a:rPr>
                                <m:t>2</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𝑔</m:t>
                              </m:r>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i="0">
                                  <a:latin typeface="Cambria Math" panose="02040503050406030204" pitchFamily="18" charset="0"/>
                                  <a:ea typeface="Cambria Math" panose="02040503050406030204" pitchFamily="18" charset="0"/>
                                </a:rPr>
                                <m:t>C</m:t>
                              </m:r>
                            </m:e>
                            <m:sub>
                              <m:r>
                                <a:rPr lang="en-US" sz="2400" i="0">
                                  <a:latin typeface="Cambria Math" panose="02040503050406030204" pitchFamily="18" charset="0"/>
                                  <a:ea typeface="Cambria Math" panose="02040503050406030204" pitchFamily="18" charset="0"/>
                                </a:rPr>
                                <m:t>6</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i="0">
                                  <a:latin typeface="Cambria Math" panose="02040503050406030204" pitchFamily="18" charset="0"/>
                                  <a:ea typeface="Cambria Math" panose="02040503050406030204" pitchFamily="18" charset="0"/>
                                </a:rPr>
                                <m:t>H</m:t>
                              </m:r>
                            </m:e>
                            <m:sub>
                              <m:r>
                                <a:rPr lang="en-US" sz="2400" i="0">
                                  <a:latin typeface="Cambria Math" panose="02040503050406030204" pitchFamily="18" charset="0"/>
                                  <a:ea typeface="Cambria Math" panose="02040503050406030204" pitchFamily="18" charset="0"/>
                                </a:rPr>
                                <m:t>12</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i="0">
                                  <a:latin typeface="Cambria Math" panose="02040503050406030204" pitchFamily="18" charset="0"/>
                                  <a:ea typeface="Cambria Math" panose="02040503050406030204" pitchFamily="18" charset="0"/>
                                </a:rPr>
                                <m:t>O</m:t>
                              </m:r>
                            </m:e>
                            <m:sub>
                              <m:r>
                                <a:rPr lang="en-US" sz="2400" i="0">
                                  <a:latin typeface="Cambria Math" panose="02040503050406030204" pitchFamily="18" charset="0"/>
                                  <a:ea typeface="Cambria Math" panose="02040503050406030204" pitchFamily="18" charset="0"/>
                                </a:rPr>
                                <m:t>6</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𝑠</m:t>
                              </m:r>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0">
                                  <a:latin typeface="Cambria Math" panose="02040503050406030204" pitchFamily="18" charset="0"/>
                                  <a:ea typeface="Cambria Math" panose="02040503050406030204" pitchFamily="18" charset="0"/>
                                </a:rPr>
                                <m:t>6</m:t>
                              </m:r>
                              <m:r>
                                <m:rPr>
                                  <m:sty m:val="p"/>
                                </m:rPr>
                                <a:rPr lang="en-US" sz="2400" i="0">
                                  <a:latin typeface="Cambria Math" panose="02040503050406030204" pitchFamily="18" charset="0"/>
                                  <a:ea typeface="Cambria Math" panose="02040503050406030204" pitchFamily="18" charset="0"/>
                                </a:rPr>
                                <m:t>O</m:t>
                              </m:r>
                            </m:e>
                            <m:sub>
                              <m:r>
                                <a:rPr lang="en-US" sz="2400" i="0">
                                  <a:latin typeface="Cambria Math" panose="02040503050406030204" pitchFamily="18" charset="0"/>
                                  <a:ea typeface="Cambria Math" panose="02040503050406030204" pitchFamily="18" charset="0"/>
                                </a:rPr>
                                <m:t>2</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𝑔</m:t>
                              </m:r>
                            </m:e>
                          </m:d>
                        </m:e>
                      </m:d>
                    </m:oMath>
                  </m:oMathPara>
                </a14:m>
                <a:endParaRPr lang="en-US" sz="2400" dirty="0"/>
              </a:p>
              <a:p>
                <a:pPr algn="ctr">
                  <a:spcBef>
                    <a:spcPts val="0"/>
                  </a:spcBef>
                  <a:spcAft>
                    <a:spcPts val="4200"/>
                  </a:spcAft>
                </a:pPr>
                <a14:m>
                  <m:oMathPara xmlns:m="http://schemas.openxmlformats.org/officeDocument/2006/math">
                    <m:oMathParaPr>
                      <m:jc m:val="right"/>
                    </m:oMathParaPr>
                    <m:oMath xmlns:m="http://schemas.openxmlformats.org/officeDocument/2006/math">
                      <m:d>
                        <m:dPr>
                          <m:ctrlPr>
                            <a:rPr lang="en-US" i="1" smtClean="0">
                              <a:latin typeface="Cambria Math" panose="02040503050406030204" pitchFamily="18" charset="0"/>
                            </a:rPr>
                          </m:ctrlPr>
                        </m:dPr>
                        <m:e>
                          <m:r>
                            <a:rPr lang="en-US" b="0" i="0" smtClean="0">
                              <a:latin typeface="Cambria Math" panose="02040503050406030204" pitchFamily="18" charset="0"/>
                            </a:rPr>
                            <m:t>0.416 </m:t>
                          </m:r>
                          <m:r>
                            <m:rPr>
                              <m:sty m:val="p"/>
                            </m:rPr>
                            <a:rPr lang="en-US" b="0" i="0" smtClean="0">
                              <a:latin typeface="Cambria Math" panose="02040503050406030204" pitchFamily="18" charset="0"/>
                            </a:rPr>
                            <m:t>mol</m:t>
                          </m:r>
                        </m:e>
                      </m:d>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e>
                      </m:d>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r>
                            <a:rPr lang="en-US" b="0" i="0" smtClean="0">
                              <a:latin typeface="Cambria Math" panose="02040503050406030204" pitchFamily="18" charset="0"/>
                              <a:ea typeface="Cambria Math" panose="02040503050406030204" pitchFamily="18" charset="0"/>
                            </a:rPr>
                            <m:t>0.416 </m:t>
                          </m:r>
                          <m:r>
                            <m:rPr>
                              <m:sty m:val="p"/>
                            </m:rPr>
                            <a:rPr lang="en-US" b="0" i="0" smtClean="0">
                              <a:latin typeface="Cambria Math" panose="02040503050406030204" pitchFamily="18" charset="0"/>
                              <a:ea typeface="Cambria Math" panose="02040503050406030204" pitchFamily="18" charset="0"/>
                            </a:rPr>
                            <m:t>mol</m:t>
                          </m:r>
                        </m:e>
                      </m:d>
                      <m:d>
                        <m:dPr>
                          <m:ctrlPr>
                            <a:rPr lang="en-US" i="1" smtClean="0">
                              <a:latin typeface="Cambria Math" panose="02040503050406030204" pitchFamily="18" charset="0"/>
                              <a:ea typeface="Cambria Math" panose="02040503050406030204" pitchFamily="18" charset="0"/>
                            </a:rPr>
                          </m:ctrlPr>
                        </m:dPr>
                        <m:e>
                          <m:r>
                            <a:rPr lang="en-US" b="0" i="0" smtClean="0">
                              <a:latin typeface="Cambria Math" panose="02040503050406030204" pitchFamily="18" charset="0"/>
                              <a:ea typeface="Cambria Math" panose="02040503050406030204" pitchFamily="18" charset="0"/>
                            </a:rPr>
                            <m:t>2803</m:t>
                          </m:r>
                          <m:r>
                            <m:rPr>
                              <m:sty m:val="p"/>
                            </m:rPr>
                            <a:rPr lang="en-US" b="0" i="0" smtClean="0">
                              <a:latin typeface="Cambria Math" panose="02040503050406030204" pitchFamily="18" charset="0"/>
                              <a:ea typeface="Cambria Math" panose="02040503050406030204" pitchFamily="18" charset="0"/>
                            </a:rPr>
                            <m:t>kJ</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mol</m:t>
                          </m:r>
                        </m:e>
                      </m:d>
                    </m:oMath>
                  </m:oMathPara>
                </a14:m>
                <a:endParaRPr lang="en-US" dirty="0"/>
              </a:p>
              <a:p>
                <a:pPr>
                  <a:spcBef>
                    <a:spcPts val="1800"/>
                  </a:spcBef>
                  <a:spcAft>
                    <a:spcPts val="2400"/>
                  </a:spcAft>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2.50 </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H</m:t>
                          </m:r>
                        </m:e>
                        <m:sub>
                          <m:r>
                            <a:rPr lang="en-US" sz="2600" b="0" i="0" smtClean="0">
                              <a:latin typeface="Cambria Math" panose="02040503050406030204" pitchFamily="18" charset="0"/>
                            </a:rPr>
                            <m:t>2</m:t>
                          </m:r>
                        </m:sub>
                      </m:sSub>
                      <m:r>
                        <m:rPr>
                          <m:sty m:val="p"/>
                        </m:rPr>
                        <a:rPr lang="en-US" sz="2600" b="0" i="0" smtClean="0">
                          <a:latin typeface="Cambria Math" panose="02040503050406030204" pitchFamily="18" charset="0"/>
                        </a:rPr>
                        <m:t>O</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𝑙</m:t>
                          </m:r>
                        </m:e>
                      </m:d>
                      <m:r>
                        <a:rPr lang="en-US" sz="2600" b="0" i="0" smtClean="0">
                          <a:latin typeface="Cambria Math" panose="02040503050406030204" pitchFamily="18" charset="0"/>
                          <a:ea typeface="Cambria Math" panose="02040503050406030204" pitchFamily="18" charset="0"/>
                        </a:rPr>
                        <m:t>+2.50</m:t>
                      </m:r>
                      <m:sSub>
                        <m:sSubPr>
                          <m:ctrlPr>
                            <a:rPr lang="en-US" sz="2600" b="0" i="1" smtClean="0">
                              <a:latin typeface="Cambria Math" panose="02040503050406030204" pitchFamily="18" charset="0"/>
                              <a:ea typeface="Cambria Math" panose="02040503050406030204" pitchFamily="18" charset="0"/>
                            </a:rPr>
                          </m:ctrlPr>
                        </m:sSubPr>
                        <m:e>
                          <m:r>
                            <a:rPr lang="en-US" sz="2600" b="0" i="0" smtClean="0">
                              <a:latin typeface="Cambria Math" panose="02040503050406030204" pitchFamily="18" charset="0"/>
                              <a:ea typeface="Cambria Math" panose="02040503050406030204" pitchFamily="18" charset="0"/>
                            </a:rPr>
                            <m:t> </m:t>
                          </m:r>
                          <m:r>
                            <m:rPr>
                              <m:sty m:val="p"/>
                            </m:rPr>
                            <a:rPr lang="en-US" sz="2600" b="0" i="0" smtClean="0">
                              <a:latin typeface="Cambria Math" panose="02040503050406030204" pitchFamily="18" charset="0"/>
                              <a:ea typeface="Cambria Math" panose="02040503050406030204" pitchFamily="18" charset="0"/>
                            </a:rPr>
                            <m:t>CO</m:t>
                          </m:r>
                        </m:e>
                        <m:sub>
                          <m:r>
                            <a:rPr lang="en-US" sz="2600" b="0" i="0" smtClean="0">
                              <a:latin typeface="Cambria Math" panose="02040503050406030204" pitchFamily="18" charset="0"/>
                              <a:ea typeface="Cambria Math" panose="02040503050406030204" pitchFamily="18" charset="0"/>
                            </a:rPr>
                            <m:t>2</m:t>
                          </m:r>
                        </m:sub>
                      </m:sSub>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𝑔</m:t>
                          </m:r>
                        </m:e>
                      </m:d>
                      <m:r>
                        <a:rPr lang="en-US" sz="2600" b="0" i="1" smtClean="0">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0.416</m:t>
                      </m:r>
                      <m:sSub>
                        <m:sSubPr>
                          <m:ctrlPr>
                            <a:rPr lang="en-US" sz="2600" b="0" i="1" smtClean="0">
                              <a:latin typeface="Cambria Math" panose="02040503050406030204" pitchFamily="18" charset="0"/>
                              <a:ea typeface="Cambria Math" panose="02040503050406030204" pitchFamily="18" charset="0"/>
                            </a:rPr>
                          </m:ctrlPr>
                        </m:sSubPr>
                        <m:e>
                          <m:r>
                            <a:rPr lang="en-US" sz="2600" b="0" i="0" smtClean="0">
                              <a:latin typeface="Cambria Math" panose="02040503050406030204" pitchFamily="18" charset="0"/>
                              <a:ea typeface="Cambria Math" panose="02040503050406030204" pitchFamily="18" charset="0"/>
                            </a:rPr>
                            <m:t> </m:t>
                          </m:r>
                          <m:r>
                            <m:rPr>
                              <m:sty m:val="p"/>
                            </m:rPr>
                            <a:rPr lang="en-US" sz="2600" b="0" i="0" smtClean="0">
                              <a:latin typeface="Cambria Math" panose="02040503050406030204" pitchFamily="18" charset="0"/>
                              <a:ea typeface="Cambria Math" panose="02040503050406030204" pitchFamily="18" charset="0"/>
                            </a:rPr>
                            <m:t>C</m:t>
                          </m:r>
                        </m:e>
                        <m:sub>
                          <m:r>
                            <a:rPr lang="en-US" sz="2600" b="0" i="0" smtClean="0">
                              <a:latin typeface="Cambria Math" panose="02040503050406030204" pitchFamily="18" charset="0"/>
                              <a:ea typeface="Cambria Math" panose="02040503050406030204" pitchFamily="18" charset="0"/>
                            </a:rPr>
                            <m:t>6</m:t>
                          </m:r>
                        </m:sub>
                      </m:sSub>
                      <m:sSub>
                        <m:sSubPr>
                          <m:ctrlPr>
                            <a:rPr lang="en-US" sz="2600" b="0" i="1" smtClean="0">
                              <a:latin typeface="Cambria Math" panose="02040503050406030204" pitchFamily="18" charset="0"/>
                              <a:ea typeface="Cambria Math" panose="02040503050406030204" pitchFamily="18" charset="0"/>
                            </a:rPr>
                          </m:ctrlPr>
                        </m:sSubPr>
                        <m:e>
                          <m:r>
                            <m:rPr>
                              <m:sty m:val="p"/>
                            </m:rPr>
                            <a:rPr lang="en-US" sz="2600" b="0" i="0" smtClean="0">
                              <a:latin typeface="Cambria Math" panose="02040503050406030204" pitchFamily="18" charset="0"/>
                              <a:ea typeface="Cambria Math" panose="02040503050406030204" pitchFamily="18" charset="0"/>
                            </a:rPr>
                            <m:t>H</m:t>
                          </m:r>
                        </m:e>
                        <m:sub>
                          <m:r>
                            <a:rPr lang="en-US" sz="2600" b="0" i="0" smtClean="0">
                              <a:latin typeface="Cambria Math" panose="02040503050406030204" pitchFamily="18" charset="0"/>
                              <a:ea typeface="Cambria Math" panose="02040503050406030204" pitchFamily="18" charset="0"/>
                            </a:rPr>
                            <m:t>12</m:t>
                          </m:r>
                        </m:sub>
                      </m:sSub>
                      <m:sSub>
                        <m:sSubPr>
                          <m:ctrlPr>
                            <a:rPr lang="en-US" sz="2600" b="0" i="1" smtClean="0">
                              <a:latin typeface="Cambria Math" panose="02040503050406030204" pitchFamily="18" charset="0"/>
                              <a:ea typeface="Cambria Math" panose="02040503050406030204" pitchFamily="18" charset="0"/>
                            </a:rPr>
                          </m:ctrlPr>
                        </m:sSubPr>
                        <m:e>
                          <m:r>
                            <m:rPr>
                              <m:sty m:val="p"/>
                            </m:rPr>
                            <a:rPr lang="en-US" sz="2600" b="0" i="0" smtClean="0">
                              <a:latin typeface="Cambria Math" panose="02040503050406030204" pitchFamily="18" charset="0"/>
                              <a:ea typeface="Cambria Math" panose="02040503050406030204" pitchFamily="18" charset="0"/>
                            </a:rPr>
                            <m:t>O</m:t>
                          </m:r>
                        </m:e>
                        <m:sub>
                          <m:r>
                            <a:rPr lang="en-US" sz="2600" b="0" i="0" smtClean="0">
                              <a:latin typeface="Cambria Math" panose="02040503050406030204" pitchFamily="18" charset="0"/>
                              <a:ea typeface="Cambria Math" panose="02040503050406030204" pitchFamily="18" charset="0"/>
                            </a:rPr>
                            <m:t>6</m:t>
                          </m:r>
                        </m:sub>
                      </m:sSub>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𝑠</m:t>
                          </m:r>
                        </m:e>
                      </m:d>
                      <m:r>
                        <a:rPr lang="en-US" sz="2600" b="0" i="0" smtClean="0">
                          <a:latin typeface="Cambria Math" panose="02040503050406030204" pitchFamily="18" charset="0"/>
                          <a:ea typeface="Cambria Math" panose="02040503050406030204" pitchFamily="18" charset="0"/>
                        </a:rPr>
                        <m:t>+2.50 </m:t>
                      </m:r>
                      <m:sSub>
                        <m:sSubPr>
                          <m:ctrlPr>
                            <a:rPr lang="en-US" sz="2600" b="0" i="1" smtClean="0">
                              <a:latin typeface="Cambria Math" panose="02040503050406030204" pitchFamily="18" charset="0"/>
                              <a:ea typeface="Cambria Math" panose="02040503050406030204" pitchFamily="18" charset="0"/>
                            </a:rPr>
                          </m:ctrlPr>
                        </m:sSubPr>
                        <m:e>
                          <m:r>
                            <m:rPr>
                              <m:sty m:val="p"/>
                            </m:rPr>
                            <a:rPr lang="en-US" sz="2600" b="0" i="0" smtClean="0">
                              <a:latin typeface="Cambria Math" panose="02040503050406030204" pitchFamily="18" charset="0"/>
                              <a:ea typeface="Cambria Math" panose="02040503050406030204" pitchFamily="18" charset="0"/>
                            </a:rPr>
                            <m:t>O</m:t>
                          </m:r>
                        </m:e>
                        <m:sub>
                          <m:r>
                            <a:rPr lang="en-US" sz="2600" b="0" i="0" smtClean="0">
                              <a:latin typeface="Cambria Math" panose="02040503050406030204" pitchFamily="18" charset="0"/>
                              <a:ea typeface="Cambria Math" panose="02040503050406030204" pitchFamily="18" charset="0"/>
                            </a:rPr>
                            <m:t>2</m:t>
                          </m:r>
                        </m:sub>
                      </m:sSub>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𝑔</m:t>
                          </m:r>
                        </m:e>
                      </m:d>
                    </m:oMath>
                  </m:oMathPara>
                </a14:m>
                <a:endParaRPr lang="en-US" sz="2600" dirty="0"/>
              </a:p>
              <a:p>
                <a:pPr algn="ctr">
                  <a:spcAft>
                    <a:spcPts val="1500"/>
                  </a:spcAft>
                </a:pPr>
                <a14:m>
                  <m:oMathPara xmlns:m="http://schemas.openxmlformats.org/officeDocument/2006/math">
                    <m:oMathParaPr>
                      <m:jc m:val="right"/>
                    </m:oMathParaPr>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𝐻</m:t>
                      </m:r>
                      <m:r>
                        <a:rPr lang="en-US" sz="2600" b="0" i="1" smtClean="0">
                          <a:latin typeface="Cambria Math" panose="02040503050406030204" pitchFamily="18" charset="0"/>
                          <a:ea typeface="Cambria Math" panose="02040503050406030204" pitchFamily="18" charset="0"/>
                        </a:rPr>
                        <m:t>=+1.17×</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10</m:t>
                          </m:r>
                        </m:e>
                        <m:sup>
                          <m:r>
                            <a:rPr lang="en-US" sz="2600" b="0" i="1" smtClean="0">
                              <a:latin typeface="Cambria Math" panose="02040503050406030204" pitchFamily="18" charset="0"/>
                              <a:ea typeface="Cambria Math" panose="02040503050406030204" pitchFamily="18" charset="0"/>
                            </a:rPr>
                            <m:t>3</m:t>
                          </m:r>
                        </m:sup>
                      </m:sSup>
                      <m:r>
                        <m:rPr>
                          <m:sty m:val="p"/>
                        </m:rPr>
                        <a:rPr lang="en-US" sz="2600" b="0" i="0" smtClean="0">
                          <a:latin typeface="Cambria Math" panose="02040503050406030204" pitchFamily="18" charset="0"/>
                          <a:ea typeface="Cambria Math" panose="02040503050406030204" pitchFamily="18" charset="0"/>
                        </a:rPr>
                        <m:t>kJ</m:t>
                      </m:r>
                    </m:oMath>
                  </m:oMathPara>
                </a14:m>
                <a:endParaRPr lang="en-US" sz="2600" dirty="0"/>
              </a:p>
            </p:txBody>
          </p:sp>
        </mc:Choice>
        <mc:Fallback xmlns="">
          <p:sp>
            <p:nvSpPr>
              <p:cNvPr id="14359" name="Text Placeholder 2"/>
              <p:cNvSpPr>
                <a:spLocks noGrp="1" noRot="1" noChangeAspect="1" noMove="1" noResize="1" noEditPoints="1" noAdjustHandles="1" noChangeArrowheads="1" noChangeShapeType="1" noTextEdit="1"/>
              </p:cNvSpPr>
              <p:nvPr>
                <p:ph type="body" sz="quarter" idx="25"/>
              </p:nvPr>
            </p:nvSpPr>
            <p:spPr>
              <a:xfrm>
                <a:off x="1" y="1547812"/>
                <a:ext cx="9144000" cy="2643188"/>
              </a:xfrm>
              <a:blipFill>
                <a:blip r:embed="rId2"/>
                <a:stretch>
                  <a:fillRect b="-4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57" name="Text Placeholder 14356"/>
              <p:cNvSpPr>
                <a:spLocks noGrp="1"/>
              </p:cNvSpPr>
              <p:nvPr>
                <p:ph type="body" sz="quarter" idx="23"/>
              </p:nvPr>
            </p:nvSpPr>
            <p:spPr>
              <a:xfrm>
                <a:off x="0" y="4648200"/>
                <a:ext cx="9143999" cy="1371600"/>
              </a:xfrm>
            </p:spPr>
            <p:txBody>
              <a:bodyPr/>
              <a:lstStyle/>
              <a:p>
                <a:pPr>
                  <a:spcBef>
                    <a:spcPts val="0"/>
                  </a:spcBef>
                </a:pPr>
                <a:r>
                  <a:rPr lang="en-US" dirty="0"/>
                  <a:t>Therefore, 1.17 × 10</a:t>
                </a:r>
                <a:r>
                  <a:rPr lang="en-US" baseline="30000" dirty="0"/>
                  <a:t>3</a:t>
                </a:r>
                <a:r>
                  <a:rPr lang="en-US" dirty="0"/>
                  <a:t> kJ of energy in the form of sunlight is consumed in the production of 75.0 g of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a:rPr lang="en-US">
                            <a:latin typeface="Cambria Math" panose="02040503050406030204" pitchFamily="18" charset="0"/>
                          </a:rPr>
                          <m:t>6</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H</m:t>
                        </m:r>
                      </m:e>
                      <m:sub>
                        <m:r>
                          <a:rPr lang="en-US">
                            <a:latin typeface="Cambria Math" panose="02040503050406030204" pitchFamily="18" charset="0"/>
                          </a:rPr>
                          <m:t>12</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O</m:t>
                        </m:r>
                      </m:e>
                      <m:sub>
                        <m:r>
                          <a:rPr lang="en-US">
                            <a:latin typeface="Cambria Math" panose="02040503050406030204" pitchFamily="18" charset="0"/>
                          </a:rPr>
                          <m:t>6</m:t>
                        </m:r>
                      </m:sub>
                    </m:sSub>
                  </m:oMath>
                </a14:m>
                <a:r>
                  <a:rPr lang="en-US" dirty="0"/>
                  <a:t>. </a:t>
                </a:r>
              </a:p>
            </p:txBody>
          </p:sp>
        </mc:Choice>
        <mc:Fallback xmlns="">
          <p:sp>
            <p:nvSpPr>
              <p:cNvPr id="14357" name="Text Placeholder 14356"/>
              <p:cNvSpPr>
                <a:spLocks noGrp="1" noRot="1" noChangeAspect="1" noMove="1" noResize="1" noEditPoints="1" noAdjustHandles="1" noChangeArrowheads="1" noChangeShapeType="1" noTextEdit="1"/>
              </p:cNvSpPr>
              <p:nvPr>
                <p:ph type="body" sz="quarter" idx="23"/>
              </p:nvPr>
            </p:nvSpPr>
            <p:spPr>
              <a:xfrm>
                <a:off x="0" y="4648200"/>
                <a:ext cx="9143999" cy="1371600"/>
              </a:xfrm>
              <a:blipFill rotWithShape="0">
                <a:blip r:embed="rId3"/>
                <a:stretch>
                  <a:fillRect l="-1333" t="-4444"/>
                </a:stretch>
              </a:blipFill>
            </p:spPr>
            <p:txBody>
              <a:bodyPr/>
              <a:lstStyle/>
              <a:p>
                <a:r>
                  <a:rPr lang="en-US">
                    <a:noFill/>
                  </a:rPr>
                  <a:t> </a:t>
                </a:r>
              </a:p>
            </p:txBody>
          </p:sp>
        </mc:Fallback>
      </mc:AlternateContent>
    </p:spTree>
    <p:extLst>
      <p:ext uri="{BB962C8B-B14F-4D97-AF65-F5344CB8AC3E}">
        <p14:creationId xmlns:p14="http://schemas.microsoft.com/office/powerpoint/2010/main" val="96643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5073" y="0"/>
            <a:ext cx="8991600" cy="640976"/>
          </a:xfrm>
        </p:spPr>
        <p:txBody>
          <a:bodyPr/>
          <a:lstStyle/>
          <a:p>
            <a:pPr>
              <a:tabLst>
                <a:tab pos="177800" algn="l"/>
                <a:tab pos="1319213" algn="l"/>
              </a:tabLst>
            </a:pPr>
            <a:r>
              <a:rPr lang="en-US" dirty="0">
                <a:solidFill>
                  <a:srgbClr val="FFFFFF"/>
                </a:solidFill>
                <a:latin typeface="Calibri"/>
              </a:rPr>
              <a:t>5.4	</a:t>
            </a:r>
            <a:r>
              <a:rPr lang="en-US" dirty="0">
                <a:solidFill>
                  <a:srgbClr val="CE171F"/>
                </a:solidFill>
                <a:latin typeface="Calibri"/>
              </a:rPr>
              <a:t>Calorimetry (1)</a:t>
            </a:r>
            <a:endParaRPr lang="en-US" dirty="0">
              <a:solidFill>
                <a:srgbClr val="CE171F"/>
              </a:solidFill>
            </a:endParaRPr>
          </a:p>
        </p:txBody>
      </p:sp>
      <p:sp>
        <p:nvSpPr>
          <p:cNvPr id="21" name="Text Placeholder 20"/>
          <p:cNvSpPr>
            <a:spLocks noGrp="1"/>
          </p:cNvSpPr>
          <p:nvPr>
            <p:ph type="body" sz="quarter" idx="24"/>
          </p:nvPr>
        </p:nvSpPr>
        <p:spPr>
          <a:xfrm>
            <a:off x="0" y="1115593"/>
            <a:ext cx="9126673" cy="673379"/>
          </a:xfrm>
        </p:spPr>
        <p:txBody>
          <a:bodyPr/>
          <a:lstStyle/>
          <a:p>
            <a:pPr>
              <a:spcBef>
                <a:spcPts val="24"/>
              </a:spcBef>
            </a:pPr>
            <a:r>
              <a:rPr lang="en-US" dirty="0"/>
              <a:t>Specific Heat and Heat Capacity</a:t>
            </a:r>
          </a:p>
        </p:txBody>
      </p:sp>
      <p:sp>
        <p:nvSpPr>
          <p:cNvPr id="22" name="Text Placeholder 21"/>
          <p:cNvSpPr>
            <a:spLocks noGrp="1"/>
          </p:cNvSpPr>
          <p:nvPr>
            <p:ph type="body" sz="quarter" idx="25"/>
          </p:nvPr>
        </p:nvSpPr>
        <p:spPr>
          <a:xfrm>
            <a:off x="-1" y="1624101"/>
            <a:ext cx="9126673" cy="3000196"/>
          </a:xfrm>
        </p:spPr>
        <p:txBody>
          <a:bodyPr/>
          <a:lstStyle/>
          <a:p>
            <a:pPr>
              <a:spcBef>
                <a:spcPts val="0"/>
              </a:spcBef>
              <a:spcAft>
                <a:spcPts val="1400"/>
              </a:spcAft>
            </a:pPr>
            <a:r>
              <a:rPr lang="en-US" dirty="0"/>
              <a:t>The </a:t>
            </a:r>
            <a:r>
              <a:rPr lang="en-US" b="1" i="1" dirty="0"/>
              <a:t>specific heat </a:t>
            </a:r>
            <a:r>
              <a:rPr lang="en-US" dirty="0"/>
              <a:t>(</a:t>
            </a:r>
            <a:r>
              <a:rPr lang="en-US" i="1" dirty="0"/>
              <a:t>s</a:t>
            </a:r>
            <a:r>
              <a:rPr lang="en-US" dirty="0"/>
              <a:t>) of a substance is the amount of heat required to raise the temperature of 1 g of the substance by 1°C. </a:t>
            </a:r>
            <a:endParaRPr lang="en-US" sz="1400" dirty="0"/>
          </a:p>
          <a:p>
            <a:pPr>
              <a:spcBef>
                <a:spcPts val="0"/>
              </a:spcBef>
              <a:spcAft>
                <a:spcPts val="1400"/>
              </a:spcAft>
            </a:pPr>
            <a:r>
              <a:rPr lang="en-US" dirty="0"/>
              <a:t>The </a:t>
            </a:r>
            <a:r>
              <a:rPr lang="en-US" b="1" i="1" dirty="0"/>
              <a:t>heat capacity </a:t>
            </a:r>
            <a:r>
              <a:rPr lang="en-US" dirty="0"/>
              <a:t>(</a:t>
            </a:r>
            <a:r>
              <a:rPr lang="en-US" i="1" dirty="0"/>
              <a:t>C</a:t>
            </a:r>
            <a:r>
              <a:rPr lang="en-US" dirty="0"/>
              <a:t>) is the amount of heat required to raise the temperature of an </a:t>
            </a:r>
            <a:r>
              <a:rPr lang="en-US" i="1" dirty="0"/>
              <a:t>object </a:t>
            </a:r>
            <a:r>
              <a:rPr lang="en-US" dirty="0"/>
              <a:t>by 1°C. </a:t>
            </a:r>
          </a:p>
        </p:txBody>
      </p:sp>
    </p:spTree>
    <p:extLst>
      <p:ext uri="{BB962C8B-B14F-4D97-AF65-F5344CB8AC3E}">
        <p14:creationId xmlns:p14="http://schemas.microsoft.com/office/powerpoint/2010/main" val="365458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04800" y="0"/>
            <a:ext cx="8839200" cy="707894"/>
          </a:xfrm>
        </p:spPr>
        <p:txBody>
          <a:bodyPr/>
          <a:lstStyle/>
          <a:p>
            <a:pPr>
              <a:tabLst>
                <a:tab pos="1147763" algn="l"/>
              </a:tabLst>
            </a:pPr>
            <a:r>
              <a:rPr lang="en-US" dirty="0">
                <a:solidFill>
                  <a:srgbClr val="FFFFFF"/>
                </a:solidFill>
                <a:latin typeface="Calibri"/>
              </a:rPr>
              <a:t>5.4	</a:t>
            </a:r>
            <a:r>
              <a:rPr lang="en-US" dirty="0">
                <a:latin typeface="Calibri"/>
              </a:rPr>
              <a:t>Calorimetry (2)</a:t>
            </a:r>
            <a:endParaRPr lang="en-US" dirty="0"/>
          </a:p>
        </p:txBody>
      </p:sp>
      <p:sp>
        <p:nvSpPr>
          <p:cNvPr id="20" name="Text Placeholder 19"/>
          <p:cNvSpPr>
            <a:spLocks noGrp="1"/>
          </p:cNvSpPr>
          <p:nvPr>
            <p:ph type="body" sz="quarter" idx="22"/>
          </p:nvPr>
        </p:nvSpPr>
        <p:spPr>
          <a:xfrm>
            <a:off x="0" y="1071577"/>
            <a:ext cx="8972834" cy="475354"/>
          </a:xfrm>
        </p:spPr>
        <p:txBody>
          <a:bodyPr/>
          <a:lstStyle/>
          <a:p>
            <a:r>
              <a:rPr lang="en-US" dirty="0">
                <a:latin typeface="Calibri"/>
              </a:rPr>
              <a:t>Specific Heat and Heat Capacity</a:t>
            </a:r>
          </a:p>
        </p:txBody>
      </p:sp>
      <mc:AlternateContent xmlns:mc="http://schemas.openxmlformats.org/markup-compatibility/2006" xmlns:a14="http://schemas.microsoft.com/office/drawing/2010/main">
        <mc:Choice Requires="a14">
          <p:sp>
            <p:nvSpPr>
              <p:cNvPr id="21" name="Text Placeholder 20"/>
              <p:cNvSpPr>
                <a:spLocks noGrp="1"/>
              </p:cNvSpPr>
              <p:nvPr>
                <p:ph type="body" sz="quarter" idx="23"/>
              </p:nvPr>
            </p:nvSpPr>
            <p:spPr>
              <a:xfrm>
                <a:off x="-19619" y="1583085"/>
                <a:ext cx="9163619" cy="3446115"/>
              </a:xfrm>
            </p:spPr>
            <p:txBody>
              <a:bodyPr/>
              <a:lstStyle/>
              <a:p>
                <a:r>
                  <a:rPr lang="en-US" dirty="0">
                    <a:solidFill>
                      <a:prstClr val="black"/>
                    </a:solidFill>
                  </a:rPr>
                  <a:t>For example, we can use the specific heat of water, </a:t>
                </a:r>
              </a:p>
              <a:p>
                <a:pPr>
                  <a:spcBef>
                    <a:spcPts val="0"/>
                  </a:spcBef>
                  <a:spcAft>
                    <a:spcPts val="1800"/>
                  </a:spcAft>
                </a:pPr>
                <a:r>
                  <a:rPr lang="en-US" dirty="0">
                    <a:solidFill>
                      <a:prstClr val="black"/>
                    </a:solidFill>
                  </a:rPr>
                  <a:t>4.184 J/(g </a:t>
                </a:r>
                <a:r>
                  <a:rPr lang="en-US" dirty="0">
                    <a:solidFill>
                      <a:prstClr val="black"/>
                    </a:solidFill>
                    <a:sym typeface="Symbol"/>
                  </a:rPr>
                  <a:t> </a:t>
                </a:r>
                <a:r>
                  <a:rPr lang="en-US" dirty="0">
                    <a:solidFill>
                      <a:prstClr val="black"/>
                    </a:solidFill>
                  </a:rPr>
                  <a:t>°C), to determine the heat capacity of a kilogram of water: </a:t>
                </a:r>
              </a:p>
              <a:p>
                <a:pPr marL="176213" indent="280988">
                  <a:spcBef>
                    <a:spcPts val="1200"/>
                  </a:spcBef>
                  <a:spcAft>
                    <a:spcPts val="2400"/>
                  </a:spcAft>
                  <a:tabLst>
                    <a:tab pos="401638" algn="l"/>
                    <a:tab pos="577850" algn="l"/>
                    <a:tab pos="801688" algn="l"/>
                  </a:tabLst>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heat</m:t>
                      </m:r>
                      <m:r>
                        <a:rPr lang="en-US" b="0" i="0" smtClean="0">
                          <a:latin typeface="Cambria Math" panose="02040503050406030204" pitchFamily="18" charset="0"/>
                        </a:rPr>
                        <m:t> </m:t>
                      </m:r>
                      <m:r>
                        <m:rPr>
                          <m:sty m:val="p"/>
                        </m:rPr>
                        <a:rPr lang="en-US" b="0" i="0" smtClean="0">
                          <a:latin typeface="Cambria Math" panose="02040503050406030204" pitchFamily="18" charset="0"/>
                        </a:rPr>
                        <m:t>capacity</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1 </m:t>
                      </m:r>
                      <m:r>
                        <m:rPr>
                          <m:sty m:val="p"/>
                        </m:rPr>
                        <a:rPr lang="en-US" b="0" i="0" smtClean="0">
                          <a:latin typeface="Cambria Math" panose="02040503050406030204" pitchFamily="18" charset="0"/>
                        </a:rPr>
                        <m:t>kg</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water</m:t>
                      </m:r>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4.184 </m:t>
                              </m:r>
                              <m:r>
                                <m:rPr>
                                  <m:sty m:val="p"/>
                                </m:rPr>
                                <a:rPr lang="en-US" b="0" i="0" smtClean="0">
                                  <a:latin typeface="Cambria Math" panose="02040503050406030204" pitchFamily="18" charset="0"/>
                                  <a:ea typeface="Cambria Math" panose="02040503050406030204" pitchFamily="18" charset="0"/>
                                </a:rPr>
                                <m:t>J</m:t>
                              </m:r>
                            </m:num>
                            <m:den>
                              <m:r>
                                <a:rPr lang="en-US" b="0" i="0" smtClean="0">
                                  <a:latin typeface="Cambria Math" panose="02040503050406030204" pitchFamily="18" charset="0"/>
                                  <a:ea typeface="Cambria Math" panose="02040503050406030204" pitchFamily="18" charset="0"/>
                                </a:rPr>
                                <m:t>1 </m:t>
                              </m:r>
                              <m:r>
                                <m:rPr>
                                  <m:sty m:val="p"/>
                                </m:rPr>
                                <a:rPr lang="en-US" b="0" i="0" smtClean="0">
                                  <a:latin typeface="Cambria Math" panose="02040503050406030204" pitchFamily="18" charset="0"/>
                                  <a:ea typeface="Cambria Math" panose="02040503050406030204" pitchFamily="18" charset="0"/>
                                </a:rPr>
                                <m:t>g</m:t>
                              </m:r>
                              <m:r>
                                <a:rPr lang="en-US" b="0" i="0" smtClean="0">
                                  <a:latin typeface="Cambria Math" panose="02040503050406030204" pitchFamily="18" charset="0"/>
                                  <a:ea typeface="Cambria Math" panose="02040503050406030204" pitchFamily="18" charset="0"/>
                                </a:rPr>
                                <m:t> . ℃</m:t>
                              </m:r>
                            </m:den>
                          </m:f>
                        </m:e>
                      </m:box>
                      <m:r>
                        <a:rPr lang="en-US" b="0" i="0" smtClean="0">
                          <a:latin typeface="Cambria Math" panose="02040503050406030204" pitchFamily="18" charset="0"/>
                          <a:ea typeface="Cambria Math" panose="02040503050406030204" pitchFamily="18" charset="0"/>
                        </a:rPr>
                        <m:t>×1000</m:t>
                      </m:r>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=4184</m:t>
                      </m:r>
                      <m:r>
                        <a:rPr lang="en-US" b="0" i="0" smtClean="0">
                          <a:latin typeface="Cambria Math" panose="02040503050406030204" pitchFamily="18" charset="0"/>
                          <a:ea typeface="Cambria Math" panose="02040503050406030204" pitchFamily="18" charset="0"/>
                        </a:rPr>
                        <m:t> </m:t>
                      </m:r>
                    </m:oMath>
                  </m:oMathPara>
                </a14:m>
                <a:endParaRPr lang="en-US" b="0" dirty="0">
                  <a:ea typeface="Cambria Math" panose="02040503050406030204" pitchFamily="18" charset="0"/>
                </a:endParaRPr>
              </a:p>
              <a:p>
                <a:pPr marL="1038225" indent="1817688" defTabSz="858838">
                  <a:spcBef>
                    <a:spcPts val="1200"/>
                  </a:spcBef>
                  <a:spcAft>
                    <a:spcPts val="1500"/>
                  </a:spcAft>
                  <a:tabLst>
                    <a:tab pos="1038225" algn="l"/>
                  </a:tabLst>
                </a:pPr>
                <a:r>
                  <a:rPr lang="en-US" dirty="0"/>
                  <a:t>or	 </a:t>
                </a:r>
                <a14:m>
                  <m:oMath xmlns:m="http://schemas.openxmlformats.org/officeDocument/2006/math">
                    <m:r>
                      <a:rPr lang="en-US" b="0" i="0" smtClean="0">
                        <a:latin typeface="Cambria Math" panose="02040503050406030204" pitchFamily="18" charset="0"/>
                      </a:rPr>
                      <m:t>4.184</m:t>
                    </m:r>
                    <m:r>
                      <a:rPr lang="en-US" b="0" i="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0" smtClean="0">
                            <a:latin typeface="Cambria Math" panose="02040503050406030204" pitchFamily="18" charset="0"/>
                            <a:ea typeface="Cambria Math" panose="02040503050406030204" pitchFamily="18" charset="0"/>
                          </a:rPr>
                          <m:t>10</m:t>
                        </m:r>
                      </m:e>
                      <m:sup>
                        <m:r>
                          <a:rPr lang="en-US" b="0" i="0" smtClean="0">
                            <a:latin typeface="Cambria Math" panose="02040503050406030204" pitchFamily="18" charset="0"/>
                            <a:ea typeface="Cambria Math" panose="02040503050406030204" pitchFamily="18" charset="0"/>
                          </a:rPr>
                          <m:t>3</m:t>
                        </m:r>
                      </m:sup>
                    </m:sSup>
                    <m:r>
                      <m:rPr>
                        <m:sty m:val="p"/>
                      </m:rPr>
                      <a:rPr lang="en-US" b="0" i="0" smtClean="0">
                        <a:latin typeface="Cambria Math" panose="02040503050406030204" pitchFamily="18" charset="0"/>
                        <a:ea typeface="Cambria Math" panose="02040503050406030204" pitchFamily="18" charset="0"/>
                      </a:rPr>
                      <m:t>J</m:t>
                    </m:r>
                    <m:r>
                      <a:rPr lang="en-US" b="0" i="0" smtClean="0">
                        <a:latin typeface="Cambria Math" panose="02040503050406030204" pitchFamily="18" charset="0"/>
                        <a:ea typeface="Cambria Math" panose="02040503050406030204" pitchFamily="18" charset="0"/>
                      </a:rPr>
                      <m:t>/℃</m:t>
                    </m:r>
                  </m:oMath>
                </a14:m>
                <a:r>
                  <a:rPr lang="en-US" dirty="0"/>
                  <a:t>	</a:t>
                </a:r>
              </a:p>
            </p:txBody>
          </p:sp>
        </mc:Choice>
        <mc:Fallback xmlns="">
          <p:sp>
            <p:nvSpPr>
              <p:cNvPr id="21" name="Text Placeholder 20"/>
              <p:cNvSpPr>
                <a:spLocks noGrp="1" noRot="1" noChangeAspect="1" noMove="1" noResize="1" noEditPoints="1" noAdjustHandles="1" noChangeArrowheads="1" noChangeShapeType="1" noTextEdit="1"/>
              </p:cNvSpPr>
              <p:nvPr>
                <p:ph type="body" sz="quarter" idx="23"/>
              </p:nvPr>
            </p:nvSpPr>
            <p:spPr>
              <a:xfrm>
                <a:off x="-19619" y="1583085"/>
                <a:ext cx="9163619" cy="3446115"/>
              </a:xfrm>
              <a:blipFill rotWithShape="0">
                <a:blip r:embed="rId2"/>
                <a:stretch>
                  <a:fillRect l="-1397" t="-1770"/>
                </a:stretch>
              </a:blipFill>
            </p:spPr>
            <p:txBody>
              <a:bodyPr/>
              <a:lstStyle/>
              <a:p>
                <a:r>
                  <a:rPr lang="en-US">
                    <a:noFill/>
                  </a:rPr>
                  <a:t> </a:t>
                </a:r>
              </a:p>
            </p:txBody>
          </p:sp>
        </mc:Fallback>
      </mc:AlternateContent>
      <p:sp>
        <p:nvSpPr>
          <p:cNvPr id="22" name="Text Placeholder 21"/>
          <p:cNvSpPr>
            <a:spLocks noGrp="1"/>
          </p:cNvSpPr>
          <p:nvPr>
            <p:ph type="body" sz="quarter" idx="24"/>
          </p:nvPr>
        </p:nvSpPr>
        <p:spPr>
          <a:xfrm>
            <a:off x="0" y="5114409"/>
            <a:ext cx="9144000" cy="896383"/>
          </a:xfrm>
        </p:spPr>
        <p:txBody>
          <a:bodyPr/>
          <a:lstStyle/>
          <a:p>
            <a:pPr>
              <a:spcBef>
                <a:spcPts val="0"/>
              </a:spcBef>
            </a:pPr>
            <a:r>
              <a:rPr lang="en-US" dirty="0"/>
              <a:t>Note that specific heat has the units J/(g </a:t>
            </a:r>
            <a:r>
              <a:rPr lang="en-US" dirty="0">
                <a:sym typeface="Symbol"/>
              </a:rPr>
              <a:t></a:t>
            </a:r>
            <a:r>
              <a:rPr lang="en-US" dirty="0"/>
              <a:t> °C) and heat capacity has the units J/°C. </a:t>
            </a:r>
          </a:p>
        </p:txBody>
      </p:sp>
    </p:spTree>
    <p:extLst>
      <p:ext uri="{BB962C8B-B14F-4D97-AF65-F5344CB8AC3E}">
        <p14:creationId xmlns:p14="http://schemas.microsoft.com/office/powerpoint/2010/main" val="285229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713509"/>
          </a:xfrm>
        </p:spPr>
        <p:txBody>
          <a:bodyPr/>
          <a:lstStyle/>
          <a:p>
            <a:pPr>
              <a:tabLst>
                <a:tab pos="1143000" algn="l"/>
              </a:tabLst>
            </a:pPr>
            <a:r>
              <a:rPr lang="en-US" dirty="0">
                <a:solidFill>
                  <a:srgbClr val="FFFFFF"/>
                </a:solidFill>
                <a:latin typeface="Calibri"/>
              </a:rPr>
              <a:t>5.4	</a:t>
            </a:r>
            <a:r>
              <a:rPr lang="en-US" dirty="0">
                <a:latin typeface="Calibri"/>
              </a:rPr>
              <a:t>Calorimetry (3)</a:t>
            </a:r>
            <a:endParaRPr lang="en-US" dirty="0"/>
          </a:p>
        </p:txBody>
      </p:sp>
      <p:sp>
        <p:nvSpPr>
          <p:cNvPr id="19" name="Text Placeholder 18"/>
          <p:cNvSpPr>
            <a:spLocks noGrp="1"/>
          </p:cNvSpPr>
          <p:nvPr>
            <p:ph type="body" sz="quarter" idx="22"/>
          </p:nvPr>
        </p:nvSpPr>
        <p:spPr/>
        <p:txBody>
          <a:bodyPr/>
          <a:lstStyle/>
          <a:p>
            <a:r>
              <a:rPr lang="en-US" dirty="0">
                <a:latin typeface="Calibri"/>
              </a:rPr>
              <a:t>Specific Heat and Heat Capacity</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1752600"/>
                <a:ext cx="9144000" cy="3048000"/>
              </a:xfrm>
            </p:spPr>
            <p:txBody>
              <a:bodyPr/>
              <a:lstStyle/>
              <a:p>
                <a:pPr>
                  <a:spcBef>
                    <a:spcPts val="0"/>
                  </a:spcBef>
                  <a:spcAft>
                    <a:spcPts val="1800"/>
                  </a:spcAft>
                </a:pPr>
                <a:r>
                  <a:rPr lang="en-US" dirty="0"/>
                  <a:t>For a substance with specific heat </a:t>
                </a:r>
                <a:r>
                  <a:rPr lang="en-US" i="1" dirty="0"/>
                  <a:t>s</a:t>
                </a:r>
                <a:r>
                  <a:rPr lang="en-US" dirty="0"/>
                  <a:t> and mass </a:t>
                </a:r>
                <a:r>
                  <a:rPr lang="en-US" i="1" dirty="0"/>
                  <a:t>m</a:t>
                </a:r>
                <a:r>
                  <a:rPr lang="en-US" dirty="0"/>
                  <a:t>:</a:t>
                </a:r>
              </a:p>
              <a:p>
                <a:pPr>
                  <a:spcBef>
                    <a:spcPts val="0"/>
                  </a:spcBef>
                  <a:spcAft>
                    <a:spcPts val="1800"/>
                  </a:spcAft>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dirty="0"/>
              </a:p>
              <a:p>
                <a:pPr>
                  <a:spcBef>
                    <a:spcPts val="0"/>
                  </a:spcBef>
                  <a:spcAft>
                    <a:spcPts val="3000"/>
                  </a:spcAft>
                </a:pPr>
                <a:r>
                  <a:rPr lang="en-US" dirty="0"/>
                  <a:t>For an object with heat capacity </a:t>
                </a:r>
                <a:r>
                  <a:rPr lang="en-US" i="1" dirty="0"/>
                  <a:t>C</a:t>
                </a:r>
                <a:r>
                  <a:rPr lang="en-US" dirty="0"/>
                  <a: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1752600"/>
                <a:ext cx="9144000" cy="3048000"/>
              </a:xfrm>
              <a:blipFill rotWithShape="0">
                <a:blip r:embed="rId2"/>
                <a:stretch>
                  <a:fillRect l="-1333" t="-2000"/>
                </a:stretch>
              </a:blipFill>
            </p:spPr>
            <p:txBody>
              <a:bodyPr/>
              <a:lstStyle/>
              <a:p>
                <a:r>
                  <a:rPr lang="en-US">
                    <a:noFill/>
                  </a:rPr>
                  <a:t> </a:t>
                </a:r>
              </a:p>
            </p:txBody>
          </p:sp>
        </mc:Fallback>
      </mc:AlternateContent>
    </p:spTree>
    <p:extLst>
      <p:ext uri="{BB962C8B-B14F-4D97-AF65-F5344CB8AC3E}">
        <p14:creationId xmlns:p14="http://schemas.microsoft.com/office/powerpoint/2010/main" val="187904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0"/>
            <a:ext cx="8763000" cy="533400"/>
          </a:xfrm>
        </p:spPr>
        <p:txBody>
          <a:bodyPr/>
          <a:lstStyle/>
          <a:p>
            <a:pPr>
              <a:tabLst>
                <a:tab pos="1038225" algn="l"/>
              </a:tabLst>
            </a:pPr>
            <a:r>
              <a:rPr lang="en-US" dirty="0">
                <a:solidFill>
                  <a:srgbClr val="FFFFFF"/>
                </a:solidFill>
                <a:latin typeface="Calibri"/>
              </a:rPr>
              <a:t>5.4	</a:t>
            </a:r>
            <a:r>
              <a:rPr lang="en-US" dirty="0">
                <a:latin typeface="Calibri"/>
              </a:rPr>
              <a:t>Calorimetry (4)</a:t>
            </a:r>
            <a:endParaRPr lang="en-US" dirty="0"/>
          </a:p>
        </p:txBody>
      </p:sp>
      <p:sp>
        <p:nvSpPr>
          <p:cNvPr id="18" name="Text Placeholder 17"/>
          <p:cNvSpPr>
            <a:spLocks noGrp="1"/>
          </p:cNvSpPr>
          <p:nvPr>
            <p:ph type="body" sz="quarter" idx="22"/>
          </p:nvPr>
        </p:nvSpPr>
        <p:spPr>
          <a:xfrm>
            <a:off x="0" y="1073930"/>
            <a:ext cx="9144000" cy="470648"/>
          </a:xfrm>
        </p:spPr>
        <p:txBody>
          <a:bodyPr/>
          <a:lstStyle/>
          <a:p>
            <a:r>
              <a:rPr lang="en-US" dirty="0">
                <a:latin typeface="Calibri"/>
              </a:rPr>
              <a:t>Specific Heat and Heat Capacity</a:t>
            </a:r>
          </a:p>
        </p:txBody>
      </p:sp>
      <p:sp>
        <p:nvSpPr>
          <p:cNvPr id="19" name="Text Placeholder 18"/>
          <p:cNvSpPr>
            <a:spLocks noGrp="1"/>
          </p:cNvSpPr>
          <p:nvPr>
            <p:ph type="body" sz="quarter" idx="23"/>
          </p:nvPr>
        </p:nvSpPr>
        <p:spPr>
          <a:xfrm>
            <a:off x="0" y="1822938"/>
            <a:ext cx="9106469" cy="386862"/>
          </a:xfrm>
        </p:spPr>
        <p:txBody>
          <a:bodyPr/>
          <a:lstStyle/>
          <a:p>
            <a:pPr>
              <a:tabLst>
                <a:tab pos="1203325" algn="l"/>
              </a:tabLst>
            </a:pPr>
            <a:r>
              <a:rPr lang="en-US" sz="2000" b="1" dirty="0"/>
              <a:t>TABLE 5.2 	</a:t>
            </a:r>
            <a:r>
              <a:rPr lang="en-US" sz="2000" dirty="0"/>
              <a:t>Specific Heat Values of Some Common Substances</a:t>
            </a:r>
          </a:p>
        </p:txBody>
      </p:sp>
      <mc:AlternateContent xmlns:mc="http://schemas.openxmlformats.org/markup-compatibility/2006" xmlns:a14="http://schemas.microsoft.com/office/drawing/2010/main">
        <mc:Choice Requires="a14">
          <p:graphicFrame>
            <p:nvGraphicFramePr>
              <p:cNvPr id="26" name="Table Placeholder 25"/>
              <p:cNvGraphicFramePr>
                <a:graphicFrameLocks noGrp="1"/>
              </p:cNvGraphicFramePr>
              <p:nvPr>
                <p:ph type="tbl" sz="quarter" idx="24"/>
                <p:extLst>
                  <p:ext uri="{D42A27DB-BD31-4B8C-83A1-F6EECF244321}">
                    <p14:modId xmlns:p14="http://schemas.microsoft.com/office/powerpoint/2010/main" val="2252275547"/>
                  </p:ext>
                </p:extLst>
              </p:nvPr>
            </p:nvGraphicFramePr>
            <p:xfrm>
              <a:off x="65879" y="2225040"/>
              <a:ext cx="9012240" cy="2194560"/>
            </p:xfrm>
            <a:graphic>
              <a:graphicData uri="http://schemas.openxmlformats.org/drawingml/2006/table">
                <a:tbl>
                  <a:tblPr firstRow="1" bandRow="1">
                    <a:tableStyleId>{5C22544A-7EE6-4342-B048-85BDC9FD1C3A}</a:tableStyleId>
                  </a:tblPr>
                  <a:tblGrid>
                    <a:gridCol w="1762921">
                      <a:extLst>
                        <a:ext uri="{9D8B030D-6E8A-4147-A177-3AD203B41FA5}">
                          <a16:colId xmlns:a16="http://schemas.microsoft.com/office/drawing/2014/main" val="568396510"/>
                        </a:ext>
                      </a:extLst>
                    </a:gridCol>
                    <a:gridCol w="2362200">
                      <a:extLst>
                        <a:ext uri="{9D8B030D-6E8A-4147-A177-3AD203B41FA5}">
                          <a16:colId xmlns:a16="http://schemas.microsoft.com/office/drawing/2014/main" val="1295328766"/>
                        </a:ext>
                      </a:extLst>
                    </a:gridCol>
                    <a:gridCol w="2590800">
                      <a:extLst>
                        <a:ext uri="{9D8B030D-6E8A-4147-A177-3AD203B41FA5}">
                          <a16:colId xmlns:a16="http://schemas.microsoft.com/office/drawing/2014/main" val="3860105065"/>
                        </a:ext>
                      </a:extLst>
                    </a:gridCol>
                    <a:gridCol w="2296319">
                      <a:extLst>
                        <a:ext uri="{9D8B030D-6E8A-4147-A177-3AD203B41FA5}">
                          <a16:colId xmlns:a16="http://schemas.microsoft.com/office/drawing/2014/main" val="2829256267"/>
                        </a:ext>
                      </a:extLst>
                    </a:gridCol>
                  </a:tblGrid>
                  <a:tr h="348143">
                    <a:tc>
                      <a:txBody>
                        <a:bodyPr/>
                        <a:lstStyle/>
                        <a:p>
                          <a:pPr algn="ctr"/>
                          <a:r>
                            <a:rPr lang="en-US" dirty="0">
                              <a:solidFill>
                                <a:schemeClr val="tx1"/>
                              </a:solidFill>
                            </a:rPr>
                            <a:t>Substance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E3E4"/>
                        </a:solidFill>
                      </a:tcPr>
                    </a:tc>
                    <a:tc>
                      <a:txBody>
                        <a:bodyPr/>
                        <a:lstStyle/>
                        <a:p>
                          <a:pPr algn="ctr"/>
                          <a:r>
                            <a:rPr lang="en-US" dirty="0">
                              <a:solidFill>
                                <a:schemeClr val="tx1"/>
                              </a:solidFill>
                            </a:rPr>
                            <a:t>Specific</a:t>
                          </a:r>
                          <a:r>
                            <a:rPr lang="en-US" baseline="0" dirty="0">
                              <a:solidFill>
                                <a:schemeClr val="tx1"/>
                              </a:solidFill>
                            </a:rPr>
                            <a:t> Heat</a:t>
                          </a:r>
                          <a14:m>
                            <m:oMath xmlns:m="http://schemas.openxmlformats.org/officeDocument/2006/math">
                              <m:d>
                                <m:dPr>
                                  <m:ctrlPr>
                                    <a:rPr lang="en-US" i="1" baseline="0" smtClean="0">
                                      <a:solidFill>
                                        <a:schemeClr val="tx1"/>
                                      </a:solidFill>
                                      <a:latin typeface="Cambria Math" panose="02040503050406030204" pitchFamily="18" charset="0"/>
                                    </a:rPr>
                                  </m:ctrlPr>
                                </m:dPr>
                                <m:e>
                                  <m:r>
                                    <a:rPr lang="en-US" b="1" i="0" baseline="0" smtClean="0">
                                      <a:solidFill>
                                        <a:schemeClr val="tx1"/>
                                      </a:solidFill>
                                      <a:latin typeface="Cambria Math" panose="02040503050406030204" pitchFamily="18" charset="0"/>
                                    </a:rPr>
                                    <m:t>𝐉</m:t>
                                  </m:r>
                                  <m:r>
                                    <a:rPr lang="en-US" b="1" i="0" baseline="0" smtClean="0">
                                      <a:solidFill>
                                        <a:schemeClr val="tx1"/>
                                      </a:solidFill>
                                      <a:latin typeface="Cambria Math" panose="02040503050406030204" pitchFamily="18" charset="0"/>
                                    </a:rPr>
                                    <m:t>/</m:t>
                                  </m:r>
                                  <m:r>
                                    <a:rPr lang="en-US" b="1" i="0" baseline="0" smtClean="0">
                                      <a:solidFill>
                                        <a:schemeClr val="tx1"/>
                                      </a:solidFill>
                                      <a:latin typeface="Cambria Math" panose="02040503050406030204" pitchFamily="18" charset="0"/>
                                    </a:rPr>
                                    <m:t>𝐠</m:t>
                                  </m:r>
                                  <m:r>
                                    <a:rPr lang="en-US" b="1" i="1" baseline="0" smtClean="0">
                                      <a:solidFill>
                                        <a:schemeClr val="tx1"/>
                                      </a:solidFill>
                                      <a:latin typeface="Cambria Math" panose="02040503050406030204" pitchFamily="18" charset="0"/>
                                      <a:ea typeface="Cambria Math" panose="02040503050406030204" pitchFamily="18" charset="0"/>
                                    </a:rPr>
                                    <m:t>∙℃</m:t>
                                  </m:r>
                                </m:e>
                              </m:d>
                            </m:oMath>
                          </a14:m>
                          <a:endParaRPr lang="en-US" dirty="0">
                            <a:solidFill>
                              <a:schemeClr val="tx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2E3E4"/>
                        </a:solidFill>
                      </a:tcPr>
                    </a:tc>
                    <a:tc>
                      <a:txBody>
                        <a:bodyPr/>
                        <a:lstStyle/>
                        <a:p>
                          <a:pPr algn="ctr"/>
                          <a:r>
                            <a:rPr lang="en-US" dirty="0">
                              <a:solidFill>
                                <a:schemeClr val="tx1"/>
                              </a:solidFill>
                            </a:rPr>
                            <a:t>Substance</a:t>
                          </a:r>
                        </a:p>
                      </a:txBody>
                      <a:tcPr anchor="ctr">
                        <a:lnL w="2857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2E3E4"/>
                        </a:solidFill>
                      </a:tcPr>
                    </a:tc>
                    <a:tc>
                      <a:txBody>
                        <a:bodyPr/>
                        <a:lstStyle/>
                        <a:p>
                          <a:pPr algn="ctr"/>
                          <a:r>
                            <a:rPr lang="en-US" dirty="0">
                              <a:solidFill>
                                <a:schemeClr val="tx1"/>
                              </a:solidFill>
                            </a:rPr>
                            <a:t>Specific Heat</a:t>
                          </a:r>
                          <a14:m>
                            <m:oMath xmlns:m="http://schemas.openxmlformats.org/officeDocument/2006/math">
                              <m:d>
                                <m:dPr>
                                  <m:ctrlPr>
                                    <a:rPr lang="en-US" i="1" smtClean="0">
                                      <a:solidFill>
                                        <a:schemeClr val="tx1"/>
                                      </a:solidFill>
                                      <a:latin typeface="Cambria Math" panose="02040503050406030204" pitchFamily="18" charset="0"/>
                                    </a:rPr>
                                  </m:ctrlPr>
                                </m:dPr>
                                <m:e>
                                  <m:r>
                                    <a:rPr lang="en-US" b="1" i="0" smtClean="0">
                                      <a:solidFill>
                                        <a:schemeClr val="tx1"/>
                                      </a:solidFill>
                                      <a:latin typeface="Cambria Math" panose="02040503050406030204" pitchFamily="18" charset="0"/>
                                    </a:rPr>
                                    <m:t>𝐉</m:t>
                                  </m:r>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𝐠</m:t>
                                  </m:r>
                                  <m:r>
                                    <a:rPr lang="en-US" b="1" i="1" smtClean="0">
                                      <a:solidFill>
                                        <a:schemeClr val="tx1"/>
                                      </a:solidFill>
                                      <a:latin typeface="Cambria Math" panose="02040503050406030204" pitchFamily="18" charset="0"/>
                                      <a:ea typeface="Cambria Math" panose="02040503050406030204" pitchFamily="18" charset="0"/>
                                    </a:rPr>
                                    <m:t>∙℃</m:t>
                                  </m:r>
                                </m:e>
                              </m:d>
                            </m:oMath>
                          </a14:m>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E3E4"/>
                        </a:solidFill>
                      </a:tcPr>
                    </a:tc>
                    <a:extLst>
                      <a:ext uri="{0D108BD9-81ED-4DB2-BD59-A6C34878D82A}">
                        <a16:rowId xmlns:a16="http://schemas.microsoft.com/office/drawing/2014/main" val="2705591873"/>
                      </a:ext>
                    </a:extLst>
                  </a:tr>
                  <a:tr h="352978">
                    <a:tc>
                      <a:txBody>
                        <a:bodyPr/>
                        <a:lstStyle/>
                        <a:p>
                          <a:pPr algn="ctr"/>
                          <a:r>
                            <a:rPr lang="en-US" dirty="0"/>
                            <a:t>Al(</a:t>
                          </a:r>
                          <a:r>
                            <a:rPr lang="en-US" i="1" dirty="0"/>
                            <a:t>s</a:t>
                          </a:r>
                          <a:r>
                            <a:rPr lang="en-US" dirty="0"/>
                            <a:t>)</a:t>
                          </a:r>
                        </a:p>
                      </a:txBody>
                      <a:tcPr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0.900</a:t>
                          </a:r>
                        </a:p>
                      </a:txBody>
                      <a:tcPr anchor="ctr">
                        <a:lnL w="12700" cmpd="sng">
                          <a:noFill/>
                        </a:lnL>
                        <a:lnR w="28575"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Fe(</a:t>
                          </a:r>
                          <a:r>
                            <a:rPr lang="en-US" i="1" dirty="0"/>
                            <a:t>s</a:t>
                          </a:r>
                          <a:r>
                            <a:rPr lang="en-US" dirty="0"/>
                            <a:t>)</a:t>
                          </a:r>
                        </a:p>
                      </a:txBody>
                      <a:tcPr anchor="ctr">
                        <a:lnL w="28575" cap="flat" cmpd="sng" algn="ctr">
                          <a:solidFill>
                            <a:schemeClr val="bg1"/>
                          </a:solidFill>
                          <a:prstDash val="solid"/>
                          <a:round/>
                          <a:headEnd type="none" w="med" len="med"/>
                          <a:tailEnd type="none" w="med" len="med"/>
                        </a:lnL>
                        <a:lnR w="12700" cmpd="sng">
                          <a:noFill/>
                        </a:lnR>
                        <a:lnT w="38100" cmpd="sng">
                          <a:noFill/>
                        </a:lnT>
                        <a:solidFill>
                          <a:srgbClr val="F3F3F4"/>
                        </a:solidFill>
                      </a:tcPr>
                    </a:tc>
                    <a:tc>
                      <a:txBody>
                        <a:bodyPr/>
                        <a:lstStyle/>
                        <a:p>
                          <a:pPr algn="ctr"/>
                          <a:r>
                            <a:rPr lang="en-US" dirty="0"/>
                            <a:t>0.444</a:t>
                          </a:r>
                        </a:p>
                      </a:txBody>
                      <a:tcPr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554585232"/>
                      </a:ext>
                    </a:extLst>
                  </a:tr>
                  <a:tr h="352978">
                    <a:tc>
                      <a:txBody>
                        <a:bodyPr/>
                        <a:lstStyle/>
                        <a:p>
                          <a:pPr algn="ctr"/>
                          <a:r>
                            <a:rPr lang="en-US" dirty="0"/>
                            <a:t>Au(</a:t>
                          </a:r>
                          <a:r>
                            <a:rPr lang="en-US" i="1" dirty="0"/>
                            <a:t>s</a:t>
                          </a:r>
                          <a:r>
                            <a:rPr lang="en-US" dirty="0"/>
                            <a:t>)</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0.129</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Hg(</a:t>
                          </a:r>
                          <a:r>
                            <a:rPr lang="en-US" i="1" dirty="0"/>
                            <a:t>l</a:t>
                          </a:r>
                          <a:r>
                            <a:rPr lang="en-US" dirty="0"/>
                            <a:t>)</a:t>
                          </a:r>
                        </a:p>
                      </a:txBody>
                      <a:tcPr anchor="ctr">
                        <a:lnL w="28575" cap="flat" cmpd="sng" algn="ctr">
                          <a:solidFill>
                            <a:schemeClr val="bg1"/>
                          </a:solidFill>
                          <a:prstDash val="solid"/>
                          <a:round/>
                          <a:headEnd type="none" w="med" len="med"/>
                          <a:tailEnd type="none" w="med" len="med"/>
                        </a:lnL>
                        <a:lnR w="12700" cmpd="sng">
                          <a:noFill/>
                        </a:lnR>
                        <a:solidFill>
                          <a:srgbClr val="F3F3F4"/>
                        </a:solidFill>
                      </a:tcPr>
                    </a:tc>
                    <a:tc>
                      <a:txBody>
                        <a:bodyPr/>
                        <a:lstStyle/>
                        <a:p>
                          <a:pPr algn="ctr"/>
                          <a:r>
                            <a:rPr lang="en-US" dirty="0"/>
                            <a:t>0.139</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2795472409"/>
                      </a:ext>
                    </a:extLst>
                  </a:tr>
                  <a:tr h="352978">
                    <a:tc>
                      <a:txBody>
                        <a:bodyPr/>
                        <a:lstStyle/>
                        <a:p>
                          <a:pPr algn="ctr"/>
                          <a:r>
                            <a:rPr lang="en-US" dirty="0"/>
                            <a:t>C(graphite)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0.720</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oMath>
                            </m:oMathPara>
                          </a14:m>
                          <a:endParaRPr lang="en-US" dirty="0"/>
                        </a:p>
                      </a:txBody>
                      <a:tcPr anchor="ctr">
                        <a:lnL w="28575" cap="flat" cmpd="sng" algn="ctr">
                          <a:solidFill>
                            <a:schemeClr val="bg1"/>
                          </a:solidFill>
                          <a:prstDash val="solid"/>
                          <a:round/>
                          <a:headEnd type="none" w="med" len="med"/>
                          <a:tailEnd type="none" w="med" len="med"/>
                        </a:lnL>
                        <a:lnR w="12700" cmpd="sng">
                          <a:noFill/>
                        </a:lnR>
                        <a:solidFill>
                          <a:srgbClr val="F3F3F4"/>
                        </a:solidFill>
                      </a:tcPr>
                    </a:tc>
                    <a:tc>
                      <a:txBody>
                        <a:bodyPr/>
                        <a:lstStyle/>
                        <a:p>
                          <a:pPr algn="ctr"/>
                          <a:r>
                            <a:rPr lang="en-US" dirty="0"/>
                            <a:t>4.184</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3553517734"/>
                      </a:ext>
                    </a:extLst>
                  </a:tr>
                  <a:tr h="352978">
                    <a:tc>
                      <a:txBody>
                        <a:bodyPr/>
                        <a:lstStyle/>
                        <a:p>
                          <a:pPr algn="ctr"/>
                          <a:r>
                            <a:rPr lang="en-US" dirty="0"/>
                            <a:t>C(diamond)</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0.502</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a:rPr lang="en-US" b="0" i="0" smtClean="0">
                                        <a:latin typeface="Cambria Math" panose="02040503050406030204" pitchFamily="18" charset="0"/>
                                      </a:rPr>
                                      <m:t>5</m:t>
                                    </m:r>
                                  </m:sub>
                                </m:sSub>
                                <m:r>
                                  <m:rPr>
                                    <m:sty m:val="p"/>
                                  </m:rPr>
                                  <a:rPr lang="en-US" b="0" i="0" smtClean="0">
                                    <a:latin typeface="Cambria Math" panose="02040503050406030204" pitchFamily="18" charset="0"/>
                                  </a:rPr>
                                  <m:t>OH</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ethanol</m:t>
                                    </m:r>
                                  </m:e>
                                </m:d>
                              </m:oMath>
                            </m:oMathPara>
                          </a14:m>
                          <a:endParaRPr lang="en-US" dirty="0"/>
                        </a:p>
                      </a:txBody>
                      <a:tcPr anchor="ctr">
                        <a:lnL w="28575" cap="flat" cmpd="sng" algn="ctr">
                          <a:solidFill>
                            <a:schemeClr val="bg1"/>
                          </a:solidFill>
                          <a:prstDash val="solid"/>
                          <a:round/>
                          <a:headEnd type="none" w="med" len="med"/>
                          <a:tailEnd type="none" w="med" len="med"/>
                        </a:lnL>
                        <a:lnR w="12700" cmpd="sng">
                          <a:noFill/>
                        </a:lnR>
                        <a:solidFill>
                          <a:srgbClr val="F3F3F4"/>
                        </a:solidFill>
                      </a:tcPr>
                    </a:tc>
                    <a:tc>
                      <a:txBody>
                        <a:bodyPr/>
                        <a:lstStyle/>
                        <a:p>
                          <a:pPr algn="ctr"/>
                          <a:r>
                            <a:rPr lang="en-US" dirty="0"/>
                            <a:t>2.46</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576833446"/>
                      </a:ext>
                    </a:extLst>
                  </a:tr>
                  <a:tr h="348143">
                    <a:tc>
                      <a:txBody>
                        <a:bodyPr/>
                        <a:lstStyle/>
                        <a:p>
                          <a:pPr algn="ctr"/>
                          <a:r>
                            <a:rPr lang="en-US" dirty="0"/>
                            <a:t>Cu(</a:t>
                          </a:r>
                          <a:r>
                            <a:rPr lang="en-US" i="1" dirty="0"/>
                            <a:t>s</a:t>
                          </a:r>
                          <a:r>
                            <a:rPr lang="en-US" dirty="0"/>
                            <a:t>)</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4"/>
                        </a:solidFill>
                      </a:tcPr>
                    </a:tc>
                    <a:tc>
                      <a:txBody>
                        <a:bodyPr/>
                        <a:lstStyle/>
                        <a:p>
                          <a:pPr algn="ctr"/>
                          <a:r>
                            <a:rPr lang="en-US" dirty="0"/>
                            <a:t>0.385</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4"/>
                        </a:solidFill>
                      </a:tcPr>
                    </a:tc>
                    <a:tc>
                      <a:txBody>
                        <a:bodyPr/>
                        <a:lstStyle/>
                        <a:p>
                          <a:endParaRPr lang="en-US" dirty="0"/>
                        </a:p>
                      </a:txBody>
                      <a:tcPr anchor="ctr">
                        <a:lnL w="28575" cap="flat" cmpd="sng" algn="ctr">
                          <a:solidFill>
                            <a:schemeClr val="bg1"/>
                          </a:solidFill>
                          <a:prstDash val="solid"/>
                          <a:round/>
                          <a:headEnd type="none" w="med" len="med"/>
                          <a:tailEnd type="none" w="med" len="med"/>
                        </a:lnL>
                        <a:lnR w="12700" cmpd="sng">
                          <a:noFill/>
                        </a:lnR>
                        <a:solidFill>
                          <a:srgbClr val="F3F3F4"/>
                        </a:solidFill>
                      </a:tcPr>
                    </a:tc>
                    <a:tc>
                      <a:txBody>
                        <a:bodyPr/>
                        <a:lstStyle/>
                        <a:p>
                          <a:endParaRPr lang="en-US"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1229401317"/>
                      </a:ext>
                    </a:extLst>
                  </a:tr>
                </a:tbl>
              </a:graphicData>
            </a:graphic>
          </p:graphicFrame>
        </mc:Choice>
        <mc:Fallback xmlns="">
          <p:graphicFrame>
            <p:nvGraphicFramePr>
              <p:cNvPr id="26" name="Table Placeholder 25"/>
              <p:cNvGraphicFramePr>
                <a:graphicFrameLocks noGrp="1"/>
              </p:cNvGraphicFramePr>
              <p:nvPr>
                <p:ph type="tbl" sz="quarter" idx="24"/>
                <p:extLst>
                  <p:ext uri="{D42A27DB-BD31-4B8C-83A1-F6EECF244321}">
                    <p14:modId xmlns:p14="http://schemas.microsoft.com/office/powerpoint/2010/main" val="2252275547"/>
                  </p:ext>
                </p:extLst>
              </p:nvPr>
            </p:nvGraphicFramePr>
            <p:xfrm>
              <a:off x="65879" y="2225040"/>
              <a:ext cx="9012240" cy="2194560"/>
            </p:xfrm>
            <a:graphic>
              <a:graphicData uri="http://schemas.openxmlformats.org/drawingml/2006/table">
                <a:tbl>
                  <a:tblPr firstRow="1" bandRow="1">
                    <a:tableStyleId>{5C22544A-7EE6-4342-B048-85BDC9FD1C3A}</a:tableStyleId>
                  </a:tblPr>
                  <a:tblGrid>
                    <a:gridCol w="1762921">
                      <a:extLst>
                        <a:ext uri="{9D8B030D-6E8A-4147-A177-3AD203B41FA5}">
                          <a16:colId xmlns:a16="http://schemas.microsoft.com/office/drawing/2014/main" val="568396510"/>
                        </a:ext>
                      </a:extLst>
                    </a:gridCol>
                    <a:gridCol w="2362200">
                      <a:extLst>
                        <a:ext uri="{9D8B030D-6E8A-4147-A177-3AD203B41FA5}">
                          <a16:colId xmlns:a16="http://schemas.microsoft.com/office/drawing/2014/main" val="1295328766"/>
                        </a:ext>
                      </a:extLst>
                    </a:gridCol>
                    <a:gridCol w="2590800">
                      <a:extLst>
                        <a:ext uri="{9D8B030D-6E8A-4147-A177-3AD203B41FA5}">
                          <a16:colId xmlns:a16="http://schemas.microsoft.com/office/drawing/2014/main" val="3860105065"/>
                        </a:ext>
                      </a:extLst>
                    </a:gridCol>
                    <a:gridCol w="2296319">
                      <a:extLst>
                        <a:ext uri="{9D8B030D-6E8A-4147-A177-3AD203B41FA5}">
                          <a16:colId xmlns:a16="http://schemas.microsoft.com/office/drawing/2014/main" val="2829256267"/>
                        </a:ext>
                      </a:extLst>
                    </a:gridCol>
                  </a:tblGrid>
                  <a:tr h="365760">
                    <a:tc>
                      <a:txBody>
                        <a:bodyPr/>
                        <a:lstStyle/>
                        <a:p>
                          <a:pPr algn="ctr"/>
                          <a:r>
                            <a:rPr lang="en-US" dirty="0">
                              <a:solidFill>
                                <a:schemeClr val="tx1"/>
                              </a:solidFill>
                            </a:rPr>
                            <a:t>Substance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E3E4"/>
                        </a:solidFill>
                      </a:tcPr>
                    </a:tc>
                    <a:tc>
                      <a:txBody>
                        <a:bodyPr/>
                        <a:lstStyle/>
                        <a:p>
                          <a:endParaRPr lang="en-US"/>
                        </a:p>
                      </a:txBody>
                      <a:tcPr anchor="ctr">
                        <a:lnL w="12700" cmpd="sng">
                          <a:noFill/>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l="-74935" t="-8333" r="-207752" b="-526667"/>
                          </a:stretch>
                        </a:blipFill>
                      </a:tcPr>
                    </a:tc>
                    <a:tc>
                      <a:txBody>
                        <a:bodyPr/>
                        <a:lstStyle/>
                        <a:p>
                          <a:pPr algn="ctr"/>
                          <a:r>
                            <a:rPr lang="en-US" dirty="0">
                              <a:solidFill>
                                <a:schemeClr val="tx1"/>
                              </a:solidFill>
                            </a:rPr>
                            <a:t>Substance</a:t>
                          </a:r>
                        </a:p>
                      </a:txBody>
                      <a:tcPr anchor="ctr">
                        <a:lnL w="2857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2E3E4"/>
                        </a:solidFill>
                      </a:tcPr>
                    </a:tc>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292573" t="-8333" r="-265" b="-526667"/>
                          </a:stretch>
                        </a:blipFill>
                      </a:tcPr>
                    </a:tc>
                    <a:extLst>
                      <a:ext uri="{0D108BD9-81ED-4DB2-BD59-A6C34878D82A}">
                        <a16:rowId xmlns:a16="http://schemas.microsoft.com/office/drawing/2014/main" val="2705591873"/>
                      </a:ext>
                    </a:extLst>
                  </a:tr>
                  <a:tr h="365760">
                    <a:tc>
                      <a:txBody>
                        <a:bodyPr/>
                        <a:lstStyle/>
                        <a:p>
                          <a:pPr algn="ctr"/>
                          <a:r>
                            <a:rPr lang="en-US" dirty="0"/>
                            <a:t>Al(</a:t>
                          </a:r>
                          <a:r>
                            <a:rPr lang="en-US" i="1" dirty="0"/>
                            <a:t>s</a:t>
                          </a:r>
                          <a:r>
                            <a:rPr lang="en-US" dirty="0"/>
                            <a:t>)</a:t>
                          </a:r>
                        </a:p>
                      </a:txBody>
                      <a:tcPr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0.900</a:t>
                          </a:r>
                        </a:p>
                      </a:txBody>
                      <a:tcPr anchor="ctr">
                        <a:lnL w="12700" cmpd="sng">
                          <a:noFill/>
                        </a:lnL>
                        <a:lnR w="28575"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Fe(</a:t>
                          </a:r>
                          <a:r>
                            <a:rPr lang="en-US" i="1" dirty="0"/>
                            <a:t>s</a:t>
                          </a:r>
                          <a:r>
                            <a:rPr lang="en-US" dirty="0"/>
                            <a:t>)</a:t>
                          </a:r>
                        </a:p>
                      </a:txBody>
                      <a:tcPr anchor="ctr">
                        <a:lnL w="28575" cap="flat" cmpd="sng" algn="ctr">
                          <a:solidFill>
                            <a:schemeClr val="bg1"/>
                          </a:solidFill>
                          <a:prstDash val="solid"/>
                          <a:round/>
                          <a:headEnd type="none" w="med" len="med"/>
                          <a:tailEnd type="none" w="med" len="med"/>
                        </a:lnL>
                        <a:lnR w="12700" cmpd="sng">
                          <a:noFill/>
                        </a:lnR>
                        <a:lnT w="38100" cmpd="sng">
                          <a:noFill/>
                        </a:lnT>
                        <a:solidFill>
                          <a:srgbClr val="F3F3F4"/>
                        </a:solidFill>
                      </a:tcPr>
                    </a:tc>
                    <a:tc>
                      <a:txBody>
                        <a:bodyPr/>
                        <a:lstStyle/>
                        <a:p>
                          <a:pPr algn="ctr"/>
                          <a:r>
                            <a:rPr lang="en-US" dirty="0"/>
                            <a:t>0.444</a:t>
                          </a:r>
                        </a:p>
                      </a:txBody>
                      <a:tcPr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554585232"/>
                      </a:ext>
                    </a:extLst>
                  </a:tr>
                  <a:tr h="365760">
                    <a:tc>
                      <a:txBody>
                        <a:bodyPr/>
                        <a:lstStyle/>
                        <a:p>
                          <a:pPr algn="ctr"/>
                          <a:r>
                            <a:rPr lang="en-US" dirty="0"/>
                            <a:t>Au(</a:t>
                          </a:r>
                          <a:r>
                            <a:rPr lang="en-US" i="1" dirty="0"/>
                            <a:t>s</a:t>
                          </a:r>
                          <a:r>
                            <a:rPr lang="en-US" dirty="0"/>
                            <a:t>)</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0.129</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Hg(</a:t>
                          </a:r>
                          <a:r>
                            <a:rPr lang="en-US" i="1" dirty="0"/>
                            <a:t>l</a:t>
                          </a:r>
                          <a:r>
                            <a:rPr lang="en-US" dirty="0"/>
                            <a:t>)</a:t>
                          </a:r>
                        </a:p>
                      </a:txBody>
                      <a:tcPr anchor="ctr">
                        <a:lnL w="28575" cap="flat" cmpd="sng" algn="ctr">
                          <a:solidFill>
                            <a:schemeClr val="bg1"/>
                          </a:solidFill>
                          <a:prstDash val="solid"/>
                          <a:round/>
                          <a:headEnd type="none" w="med" len="med"/>
                          <a:tailEnd type="none" w="med" len="med"/>
                        </a:lnL>
                        <a:lnR w="12700" cmpd="sng">
                          <a:noFill/>
                        </a:lnR>
                        <a:solidFill>
                          <a:srgbClr val="F3F3F4"/>
                        </a:solidFill>
                      </a:tcPr>
                    </a:tc>
                    <a:tc>
                      <a:txBody>
                        <a:bodyPr/>
                        <a:lstStyle/>
                        <a:p>
                          <a:pPr algn="ctr"/>
                          <a:r>
                            <a:rPr lang="en-US" dirty="0"/>
                            <a:t>0.139</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2795472409"/>
                      </a:ext>
                    </a:extLst>
                  </a:tr>
                  <a:tr h="365760">
                    <a:tc>
                      <a:txBody>
                        <a:bodyPr/>
                        <a:lstStyle/>
                        <a:p>
                          <a:pPr algn="ctr"/>
                          <a:r>
                            <a:rPr lang="en-US" dirty="0"/>
                            <a:t>C(graphite)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0.720</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endParaRPr lang="en-US"/>
                        </a:p>
                      </a:txBody>
                      <a:tcPr anchor="ctr">
                        <a:lnL w="28575" cap="flat" cmpd="sng" algn="ctr">
                          <a:solidFill>
                            <a:schemeClr val="bg1"/>
                          </a:solidFill>
                          <a:prstDash val="solid"/>
                          <a:round/>
                          <a:headEnd type="none" w="med" len="med"/>
                          <a:tailEnd type="none" w="med" len="med"/>
                        </a:lnL>
                        <a:lnR w="12700" cmpd="sng">
                          <a:noFill/>
                        </a:lnR>
                        <a:blipFill>
                          <a:blip r:embed="rId2"/>
                          <a:stretch>
                            <a:fillRect l="-158920" t="-308333" r="-88732" b="-226667"/>
                          </a:stretch>
                        </a:blipFill>
                      </a:tcPr>
                    </a:tc>
                    <a:tc>
                      <a:txBody>
                        <a:bodyPr/>
                        <a:lstStyle/>
                        <a:p>
                          <a:pPr algn="ctr"/>
                          <a:r>
                            <a:rPr lang="en-US" dirty="0"/>
                            <a:t>4.184</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3553517734"/>
                      </a:ext>
                    </a:extLst>
                  </a:tr>
                  <a:tr h="365760">
                    <a:tc>
                      <a:txBody>
                        <a:bodyPr/>
                        <a:lstStyle/>
                        <a:p>
                          <a:pPr algn="ctr"/>
                          <a:r>
                            <a:rPr lang="en-US" dirty="0"/>
                            <a:t>C(diamond)</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pPr algn="ctr"/>
                          <a:r>
                            <a:rPr lang="en-US" dirty="0"/>
                            <a:t>0.502</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tc>
                      <a:txBody>
                        <a:bodyPr/>
                        <a:lstStyle/>
                        <a:p>
                          <a:endParaRPr lang="en-US"/>
                        </a:p>
                      </a:txBody>
                      <a:tcPr anchor="ctr">
                        <a:lnL w="28575" cap="flat" cmpd="sng" algn="ctr">
                          <a:solidFill>
                            <a:schemeClr val="bg1"/>
                          </a:solidFill>
                          <a:prstDash val="solid"/>
                          <a:round/>
                          <a:headEnd type="none" w="med" len="med"/>
                          <a:tailEnd type="none" w="med" len="med"/>
                        </a:lnL>
                        <a:lnR w="12700" cmpd="sng">
                          <a:noFill/>
                        </a:lnR>
                        <a:blipFill>
                          <a:blip r:embed="rId2"/>
                          <a:stretch>
                            <a:fillRect l="-158920" t="-408333" r="-88732" b="-126667"/>
                          </a:stretch>
                        </a:blipFill>
                      </a:tcPr>
                    </a:tc>
                    <a:tc>
                      <a:txBody>
                        <a:bodyPr/>
                        <a:lstStyle/>
                        <a:p>
                          <a:pPr algn="ctr"/>
                          <a:r>
                            <a:rPr lang="en-US" dirty="0"/>
                            <a:t>2.46</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576833446"/>
                      </a:ext>
                    </a:extLst>
                  </a:tr>
                  <a:tr h="365760">
                    <a:tc>
                      <a:txBody>
                        <a:bodyPr/>
                        <a:lstStyle/>
                        <a:p>
                          <a:pPr algn="ctr"/>
                          <a:r>
                            <a:rPr lang="en-US" dirty="0"/>
                            <a:t>Cu(</a:t>
                          </a:r>
                          <a:r>
                            <a:rPr lang="en-US" i="1" dirty="0"/>
                            <a:t>s</a:t>
                          </a:r>
                          <a:r>
                            <a:rPr lang="en-US" dirty="0"/>
                            <a:t>)</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4"/>
                        </a:solidFill>
                      </a:tcPr>
                    </a:tc>
                    <a:tc>
                      <a:txBody>
                        <a:bodyPr/>
                        <a:lstStyle/>
                        <a:p>
                          <a:pPr algn="ctr"/>
                          <a:r>
                            <a:rPr lang="en-US" dirty="0"/>
                            <a:t>0.385</a:t>
                          </a:r>
                        </a:p>
                      </a:txBody>
                      <a:tcPr anchor="ctr">
                        <a:lnL w="12700" cmpd="sng">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4"/>
                        </a:solidFill>
                      </a:tcPr>
                    </a:tc>
                    <a:tc>
                      <a:txBody>
                        <a:bodyPr/>
                        <a:lstStyle/>
                        <a:p>
                          <a:endParaRPr lang="en-US" dirty="0"/>
                        </a:p>
                      </a:txBody>
                      <a:tcPr anchor="ctr">
                        <a:lnL w="28575" cap="flat" cmpd="sng" algn="ctr">
                          <a:solidFill>
                            <a:schemeClr val="bg1"/>
                          </a:solidFill>
                          <a:prstDash val="solid"/>
                          <a:round/>
                          <a:headEnd type="none" w="med" len="med"/>
                          <a:tailEnd type="none" w="med" len="med"/>
                        </a:lnL>
                        <a:lnR w="12700" cmpd="sng">
                          <a:noFill/>
                        </a:lnR>
                        <a:solidFill>
                          <a:srgbClr val="F3F3F4"/>
                        </a:solidFill>
                      </a:tcPr>
                    </a:tc>
                    <a:tc>
                      <a:txBody>
                        <a:bodyPr/>
                        <a:lstStyle/>
                        <a:p>
                          <a:endParaRPr lang="en-US"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4"/>
                        </a:solidFill>
                      </a:tcPr>
                    </a:tc>
                    <a:extLst>
                      <a:ext uri="{0D108BD9-81ED-4DB2-BD59-A6C34878D82A}">
                        <a16:rowId xmlns:a16="http://schemas.microsoft.com/office/drawing/2014/main" val="1229401317"/>
                      </a:ext>
                    </a:extLst>
                  </a:tr>
                </a:tbl>
              </a:graphicData>
            </a:graphic>
          </p:graphicFrame>
        </mc:Fallback>
      </mc:AlternateContent>
    </p:spTree>
    <p:extLst>
      <p:ext uri="{BB962C8B-B14F-4D97-AF65-F5344CB8AC3E}">
        <p14:creationId xmlns:p14="http://schemas.microsoft.com/office/powerpoint/2010/main" val="1641607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0087" y="228600"/>
            <a:ext cx="8963827" cy="500062"/>
          </a:xfrm>
        </p:spPr>
        <p:txBody>
          <a:bodyPr/>
          <a:lstStyle/>
          <a:p>
            <a:pPr>
              <a:tabLst>
                <a:tab pos="3368675" algn="l"/>
                <a:tab pos="4395788" algn="l"/>
              </a:tabLst>
            </a:pPr>
            <a:r>
              <a:rPr lang="en-US" dirty="0"/>
              <a:t>SAMPLE PROBLEM	</a:t>
            </a:r>
            <a:r>
              <a:rPr lang="en-US" dirty="0">
                <a:solidFill>
                  <a:schemeClr val="bg1"/>
                </a:solidFill>
              </a:rPr>
              <a:t>5.4</a:t>
            </a:r>
            <a:r>
              <a:rPr lang="en-US" dirty="0"/>
              <a:t>	</a:t>
            </a:r>
            <a:r>
              <a:rPr lang="en-US" dirty="0">
                <a:solidFill>
                  <a:schemeClr val="bg1"/>
                </a:solidFill>
              </a:rPr>
              <a:t>Strategy</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943886"/>
                <a:ext cx="9144000" cy="4741629"/>
              </a:xfrm>
            </p:spPr>
            <p:txBody>
              <a:bodyPr/>
              <a:lstStyle/>
              <a:p>
                <a:pPr>
                  <a:spcAft>
                    <a:spcPts val="3600"/>
                  </a:spcAft>
                </a:pPr>
                <a:r>
                  <a:rPr lang="en-US" dirty="0"/>
                  <a:t>Calculate the amount of heat (in kJ) required to heat 255 g of water from 25.2°C to 90.5°C. </a:t>
                </a:r>
              </a:p>
              <a:p>
                <a:pPr>
                  <a:spcBef>
                    <a:spcPts val="0"/>
                  </a:spcBef>
                </a:pPr>
                <a:r>
                  <a:rPr lang="en-US" b="1" dirty="0">
                    <a:solidFill>
                      <a:srgbClr val="43638E"/>
                    </a:solidFill>
                  </a:rPr>
                  <a:t>Strategy</a:t>
                </a:r>
              </a:p>
              <a:p>
                <a:pPr>
                  <a:spcBef>
                    <a:spcPts val="0"/>
                  </a:spcBef>
                  <a:spcAft>
                    <a:spcPts val="2800"/>
                  </a:spcAft>
                </a:pPr>
                <a:r>
                  <a:rPr lang="en-US" dirty="0"/>
                  <a:t>Use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oMath>
                </a14:m>
                <a:r>
                  <a:rPr lang="en-US" dirty="0"/>
                  <a:t>to calculate </a:t>
                </a:r>
                <a:r>
                  <a:rPr lang="en-US" i="1" dirty="0"/>
                  <a:t>q. </a:t>
                </a:r>
                <a:endParaRPr lang="en-US" dirty="0"/>
              </a:p>
              <a:p>
                <a:pPr>
                  <a:spcBef>
                    <a:spcPts val="0"/>
                  </a:spcBef>
                </a:pPr>
                <a:r>
                  <a:rPr lang="en-US" b="1" dirty="0">
                    <a:solidFill>
                      <a:srgbClr val="43638E"/>
                    </a:solidFill>
                  </a:rPr>
                  <a:t>Setup</a:t>
                </a:r>
              </a:p>
              <a:p>
                <a:pPr algn="ctr">
                  <a:tabLst>
                    <a:tab pos="4122738" algn="l"/>
                    <a:tab pos="4395788" algn="l"/>
                  </a:tabLst>
                </a:pPr>
                <a14:m>
                  <m:oMath xmlns:m="http://schemas.openxmlformats.org/officeDocument/2006/math">
                    <m:r>
                      <a:rPr lang="en-US" sz="2600" b="0" i="1" smtClean="0">
                        <a:latin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=255</m:t>
                    </m:r>
                    <m:r>
                      <a:rPr lang="en-US" sz="2600" b="0" i="0" smtClean="0">
                        <a:latin typeface="Cambria Math" panose="02040503050406030204" pitchFamily="18" charset="0"/>
                        <a:ea typeface="Cambria Math" panose="02040503050406030204" pitchFamily="18" charset="0"/>
                      </a:rPr>
                      <m:t> </m:t>
                    </m:r>
                    <m:r>
                      <m:rPr>
                        <m:sty m:val="p"/>
                      </m:rPr>
                      <a:rPr lang="en-US" sz="2600" b="0" i="0" smtClean="0">
                        <a:latin typeface="Cambria Math" panose="02040503050406030204" pitchFamily="18" charset="0"/>
                        <a:ea typeface="Cambria Math" panose="02040503050406030204" pitchFamily="18" charset="0"/>
                      </a:rPr>
                      <m:t>g</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s</m:t>
                    </m:r>
                    <m:r>
                      <a:rPr lang="en-US" sz="2600" b="0" i="1" smtClean="0">
                        <a:latin typeface="Cambria Math" panose="02040503050406030204" pitchFamily="18" charset="0"/>
                        <a:ea typeface="Cambria Math" panose="02040503050406030204" pitchFamily="18" charset="0"/>
                      </a:rPr>
                      <m:t>=4.184 </m:t>
                    </m:r>
                    <m:r>
                      <m:rPr>
                        <m:sty m:val="p"/>
                      </m:rPr>
                      <a:rPr lang="en-US" sz="2600" b="0" i="0" smtClean="0">
                        <a:latin typeface="Cambria Math" panose="02040503050406030204" pitchFamily="18" charset="0"/>
                        <a:ea typeface="Cambria Math" panose="02040503050406030204" pitchFamily="18" charset="0"/>
                      </a:rPr>
                      <m:t>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g</m:t>
                    </m:r>
                    <m:r>
                      <a:rPr lang="en-US" sz="2600" b="0" i="1" smtClean="0">
                        <a:latin typeface="Cambria Math" panose="02040503050406030204" pitchFamily="18" charset="0"/>
                        <a:ea typeface="Cambria Math" panose="02040503050406030204" pitchFamily="18" charset="0"/>
                      </a:rPr>
                      <m:t>∙℃</m:t>
                    </m:r>
                  </m:oMath>
                </a14:m>
                <a:r>
                  <a:rPr lang="en-US" sz="2600" dirty="0"/>
                  <a:t>,	</a:t>
                </a:r>
                <a14:m>
                  <m:oMath xmlns:m="http://schemas.openxmlformats.org/officeDocument/2006/math">
                    <m:r>
                      <a:rPr lang="en-US" sz="2600" b="0" i="0" dirty="0" smtClean="0">
                        <a:latin typeface="Cambria Math" panose="02040503050406030204" pitchFamily="18" charset="0"/>
                        <a:ea typeface="Cambria Math" panose="02040503050406030204" pitchFamily="18" charset="0"/>
                      </a:rPr>
                      <m:t> </m:t>
                    </m:r>
                    <m:r>
                      <a:rPr lang="en-US" sz="2600" i="1" dirty="0" smtClean="0">
                        <a:latin typeface="Cambria Math" panose="02040503050406030204" pitchFamily="18" charset="0"/>
                        <a:ea typeface="Cambria Math" panose="02040503050406030204" pitchFamily="18" charset="0"/>
                      </a:rPr>
                      <m:t>∆</m:t>
                    </m:r>
                    <m:r>
                      <a:rPr lang="en-US" sz="2600" b="0" i="1" dirty="0" smtClean="0">
                        <a:latin typeface="Cambria Math" panose="02040503050406030204" pitchFamily="18" charset="0"/>
                        <a:ea typeface="Cambria Math" panose="02040503050406030204" pitchFamily="18" charset="0"/>
                      </a:rPr>
                      <m:t>𝑇</m:t>
                    </m:r>
                    <m:r>
                      <a:rPr lang="en-US" sz="2600" b="0" i="1" dirty="0" smtClean="0">
                        <a:latin typeface="Cambria Math" panose="02040503050406030204" pitchFamily="18" charset="0"/>
                        <a:ea typeface="Cambria Math" panose="02040503050406030204" pitchFamily="18" charset="0"/>
                      </a:rPr>
                      <m:t>=90.5℃−25.2℃=65.3℃</m:t>
                    </m:r>
                  </m:oMath>
                </a14:m>
                <a:endParaRPr lang="en-US" sz="2600"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943886"/>
                <a:ext cx="9144000" cy="4741629"/>
              </a:xfrm>
              <a:blipFill>
                <a:blip r:embed="rId3"/>
                <a:stretch>
                  <a:fillRect l="-1333" t="-1285" r="-400"/>
                </a:stretch>
              </a:blipFill>
            </p:spPr>
            <p:txBody>
              <a:bodyPr/>
              <a:lstStyle/>
              <a:p>
                <a:r>
                  <a:rPr lang="en-US">
                    <a:noFill/>
                  </a:rPr>
                  <a:t> </a:t>
                </a:r>
              </a:p>
            </p:txBody>
          </p:sp>
        </mc:Fallback>
      </mc:AlternateContent>
    </p:spTree>
    <p:extLst>
      <p:ext uri="{BB962C8B-B14F-4D97-AF65-F5344CB8AC3E}">
        <p14:creationId xmlns:p14="http://schemas.microsoft.com/office/powerpoint/2010/main" val="377417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019" y="228600"/>
            <a:ext cx="9022781" cy="500062"/>
          </a:xfrm>
        </p:spPr>
        <p:txBody>
          <a:bodyPr/>
          <a:lstStyle/>
          <a:p>
            <a:pPr>
              <a:tabLst>
                <a:tab pos="3433763" algn="l"/>
                <a:tab pos="4508500" algn="l"/>
              </a:tabLst>
            </a:pPr>
            <a:r>
              <a:rPr lang="en-US" sz="2800" b="1" dirty="0">
                <a:latin typeface="+mn-lt"/>
              </a:rPr>
              <a:t>SAMPLE PROBLEM	</a:t>
            </a:r>
            <a:r>
              <a:rPr lang="en-US" sz="2800" b="1" dirty="0">
                <a:solidFill>
                  <a:schemeClr val="bg1"/>
                </a:solidFill>
                <a:latin typeface="+mn-lt"/>
              </a:rPr>
              <a:t>5.4</a:t>
            </a:r>
            <a:r>
              <a:rPr lang="en-US" sz="2800" b="1" dirty="0">
                <a:latin typeface="+mn-lt"/>
              </a:rPr>
              <a:t>	</a:t>
            </a:r>
            <a:r>
              <a:rPr lang="en-US" sz="2800" b="1" dirty="0">
                <a:solidFill>
                  <a:schemeClr val="bg1"/>
                </a:solidFill>
                <a:latin typeface="+mn-lt"/>
              </a:rPr>
              <a:t>Solution</a:t>
            </a:r>
          </a:p>
        </p:txBody>
      </p:sp>
      <p:sp>
        <p:nvSpPr>
          <p:cNvPr id="17" name="Text Placeholder 16"/>
          <p:cNvSpPr>
            <a:spLocks noGrp="1"/>
          </p:cNvSpPr>
          <p:nvPr>
            <p:ph type="body" sz="quarter" idx="23"/>
          </p:nvPr>
        </p:nvSpPr>
        <p:spPr>
          <a:xfrm>
            <a:off x="22608" y="914401"/>
            <a:ext cx="9000173" cy="457200"/>
          </a:xfrm>
        </p:spPr>
        <p:txBody>
          <a:bodyPr/>
          <a:lstStyle/>
          <a:p>
            <a:r>
              <a:rPr lang="en-US" dirty="0">
                <a:solidFill>
                  <a:srgbClr val="43638E"/>
                </a:solidFill>
              </a:rPr>
              <a:t>Solution</a:t>
            </a:r>
          </a:p>
        </p:txBody>
      </p:sp>
      <mc:AlternateContent xmlns:mc="http://schemas.openxmlformats.org/markup-compatibility/2006" xmlns:a14="http://schemas.microsoft.com/office/drawing/2010/main">
        <mc:Choice Requires="a14">
          <p:sp>
            <p:nvSpPr>
              <p:cNvPr id="16" name="Text Placeholder 15"/>
              <p:cNvSpPr>
                <a:spLocks noGrp="1"/>
              </p:cNvSpPr>
              <p:nvPr>
                <p:ph type="body" sz="quarter" idx="24"/>
              </p:nvPr>
            </p:nvSpPr>
            <p:spPr>
              <a:xfrm>
                <a:off x="68848" y="1559897"/>
                <a:ext cx="9043776" cy="1143000"/>
              </a:xfrm>
            </p:spPr>
            <p:txBody>
              <a:bodyPr/>
              <a:lstStyle/>
              <a:p>
                <a:pPr marL="123825" defTabSz="893763">
                  <a:tabLst>
                    <a:tab pos="6524625" algn="l"/>
                    <a:tab pos="6858000" algn="l"/>
                    <a:tab pos="6910388" algn="l"/>
                  </a:tabLst>
                </a:pP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4.184 </m:t>
                            </m:r>
                            <m:r>
                              <m:rPr>
                                <m:sty m:val="p"/>
                              </m:rPr>
                              <a:rPr lang="en-US" b="0" i="0" smtClean="0">
                                <a:latin typeface="Cambria Math" panose="02040503050406030204" pitchFamily="18" charset="0"/>
                                <a:ea typeface="Cambria Math" panose="02040503050406030204" pitchFamily="18" charset="0"/>
                              </a:rPr>
                              <m:t>J</m:t>
                            </m:r>
                          </m:num>
                          <m:den>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 ℃</m:t>
                            </m:r>
                          </m:den>
                        </m:f>
                      </m:e>
                    </m:box>
                    <m:r>
                      <a:rPr lang="en-US" b="0" i="1" smtClean="0">
                        <a:latin typeface="Cambria Math" panose="02040503050406030204" pitchFamily="18" charset="0"/>
                        <a:ea typeface="Cambria Math" panose="02040503050406030204" pitchFamily="18" charset="0"/>
                      </a:rPr>
                      <m:t>×255 </m:t>
                    </m:r>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×65.3℃=6.97×</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4 </m:t>
                        </m:r>
                      </m:sup>
                    </m:sSup>
                    <m:r>
                      <m:rPr>
                        <m:sty m:val="p"/>
                      </m:rPr>
                      <a:rPr lang="en-US" b="0" i="0" smtClean="0">
                        <a:latin typeface="Cambria Math" panose="02040503050406030204" pitchFamily="18" charset="0"/>
                        <a:ea typeface="Cambria Math" panose="02040503050406030204" pitchFamily="18" charset="0"/>
                      </a:rPr>
                      <m:t>J</m:t>
                    </m:r>
                    <m:r>
                      <a:rPr lang="en-US" b="0" i="0" smtClean="0">
                        <a:latin typeface="Cambria Math" panose="02040503050406030204" pitchFamily="18" charset="0"/>
                        <a:ea typeface="Cambria Math" panose="02040503050406030204" pitchFamily="18" charset="0"/>
                      </a:rPr>
                      <m:t> </m:t>
                    </m:r>
                  </m:oMath>
                </a14:m>
                <a:r>
                  <a:rPr lang="en-US" dirty="0"/>
                  <a:t>	or 	</a:t>
                </a:r>
                <a14:m>
                  <m:oMath xmlns:m="http://schemas.openxmlformats.org/officeDocument/2006/math">
                    <m:r>
                      <a:rPr lang="en-US" b="0" i="1" smtClean="0">
                        <a:latin typeface="Cambria Math" panose="02040503050406030204" pitchFamily="18" charset="0"/>
                      </a:rPr>
                      <m:t>69.7</m:t>
                    </m:r>
                    <m:r>
                      <m:rPr>
                        <m:sty m:val="p"/>
                      </m:rPr>
                      <a:rPr lang="en-US" b="0" i="0" smtClean="0">
                        <a:latin typeface="Cambria Math" panose="02040503050406030204" pitchFamily="18" charset="0"/>
                      </a:rPr>
                      <m:t>kJ</m:t>
                    </m:r>
                  </m:oMath>
                </a14:m>
                <a:endParaRPr lang="en-US" dirty="0"/>
              </a:p>
            </p:txBody>
          </p:sp>
        </mc:Choice>
        <mc:Fallback xmlns="">
          <p:sp>
            <p:nvSpPr>
              <p:cNvPr id="16" name="Text Placeholder 15"/>
              <p:cNvSpPr>
                <a:spLocks noGrp="1" noRot="1" noChangeAspect="1" noMove="1" noResize="1" noEditPoints="1" noAdjustHandles="1" noChangeArrowheads="1" noChangeShapeType="1" noTextEdit="1"/>
              </p:cNvSpPr>
              <p:nvPr>
                <p:ph type="body" sz="quarter" idx="24"/>
              </p:nvPr>
            </p:nvSpPr>
            <p:spPr>
              <a:xfrm>
                <a:off x="68848" y="1559897"/>
                <a:ext cx="9043776" cy="1143000"/>
              </a:xfrm>
              <a:blipFill>
                <a:blip r:embed="rId2"/>
                <a:stretch>
                  <a:fillRect t="-4278"/>
                </a:stretch>
              </a:blipFill>
            </p:spPr>
            <p:txBody>
              <a:bodyPr/>
              <a:lstStyle/>
              <a:p>
                <a:r>
                  <a:rPr lang="en-US">
                    <a:noFill/>
                  </a:rPr>
                  <a:t> </a:t>
                </a:r>
              </a:p>
            </p:txBody>
          </p:sp>
        </mc:Fallback>
      </mc:AlternateContent>
    </p:spTree>
    <p:extLst>
      <p:ext uri="{BB962C8B-B14F-4D97-AF65-F5344CB8AC3E}">
        <p14:creationId xmlns:p14="http://schemas.microsoft.com/office/powerpoint/2010/main" val="3528720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0"/>
            <a:ext cx="8839200" cy="609600"/>
          </a:xfrm>
        </p:spPr>
        <p:txBody>
          <a:bodyPr/>
          <a:lstStyle/>
          <a:p>
            <a:pPr>
              <a:tabLst>
                <a:tab pos="1143000" algn="l"/>
              </a:tabLst>
            </a:pPr>
            <a:r>
              <a:rPr lang="en-US" dirty="0">
                <a:solidFill>
                  <a:srgbClr val="FFFFFF"/>
                </a:solidFill>
                <a:latin typeface="Calibri"/>
              </a:rPr>
              <a:t>5.4	</a:t>
            </a:r>
            <a:r>
              <a:rPr lang="en-US" dirty="0">
                <a:latin typeface="Calibri"/>
              </a:rPr>
              <a:t>Calorimetry (5)</a:t>
            </a:r>
            <a:endParaRPr lang="en-US" dirty="0"/>
          </a:p>
        </p:txBody>
      </p:sp>
      <p:sp>
        <p:nvSpPr>
          <p:cNvPr id="24" name="Text Placeholder 23"/>
          <p:cNvSpPr>
            <a:spLocks noGrp="1"/>
          </p:cNvSpPr>
          <p:nvPr>
            <p:ph type="body" sz="quarter" idx="22"/>
          </p:nvPr>
        </p:nvSpPr>
        <p:spPr>
          <a:xfrm>
            <a:off x="0" y="1071577"/>
            <a:ext cx="5962650" cy="475354"/>
          </a:xfrm>
        </p:spPr>
        <p:txBody>
          <a:bodyPr/>
          <a:lstStyle/>
          <a:p>
            <a:pPr>
              <a:spcBef>
                <a:spcPts val="0"/>
              </a:spcBef>
            </a:pPr>
            <a:r>
              <a:rPr lang="en-US" dirty="0">
                <a:latin typeface="Calibri"/>
              </a:rPr>
              <a:t>Constant-Pressure Calorimetry</a:t>
            </a:r>
          </a:p>
        </p:txBody>
      </p:sp>
      <mc:AlternateContent xmlns:mc="http://schemas.openxmlformats.org/markup-compatibility/2006" xmlns:a14="http://schemas.microsoft.com/office/drawing/2010/main">
        <mc:Choice Requires="a14">
          <p:sp>
            <p:nvSpPr>
              <p:cNvPr id="25" name="Text Placeholder 24"/>
              <p:cNvSpPr>
                <a:spLocks noGrp="1"/>
              </p:cNvSpPr>
              <p:nvPr>
                <p:ph type="body" sz="quarter" idx="23"/>
              </p:nvPr>
            </p:nvSpPr>
            <p:spPr>
              <a:xfrm>
                <a:off x="28432" y="1806388"/>
                <a:ext cx="6077235" cy="2667000"/>
              </a:xfrm>
            </p:spPr>
            <p:txBody>
              <a:bodyPr/>
              <a:lstStyle/>
              <a:p>
                <a:pPr>
                  <a:spcBef>
                    <a:spcPts val="0"/>
                  </a:spcBef>
                  <a:spcAft>
                    <a:spcPts val="3000"/>
                  </a:spcAft>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𝑞</m:t>
                          </m:r>
                        </m:e>
                        <m:sub>
                          <m:r>
                            <m:rPr>
                              <m:sty m:val="p"/>
                            </m:rPr>
                            <a:rPr lang="en-US" sz="2700" b="0" i="0" smtClean="0">
                              <a:latin typeface="Cambria Math" panose="02040503050406030204" pitchFamily="18" charset="0"/>
                            </a:rPr>
                            <m:t>sys</m:t>
                          </m:r>
                        </m:sub>
                      </m:sSub>
                      <m:r>
                        <a:rPr lang="en-US" sz="270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𝑠𝑚</m:t>
                      </m:r>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𝑇</m:t>
                      </m:r>
                    </m:oMath>
                  </m:oMathPara>
                </a14:m>
                <a:endParaRPr lang="en-US" sz="2700" dirty="0"/>
              </a:p>
              <a:p>
                <a:pPr defTabSz="1001713">
                  <a:spcBef>
                    <a:spcPts val="0"/>
                  </a:spcBef>
                  <a:spcAft>
                    <a:spcPts val="3800"/>
                  </a:spcAft>
                  <a:tabLst>
                    <a:tab pos="2052638" algn="l"/>
                  </a:tabLst>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𝑞</m:t>
                          </m:r>
                        </m:e>
                        <m:sub>
                          <m:r>
                            <m:rPr>
                              <m:sty m:val="p"/>
                            </m:rPr>
                            <a:rPr lang="en-US" sz="2700" b="0" i="0" smtClean="0">
                              <a:latin typeface="Cambria Math" panose="02040503050406030204" pitchFamily="18" charset="0"/>
                            </a:rPr>
                            <m:t>sys</m:t>
                          </m:r>
                        </m:sub>
                      </m:sSub>
                      <m:r>
                        <a:rPr lang="en-US" sz="2700" i="1" smtClean="0">
                          <a:latin typeface="Cambria Math" panose="02040503050406030204" pitchFamily="18" charset="0"/>
                          <a:ea typeface="Cambria Math" panose="02040503050406030204" pitchFamily="18" charset="0"/>
                        </a:rPr>
                        <m:t>=−</m:t>
                      </m:r>
                      <m:sSub>
                        <m:sSubPr>
                          <m:ctrlPr>
                            <a:rPr lang="en-US" sz="2700" i="1" smtClean="0">
                              <a:latin typeface="Cambria Math" panose="02040503050406030204" pitchFamily="18" charset="0"/>
                              <a:ea typeface="Cambria Math" panose="02040503050406030204" pitchFamily="18" charset="0"/>
                            </a:rPr>
                          </m:ctrlPr>
                        </m:sSubPr>
                        <m:e>
                          <m:r>
                            <a:rPr lang="en-US" sz="2700" b="0" i="1" smtClean="0">
                              <a:latin typeface="Cambria Math" panose="02040503050406030204" pitchFamily="18" charset="0"/>
                              <a:ea typeface="Cambria Math" panose="02040503050406030204" pitchFamily="18" charset="0"/>
                            </a:rPr>
                            <m:t>𝑞</m:t>
                          </m:r>
                        </m:e>
                        <m:sub>
                          <m:r>
                            <m:rPr>
                              <m:sty m:val="p"/>
                            </m:rPr>
                            <a:rPr lang="en-US" sz="2700" b="0" i="0" smtClean="0">
                              <a:latin typeface="Cambria Math" panose="02040503050406030204" pitchFamily="18" charset="0"/>
                              <a:ea typeface="Cambria Math" panose="02040503050406030204" pitchFamily="18" charset="0"/>
                            </a:rPr>
                            <m:t>surr</m:t>
                          </m:r>
                        </m:sub>
                      </m:sSub>
                    </m:oMath>
                  </m:oMathPara>
                </a14:m>
                <a:endParaRPr lang="en-US" sz="2700" dirty="0"/>
              </a:p>
              <a:p>
                <a:pPr marL="280988" indent="19050" defTabSz="889000">
                  <a:spcBef>
                    <a:spcPts val="0"/>
                  </a:spcBef>
                  <a:spcAft>
                    <a:spcPts val="2000"/>
                  </a:spcAft>
                </a:pPr>
                <a14:m>
                  <m:oMathPara xmlns:m="http://schemas.openxmlformats.org/officeDocument/2006/math">
                    <m:oMathParaPr>
                      <m:jc m:val="centerGroup"/>
                    </m:oMathParaPr>
                    <m:oMath xmlns:m="http://schemas.openxmlformats.org/officeDocument/2006/math">
                      <m:sSub>
                        <m:sSubPr>
                          <m:ctrlPr>
                            <a:rPr lang="en-US" sz="2700" i="1" smtClean="0">
                              <a:latin typeface="Cambria Math" panose="02040503050406030204" pitchFamily="18" charset="0"/>
                            </a:rPr>
                          </m:ctrlPr>
                        </m:sSubPr>
                        <m:e>
                          <m:r>
                            <a:rPr lang="en-US" sz="2700" b="0" i="1" smtClean="0">
                              <a:latin typeface="Cambria Math" panose="02040503050406030204" pitchFamily="18" charset="0"/>
                            </a:rPr>
                            <m:t>𝑞</m:t>
                          </m:r>
                        </m:e>
                        <m:sub>
                          <m:r>
                            <m:rPr>
                              <m:sty m:val="p"/>
                            </m:rPr>
                            <a:rPr lang="en-US" sz="2700" b="0" i="0" smtClean="0">
                              <a:latin typeface="Cambria Math" panose="02040503050406030204" pitchFamily="18" charset="0"/>
                            </a:rPr>
                            <m:t>surr</m:t>
                          </m:r>
                        </m:sub>
                      </m:sSub>
                      <m:r>
                        <a:rPr lang="en-US" sz="270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𝑠𝑚</m:t>
                      </m:r>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𝑇</m:t>
                      </m:r>
                    </m:oMath>
                  </m:oMathPara>
                </a14:m>
                <a:endParaRPr lang="en-US" sz="2700" dirty="0"/>
              </a:p>
            </p:txBody>
          </p:sp>
        </mc:Choice>
        <mc:Fallback xmlns="">
          <p:sp>
            <p:nvSpPr>
              <p:cNvPr id="25" name="Text Placeholder 24"/>
              <p:cNvSpPr>
                <a:spLocks noGrp="1" noRot="1" noChangeAspect="1" noMove="1" noResize="1" noEditPoints="1" noAdjustHandles="1" noChangeArrowheads="1" noChangeShapeType="1" noTextEdit="1"/>
              </p:cNvSpPr>
              <p:nvPr>
                <p:ph type="body" sz="quarter" idx="23"/>
              </p:nvPr>
            </p:nvSpPr>
            <p:spPr>
              <a:xfrm>
                <a:off x="28432" y="1806388"/>
                <a:ext cx="6077235" cy="2667000"/>
              </a:xfrm>
              <a:blipFill rotWithShape="0">
                <a:blip r:embed="rId2"/>
                <a:stretch>
                  <a:fillRect/>
                </a:stretch>
              </a:blipFill>
            </p:spPr>
            <p:txBody>
              <a:bodyPr/>
              <a:lstStyle/>
              <a:p>
                <a:r>
                  <a:rPr lang="en-US">
                    <a:noFill/>
                  </a:rPr>
                  <a:t> </a:t>
                </a:r>
              </a:p>
            </p:txBody>
          </p:sp>
        </mc:Fallback>
      </mc:AlternateContent>
      <p:pic>
        <p:nvPicPr>
          <p:cNvPr id="5122" name="Picture 2" descr="A coffee cup calorimeter is shown with thermometer, styrofoam cups and a cork li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57922" y="771525"/>
            <a:ext cx="1590806"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375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7442" y="228600"/>
            <a:ext cx="9036558" cy="500062"/>
          </a:xfrm>
        </p:spPr>
        <p:txBody>
          <a:bodyPr/>
          <a:lstStyle/>
          <a:p>
            <a:pPr defTabSz="1100138">
              <a:tabLst>
                <a:tab pos="3368675" algn="l"/>
                <a:tab pos="3481388" algn="l"/>
              </a:tabLst>
            </a:pPr>
            <a:r>
              <a:rPr lang="en-US" dirty="0"/>
              <a:t>SAMPLE PROBLEM	</a:t>
            </a:r>
            <a:r>
              <a:rPr lang="en-US" dirty="0">
                <a:solidFill>
                  <a:schemeClr val="bg1"/>
                </a:solidFill>
              </a:rPr>
              <a:t>5.5</a:t>
            </a:r>
            <a:r>
              <a:rPr lang="en-US" dirty="0"/>
              <a:t>	</a:t>
            </a:r>
            <a:r>
              <a:rPr lang="en-US" dirty="0">
                <a:solidFill>
                  <a:schemeClr val="bg1"/>
                </a:solidFill>
              </a:rPr>
              <a:t>Strategy</a:t>
            </a:r>
          </a:p>
        </p:txBody>
      </p:sp>
      <p:sp>
        <p:nvSpPr>
          <p:cNvPr id="20" name="Text Placeholder 19"/>
          <p:cNvSpPr>
            <a:spLocks noGrp="1"/>
          </p:cNvSpPr>
          <p:nvPr>
            <p:ph type="body" sz="quarter" idx="23"/>
          </p:nvPr>
        </p:nvSpPr>
        <p:spPr>
          <a:xfrm>
            <a:off x="20525" y="966951"/>
            <a:ext cx="9123475" cy="5228899"/>
          </a:xfrm>
        </p:spPr>
        <p:txBody>
          <a:bodyPr/>
          <a:lstStyle/>
          <a:p>
            <a:pPr>
              <a:spcBef>
                <a:spcPts val="0"/>
              </a:spcBef>
              <a:spcAft>
                <a:spcPts val="2800"/>
              </a:spcAft>
            </a:pPr>
            <a:r>
              <a:rPr lang="en-US" dirty="0"/>
              <a:t>A metal pellet with a mass of 100.0 g, originally at 88.4°C, is dropped into 125 g of water originally at 25.1°C. </a:t>
            </a:r>
          </a:p>
          <a:p>
            <a:pPr>
              <a:spcBef>
                <a:spcPts val="0"/>
              </a:spcBef>
              <a:spcAft>
                <a:spcPts val="3600"/>
              </a:spcAft>
            </a:pPr>
            <a:r>
              <a:rPr lang="en-US" dirty="0"/>
              <a:t>The final temperature of both the pellet and the water is 31.3°C. </a:t>
            </a:r>
          </a:p>
          <a:p>
            <a:pPr>
              <a:spcBef>
                <a:spcPts val="0"/>
              </a:spcBef>
              <a:spcAft>
                <a:spcPts val="3600"/>
              </a:spcAft>
            </a:pPr>
            <a:r>
              <a:rPr lang="en-US" dirty="0"/>
              <a:t>Calculate the heat capacity </a:t>
            </a:r>
            <a:r>
              <a:rPr lang="en-US" i="1" dirty="0"/>
              <a:t>C </a:t>
            </a:r>
            <a:r>
              <a:rPr lang="en-US" dirty="0"/>
              <a:t>(in J/°C) of the pellet. </a:t>
            </a:r>
          </a:p>
          <a:p>
            <a:pPr>
              <a:spcBef>
                <a:spcPts val="0"/>
              </a:spcBef>
            </a:pPr>
            <a:r>
              <a:rPr lang="en-US" b="1" dirty="0">
                <a:solidFill>
                  <a:srgbClr val="43638E"/>
                </a:solidFill>
              </a:rPr>
              <a:t>Strategy</a:t>
            </a:r>
          </a:p>
          <a:p>
            <a:pPr>
              <a:spcBef>
                <a:spcPts val="0"/>
              </a:spcBef>
            </a:pPr>
            <a:r>
              <a:rPr lang="en-US" dirty="0"/>
              <a:t>Use </a:t>
            </a:r>
            <a:r>
              <a:rPr lang="en-US" i="1" dirty="0"/>
              <a:t>q </a:t>
            </a:r>
            <a:r>
              <a:rPr lang="en-US" dirty="0"/>
              <a:t>= </a:t>
            </a:r>
            <a:r>
              <a:rPr lang="en-US" i="1" dirty="0"/>
              <a:t>sm</a:t>
            </a:r>
            <a:r>
              <a:rPr lang="en-US" dirty="0">
                <a:sym typeface="Symbol"/>
              </a:rPr>
              <a:t></a:t>
            </a:r>
            <a:r>
              <a:rPr lang="en-US" i="1" dirty="0"/>
              <a:t>T</a:t>
            </a:r>
            <a:r>
              <a:rPr lang="en-US" dirty="0"/>
              <a:t> to determine the heat absorbed by the water; then use </a:t>
            </a:r>
            <a:r>
              <a:rPr lang="en-US" i="1" dirty="0"/>
              <a:t>q </a:t>
            </a:r>
            <a:r>
              <a:rPr lang="en-US" dirty="0"/>
              <a:t>= </a:t>
            </a:r>
            <a:r>
              <a:rPr lang="en-US" i="1" dirty="0"/>
              <a:t>C</a:t>
            </a:r>
            <a:r>
              <a:rPr lang="en-US" dirty="0">
                <a:sym typeface="Symbol"/>
              </a:rPr>
              <a:t></a:t>
            </a:r>
            <a:r>
              <a:rPr lang="en-US" i="1" dirty="0"/>
              <a:t>T</a:t>
            </a:r>
            <a:r>
              <a:rPr lang="en-US" dirty="0"/>
              <a:t> to determine the heat capacity of the metal pellet. </a:t>
            </a:r>
          </a:p>
        </p:txBody>
      </p:sp>
    </p:spTree>
    <p:extLst>
      <p:ext uri="{BB962C8B-B14F-4D97-AF65-F5344CB8AC3E}">
        <p14:creationId xmlns:p14="http://schemas.microsoft.com/office/powerpoint/2010/main" val="132049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0"/>
            <a:ext cx="8763000" cy="876142"/>
          </a:xfrm>
        </p:spPr>
        <p:txBody>
          <a:bodyPr/>
          <a:lstStyle/>
          <a:p>
            <a:pPr>
              <a:tabLst>
                <a:tab pos="1038225" algn="l"/>
              </a:tabLst>
            </a:pPr>
            <a:r>
              <a:rPr lang="en-US" dirty="0">
                <a:solidFill>
                  <a:srgbClr val="FFFFFF"/>
                </a:solidFill>
                <a:latin typeface="Calibri"/>
              </a:rPr>
              <a:t>5.1	</a:t>
            </a:r>
            <a:r>
              <a:rPr lang="en-US" dirty="0">
                <a:solidFill>
                  <a:srgbClr val="CE171F"/>
                </a:solidFill>
                <a:latin typeface="Calibri"/>
              </a:rPr>
              <a:t>Energy and Energy Changes (7)</a:t>
            </a:r>
            <a:endParaRPr lang="en-US" dirty="0">
              <a:solidFill>
                <a:srgbClr val="CE171F"/>
              </a:solidFill>
            </a:endParaRPr>
          </a:p>
        </p:txBody>
      </p:sp>
      <p:sp>
        <p:nvSpPr>
          <p:cNvPr id="38" name="Text Placeholder 37"/>
          <p:cNvSpPr>
            <a:spLocks noGrp="1"/>
          </p:cNvSpPr>
          <p:nvPr>
            <p:ph type="body" sz="quarter" idx="23"/>
          </p:nvPr>
        </p:nvSpPr>
        <p:spPr>
          <a:xfrm>
            <a:off x="0" y="1097280"/>
            <a:ext cx="9048750" cy="502920"/>
          </a:xfrm>
        </p:spPr>
        <p:txBody>
          <a:bodyPr/>
          <a:lstStyle/>
          <a:p>
            <a:r>
              <a:rPr lang="en-US" dirty="0">
                <a:solidFill>
                  <a:srgbClr val="4F74A7"/>
                </a:solidFill>
              </a:rPr>
              <a:t>Energy Changes in Chemical Reactions</a:t>
            </a:r>
          </a:p>
        </p:txBody>
      </p:sp>
      <p:sp>
        <p:nvSpPr>
          <p:cNvPr id="39" name="Text Placeholder 38"/>
          <p:cNvSpPr>
            <a:spLocks noGrp="1"/>
          </p:cNvSpPr>
          <p:nvPr>
            <p:ph type="body" sz="quarter" idx="24"/>
          </p:nvPr>
        </p:nvSpPr>
        <p:spPr>
          <a:xfrm>
            <a:off x="0" y="1630838"/>
            <a:ext cx="9144000" cy="2255362"/>
          </a:xfrm>
        </p:spPr>
        <p:txBody>
          <a:bodyPr/>
          <a:lstStyle/>
          <a:p>
            <a:pPr>
              <a:spcAft>
                <a:spcPts val="3600"/>
              </a:spcAft>
            </a:pPr>
            <a:r>
              <a:rPr lang="en-US" dirty="0"/>
              <a:t>The </a:t>
            </a:r>
            <a:r>
              <a:rPr lang="en-US" b="1" i="1" dirty="0"/>
              <a:t>system</a:t>
            </a:r>
            <a:r>
              <a:rPr lang="en-US" dirty="0"/>
              <a:t> is defined as</a:t>
            </a:r>
            <a:r>
              <a:rPr lang="en-US" b="1" i="1" dirty="0"/>
              <a:t> </a:t>
            </a:r>
            <a:r>
              <a:rPr lang="en-US" dirty="0"/>
              <a:t>the specific part of the universe that is of interest to us. </a:t>
            </a:r>
          </a:p>
          <a:p>
            <a:pPr>
              <a:spcBef>
                <a:spcPts val="0"/>
              </a:spcBef>
            </a:pPr>
            <a:r>
              <a:rPr lang="en-US" dirty="0"/>
              <a:t>The rest of the universe outside the system constitutes the </a:t>
            </a:r>
            <a:r>
              <a:rPr lang="en-US" b="1" i="1" dirty="0"/>
              <a:t>surroundings. </a:t>
            </a:r>
            <a:endParaRPr lang="en-US" dirty="0"/>
          </a:p>
        </p:txBody>
      </p:sp>
    </p:spTree>
    <p:extLst>
      <p:ext uri="{BB962C8B-B14F-4D97-AF65-F5344CB8AC3E}">
        <p14:creationId xmlns:p14="http://schemas.microsoft.com/office/powerpoint/2010/main" val="20737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1" y="228600"/>
            <a:ext cx="8991599" cy="500062"/>
          </a:xfrm>
        </p:spPr>
        <p:txBody>
          <a:bodyPr/>
          <a:lstStyle/>
          <a:p>
            <a:pPr defTabSz="1116013">
              <a:tabLst>
                <a:tab pos="3433763" algn="l"/>
              </a:tabLst>
            </a:pPr>
            <a:r>
              <a:rPr lang="en-US" dirty="0"/>
              <a:t>SAMPLE PROBLEM	</a:t>
            </a:r>
            <a:r>
              <a:rPr lang="en-US" dirty="0">
                <a:solidFill>
                  <a:schemeClr val="bg1"/>
                </a:solidFill>
              </a:rPr>
              <a:t>5.5</a:t>
            </a:r>
            <a:r>
              <a:rPr lang="en-US" dirty="0"/>
              <a:t>	</a:t>
            </a:r>
            <a:r>
              <a:rPr lang="en-US" dirty="0">
                <a:solidFill>
                  <a:schemeClr val="bg1"/>
                </a:solidFill>
              </a:rPr>
              <a:t>Setup</a:t>
            </a:r>
            <a:endParaRPr lang="en-US" dirty="0"/>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1" y="952500"/>
                <a:ext cx="9143999" cy="5448300"/>
              </a:xfrm>
            </p:spPr>
            <p:txBody>
              <a:bodyPr/>
              <a:lstStyle/>
              <a:p>
                <a:pPr>
                  <a:spcBef>
                    <a:spcPts val="0"/>
                  </a:spcBef>
                </a:pPr>
                <a:r>
                  <a:rPr lang="en-US" b="1" dirty="0">
                    <a:solidFill>
                      <a:srgbClr val="43638E"/>
                    </a:solidFill>
                  </a:rPr>
                  <a:t>Setup</a:t>
                </a:r>
              </a:p>
              <a:p>
                <a:pPr algn="ctr">
                  <a:spcBef>
                    <a:spcPts val="0"/>
                  </a:spcBef>
                  <a:spcAft>
                    <a:spcPts val="30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m:rPr>
                            <m:sty m:val="p"/>
                          </m:rPr>
                          <a:rPr lang="en-US" b="0" i="0" smtClean="0">
                            <a:latin typeface="Cambria Math" panose="02040503050406030204" pitchFamily="18" charset="0"/>
                          </a:rPr>
                          <m:t>water</m:t>
                        </m:r>
                      </m:sub>
                    </m:sSub>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125</m:t>
                        </m:r>
                      </m:e>
                      <m:sub>
                        <m:r>
                          <m:rPr>
                            <m:sty m:val="p"/>
                          </m:rPr>
                          <a:rPr lang="en-US" b="0" i="0" smtClean="0">
                            <a:latin typeface="Cambria Math" panose="02040503050406030204" pitchFamily="18" charset="0"/>
                            <a:ea typeface="Cambria Math" panose="02040503050406030204" pitchFamily="18" charset="0"/>
                          </a:rPr>
                          <m:t>g</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m:rPr>
                            <m:sty m:val="p"/>
                          </m:rPr>
                          <a:rPr lang="en-US" b="0" i="0" smtClean="0">
                            <a:latin typeface="Cambria Math" panose="02040503050406030204" pitchFamily="18" charset="0"/>
                          </a:rPr>
                          <m:t>water</m:t>
                        </m:r>
                      </m:sub>
                    </m:sSub>
                    <m:r>
                      <a:rPr lang="en-US"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4.184</m:t>
                    </m:r>
                    <m:r>
                      <m:rPr>
                        <m:sty m:val="p"/>
                      </m:rPr>
                      <a:rPr lang="en-US" b="0" i="0" smtClean="0">
                        <a:latin typeface="Cambria Math" panose="02040503050406030204" pitchFamily="18" charset="0"/>
                        <a:ea typeface="Cambria Math" panose="02040503050406030204" pitchFamily="18" charset="0"/>
                      </a:rPr>
                      <m:t>J</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m:t>
                    </m:r>
                    <m:r>
                      <a:rPr lang="en-US" b="0" i="0" smtClean="0">
                        <a:latin typeface="Cambria Math" panose="02040503050406030204" pitchFamily="18" charset="0"/>
                        <a:ea typeface="Cambria Math" panose="02040503050406030204" pitchFamily="18" charset="0"/>
                      </a:rPr>
                      <m:t>∙℃</m:t>
                    </m:r>
                  </m:oMath>
                </a14:m>
                <a:endParaRPr lang="en-US" dirty="0"/>
              </a:p>
              <a:p>
                <a:pPr algn="ctr">
                  <a:spcBef>
                    <a:spcPts val="0"/>
                  </a:spcBef>
                  <a:spcAft>
                    <a:spcPts val="31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sym typeface="Symbol"/>
                        </a:rPr>
                        <m:t>∆</m:t>
                      </m:r>
                      <m:sSub>
                        <m:sSubPr>
                          <m:ctrlPr>
                            <a:rPr lang="en-US" i="1" smtClean="0">
                              <a:latin typeface="Cambria Math" panose="02040503050406030204" pitchFamily="18" charset="0"/>
                              <a:ea typeface="Cambria Math" panose="02040503050406030204" pitchFamily="18" charset="0"/>
                              <a:sym typeface="Symbol"/>
                            </a:rPr>
                          </m:ctrlPr>
                        </m:sSubPr>
                        <m:e>
                          <m:r>
                            <a:rPr lang="en-US" b="0" i="1" smtClean="0">
                              <a:latin typeface="Cambria Math" panose="02040503050406030204" pitchFamily="18" charset="0"/>
                              <a:ea typeface="Cambria Math" panose="02040503050406030204" pitchFamily="18" charset="0"/>
                              <a:sym typeface="Symbol"/>
                            </a:rPr>
                            <m:t>𝑇</m:t>
                          </m:r>
                        </m:e>
                        <m:sub>
                          <m:r>
                            <m:rPr>
                              <m:sty m:val="p"/>
                            </m:rPr>
                            <a:rPr lang="en-US" b="0" i="0" smtClean="0">
                              <a:latin typeface="Cambria Math" panose="02040503050406030204" pitchFamily="18" charset="0"/>
                              <a:ea typeface="Cambria Math" panose="02040503050406030204" pitchFamily="18" charset="0"/>
                              <a:sym typeface="Symbol"/>
                            </a:rPr>
                            <m:t>water</m:t>
                          </m:r>
                        </m:sub>
                      </m:sSub>
                      <m:r>
                        <a:rPr lang="en-US" i="0" smtClean="0">
                          <a:latin typeface="Cambria Math" panose="02040503050406030204" pitchFamily="18" charset="0"/>
                          <a:ea typeface="Cambria Math" panose="02040503050406030204" pitchFamily="18" charset="0"/>
                          <a:sym typeface="Symbol"/>
                        </a:rPr>
                        <m:t>=</m:t>
                      </m:r>
                      <m:r>
                        <a:rPr lang="en-US" b="0" i="0" smtClean="0">
                          <a:latin typeface="Cambria Math" panose="02040503050406030204" pitchFamily="18" charset="0"/>
                          <a:ea typeface="Cambria Math" panose="02040503050406030204" pitchFamily="18" charset="0"/>
                          <a:sym typeface="Symbol"/>
                        </a:rPr>
                        <m:t>31.3℃−25.1℃=6.2℃</m:t>
                      </m:r>
                    </m:oMath>
                  </m:oMathPara>
                </a14:m>
                <a:endParaRPr lang="en-US" dirty="0"/>
              </a:p>
              <a:p>
                <a:pPr>
                  <a:spcBef>
                    <a:spcPts val="0"/>
                  </a:spcBef>
                </a:pPr>
                <a:r>
                  <a:rPr lang="en-US" dirty="0"/>
                  <a:t>The heat absorbed by the water must be released by the pellet: </a:t>
                </a:r>
              </a:p>
              <a:p>
                <a:pPr algn="ctr">
                  <a:spcAft>
                    <a:spcPts val="3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water</m:t>
                        </m:r>
                      </m:sub>
                    </m:sSub>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pellet</m:t>
                        </m:r>
                        <m:r>
                          <a:rPr lang="en-US" b="0" i="0" smtClean="0">
                            <a:latin typeface="Cambria Math" panose="02040503050406030204" pitchFamily="18" charset="0"/>
                            <a:ea typeface="Cambria Math" panose="02040503050406030204" pitchFamily="18" charset="0"/>
                          </a:rPr>
                          <m:t>∙</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m:rPr>
                            <m:sty m:val="p"/>
                          </m:rPr>
                          <a:rPr lang="en-US" b="0" i="0" smtClean="0">
                            <a:latin typeface="Cambria Math" panose="02040503050406030204" pitchFamily="18" charset="0"/>
                            <a:ea typeface="Cambria Math" panose="02040503050406030204" pitchFamily="18" charset="0"/>
                          </a:rPr>
                          <m:t>pellet</m:t>
                        </m:r>
                      </m:sub>
                    </m:sSub>
                    <m:r>
                      <a:rPr lang="en-US"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100.0 </m:t>
                    </m:r>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 </m:t>
                    </m:r>
                  </m:oMath>
                </a14:m>
                <a:r>
                  <a:rPr lang="en-US" dirty="0"/>
                  <a:t>and </a:t>
                </a:r>
              </a:p>
              <a:p>
                <a:pPr algn="ctr">
                  <a:spcBef>
                    <a:spcPts val="2400"/>
                  </a:spcBef>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sym typeface="Symbol"/>
                        </a:rPr>
                        <m:t>∆</m:t>
                      </m:r>
                      <m:sSub>
                        <m:sSubPr>
                          <m:ctrlPr>
                            <a:rPr lang="en-US" i="1" smtClean="0">
                              <a:latin typeface="Cambria Math" panose="02040503050406030204" pitchFamily="18" charset="0"/>
                              <a:ea typeface="Cambria Math" panose="02040503050406030204" pitchFamily="18" charset="0"/>
                              <a:sym typeface="Symbol"/>
                            </a:rPr>
                          </m:ctrlPr>
                        </m:sSubPr>
                        <m:e>
                          <m:r>
                            <a:rPr lang="en-US" b="0" i="1" smtClean="0">
                              <a:latin typeface="Cambria Math" panose="02040503050406030204" pitchFamily="18" charset="0"/>
                              <a:ea typeface="Cambria Math" panose="02040503050406030204" pitchFamily="18" charset="0"/>
                              <a:sym typeface="Symbol"/>
                            </a:rPr>
                            <m:t>𝑇</m:t>
                          </m:r>
                        </m:e>
                        <m:sub>
                          <m:r>
                            <m:rPr>
                              <m:sty m:val="p"/>
                            </m:rPr>
                            <a:rPr lang="en-US" b="0" i="0" smtClean="0">
                              <a:latin typeface="Cambria Math" panose="02040503050406030204" pitchFamily="18" charset="0"/>
                              <a:ea typeface="Cambria Math" panose="02040503050406030204" pitchFamily="18" charset="0"/>
                              <a:sym typeface="Symbol"/>
                            </a:rPr>
                            <m:t>pellet</m:t>
                          </m:r>
                        </m:sub>
                      </m:sSub>
                      <m:r>
                        <a:rPr lang="en-US" i="1" smtClean="0">
                          <a:latin typeface="Cambria Math" panose="02040503050406030204" pitchFamily="18" charset="0"/>
                          <a:ea typeface="Cambria Math" panose="02040503050406030204" pitchFamily="18" charset="0"/>
                          <a:sym typeface="Symbol"/>
                        </a:rPr>
                        <m:t>=</m:t>
                      </m:r>
                      <m:r>
                        <a:rPr lang="en-US" b="0" i="1" smtClean="0">
                          <a:latin typeface="Cambria Math" panose="02040503050406030204" pitchFamily="18" charset="0"/>
                          <a:ea typeface="Cambria Math" panose="02040503050406030204" pitchFamily="18" charset="0"/>
                          <a:sym typeface="Symbol"/>
                        </a:rPr>
                        <m:t>31.3℃−88.4℃=257.1℃</m:t>
                      </m:r>
                    </m:oMath>
                  </m:oMathPara>
                </a14:m>
                <a:endParaRPr lang="en-US" dirty="0">
                  <a:solidFill>
                    <a:prstClr val="black"/>
                  </a:solidFill>
                </a:endParaRP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1" y="952500"/>
                <a:ext cx="9143999" cy="5448300"/>
              </a:xfrm>
              <a:blipFill>
                <a:blip r:embed="rId2"/>
                <a:stretch>
                  <a:fillRect l="-1333" t="-1007"/>
                </a:stretch>
              </a:blipFill>
            </p:spPr>
            <p:txBody>
              <a:bodyPr/>
              <a:lstStyle/>
              <a:p>
                <a:r>
                  <a:rPr lang="en-US">
                    <a:noFill/>
                  </a:rPr>
                  <a:t> </a:t>
                </a:r>
              </a:p>
            </p:txBody>
          </p:sp>
        </mc:Fallback>
      </mc:AlternateContent>
    </p:spTree>
    <p:extLst>
      <p:ext uri="{BB962C8B-B14F-4D97-AF65-F5344CB8AC3E}">
        <p14:creationId xmlns:p14="http://schemas.microsoft.com/office/powerpoint/2010/main" val="419115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76200" y="228600"/>
            <a:ext cx="8686800" cy="500062"/>
          </a:xfrm>
        </p:spPr>
        <p:txBody>
          <a:bodyPr/>
          <a:lstStyle/>
          <a:p>
            <a:pPr defTabSz="1127125">
              <a:tabLst>
                <a:tab pos="3368675" algn="l"/>
              </a:tabLst>
            </a:pPr>
            <a:r>
              <a:rPr lang="en-US" dirty="0"/>
              <a:t>SAMPLE PROBLEM	</a:t>
            </a:r>
            <a:r>
              <a:rPr lang="en-US" dirty="0">
                <a:solidFill>
                  <a:schemeClr val="bg1"/>
                </a:solidFill>
              </a:rPr>
              <a:t>5.5</a:t>
            </a:r>
            <a:r>
              <a:rPr lang="en-US" dirty="0"/>
              <a:t>	</a:t>
            </a:r>
            <a:r>
              <a:rPr lang="en-US" dirty="0">
                <a:solidFill>
                  <a:schemeClr val="bg1"/>
                </a:solidFill>
              </a:rPr>
              <a:t>Solution</a:t>
            </a:r>
          </a:p>
        </p:txBody>
      </p:sp>
      <p:sp>
        <p:nvSpPr>
          <p:cNvPr id="6152" name="Text Placeholder 6"/>
          <p:cNvSpPr>
            <a:spLocks noGrp="1"/>
          </p:cNvSpPr>
          <p:nvPr>
            <p:ph type="body" sz="quarter" idx="23"/>
          </p:nvPr>
        </p:nvSpPr>
        <p:spPr>
          <a:xfrm>
            <a:off x="0" y="925716"/>
            <a:ext cx="9144000" cy="557420"/>
          </a:xfrm>
        </p:spPr>
        <p:txBody>
          <a:bodyPr/>
          <a:lstStyle/>
          <a:p>
            <a:r>
              <a:rPr lang="en-US" dirty="0">
                <a:solidFill>
                  <a:srgbClr val="43638E"/>
                </a:solidFill>
              </a:rPr>
              <a:t>Solution</a:t>
            </a:r>
          </a:p>
        </p:txBody>
      </p:sp>
      <mc:AlternateContent xmlns:mc="http://schemas.openxmlformats.org/markup-compatibility/2006" xmlns:a14="http://schemas.microsoft.com/office/drawing/2010/main">
        <mc:Choice Requires="a14">
          <p:sp>
            <p:nvSpPr>
              <p:cNvPr id="6153" name="Text Placeholder 7"/>
              <p:cNvSpPr>
                <a:spLocks noGrp="1"/>
              </p:cNvSpPr>
              <p:nvPr>
                <p:ph type="body" sz="quarter" idx="24"/>
              </p:nvPr>
            </p:nvSpPr>
            <p:spPr>
              <a:xfrm>
                <a:off x="32366" y="1524000"/>
                <a:ext cx="9111634" cy="4810125"/>
              </a:xfrm>
            </p:spPr>
            <p:txBody>
              <a:bodyPr/>
              <a:lstStyle/>
              <a:p>
                <a:pPr>
                  <a:spcBef>
                    <a:spcPts val="0"/>
                  </a:spcBef>
                  <a:spcAft>
                    <a:spcPts val="20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water</m:t>
                          </m:r>
                        </m:sub>
                      </m:sSub>
                      <m:r>
                        <a:rPr lang="en-US" i="0"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4.184 </m:t>
                          </m:r>
                          <m:r>
                            <m:rPr>
                              <m:sty m:val="p"/>
                            </m:rPr>
                            <a:rPr lang="en-US" b="0" i="0" smtClean="0">
                              <a:latin typeface="Cambria Math" panose="02040503050406030204" pitchFamily="18" charset="0"/>
                              <a:ea typeface="Cambria Math" panose="02040503050406030204" pitchFamily="18" charset="0"/>
                            </a:rPr>
                            <m:t>J</m:t>
                          </m:r>
                        </m:num>
                        <m:den>
                          <m:r>
                            <m:rPr>
                              <m:sty m:val="p"/>
                            </m:rPr>
                            <a:rPr lang="en-US" b="0" i="0" smtClean="0">
                              <a:latin typeface="Cambria Math" panose="02040503050406030204" pitchFamily="18" charset="0"/>
                              <a:ea typeface="Cambria Math" panose="02040503050406030204" pitchFamily="18" charset="0"/>
                            </a:rPr>
                            <m:t>g</m:t>
                          </m:r>
                          <m:r>
                            <a:rPr lang="en-US" b="0" i="0" smtClean="0">
                              <a:latin typeface="Cambria Math" panose="02040503050406030204" pitchFamily="18" charset="0"/>
                              <a:ea typeface="Cambria Math" panose="02040503050406030204" pitchFamily="18" charset="0"/>
                            </a:rPr>
                            <m:t>∙℃</m:t>
                          </m:r>
                        </m:den>
                      </m:f>
                      <m:r>
                        <a:rPr lang="en-US"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125 </m:t>
                      </m:r>
                      <m:r>
                        <m:rPr>
                          <m:sty m:val="p"/>
                        </m:rPr>
                        <a:rPr lang="en-US" b="0" i="0" smtClean="0">
                          <a:latin typeface="Cambria Math" panose="02040503050406030204" pitchFamily="18" charset="0"/>
                          <a:ea typeface="Cambria Math" panose="02040503050406030204" pitchFamily="18" charset="0"/>
                        </a:rPr>
                        <m:t>g</m:t>
                      </m:r>
                      <m:r>
                        <a:rPr lang="en-US" b="0" i="0" smtClean="0">
                          <a:latin typeface="Cambria Math" panose="02040503050406030204" pitchFamily="18" charset="0"/>
                          <a:ea typeface="Cambria Math" panose="02040503050406030204" pitchFamily="18" charset="0"/>
                        </a:rPr>
                        <m:t>×6.2℃=3242.6 </m:t>
                      </m:r>
                      <m:r>
                        <m:rPr>
                          <m:sty m:val="p"/>
                        </m:rPr>
                        <a:rPr lang="en-US" b="0" i="0" smtClean="0">
                          <a:latin typeface="Cambria Math" panose="02040503050406030204" pitchFamily="18" charset="0"/>
                          <a:ea typeface="Cambria Math" panose="02040503050406030204" pitchFamily="18" charset="0"/>
                        </a:rPr>
                        <m:t>J</m:t>
                      </m:r>
                    </m:oMath>
                  </m:oMathPara>
                </a14:m>
                <a:endParaRPr lang="en-US" dirty="0"/>
              </a:p>
              <a:p>
                <a:pPr marL="2566988" indent="-2566988">
                  <a:spcBef>
                    <a:spcPts val="0"/>
                  </a:spcBef>
                  <a:spcAft>
                    <a:spcPts val="30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pellet</m:t>
                          </m:r>
                        </m:sub>
                      </m:sSub>
                      <m:r>
                        <a:rPr lang="en-US"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3242.6 </m:t>
                      </m:r>
                      <m:r>
                        <m:rPr>
                          <m:sty m:val="p"/>
                        </m:rPr>
                        <a:rPr lang="en-US" b="0" i="0" smtClean="0">
                          <a:latin typeface="Cambria Math" panose="02040503050406030204" pitchFamily="18" charset="0"/>
                          <a:ea typeface="Cambria Math" panose="02040503050406030204" pitchFamily="18" charset="0"/>
                        </a:rPr>
                        <m:t>J</m:t>
                      </m:r>
                    </m:oMath>
                  </m:oMathPara>
                </a14:m>
                <a:endParaRPr lang="en-US" dirty="0"/>
              </a:p>
              <a:p>
                <a:pPr>
                  <a:spcBef>
                    <a:spcPts val="0"/>
                  </a:spcBef>
                  <a:spcAft>
                    <a:spcPts val="36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3242.6 </m:t>
                      </m:r>
                      <m:r>
                        <m:rPr>
                          <m:sty m:val="p"/>
                        </m:rPr>
                        <a:rPr lang="en-US" b="0" i="0" smtClean="0">
                          <a:latin typeface="Cambria Math" panose="02040503050406030204" pitchFamily="18" charset="0"/>
                          <a:ea typeface="Cambria Math" panose="02040503050406030204" pitchFamily="18" charset="0"/>
                        </a:rPr>
                        <m:t>J</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m:rPr>
                              <m:sty m:val="p"/>
                            </m:rPr>
                            <a:rPr lang="en-US" b="0" i="0" smtClean="0">
                              <a:latin typeface="Cambria Math" panose="02040503050406030204" pitchFamily="18" charset="0"/>
                              <a:ea typeface="Cambria Math" panose="02040503050406030204" pitchFamily="18" charset="0"/>
                            </a:rPr>
                            <m:t>pellet</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−57.1℃</m:t>
                          </m:r>
                        </m:e>
                      </m:d>
                    </m:oMath>
                  </m:oMathPara>
                </a14:m>
                <a:endParaRPr lang="en-US" dirty="0"/>
              </a:p>
              <a:p>
                <a:pPr marL="2679700" indent="-2679700">
                  <a:spcBef>
                    <a:spcPts val="0"/>
                  </a:spcBef>
                  <a:spcAft>
                    <a:spcPts val="2000"/>
                  </a:spcAft>
                  <a:tabLst>
                    <a:tab pos="2806700" algn="l"/>
                  </a:tabLs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m:rPr>
                              <m:sty m:val="p"/>
                            </m:rPr>
                            <a:rPr lang="en-US" b="0" i="0" smtClean="0">
                              <a:latin typeface="Cambria Math" panose="02040503050406030204" pitchFamily="18" charset="0"/>
                            </a:rPr>
                            <m:t>pellet</m:t>
                          </m:r>
                        </m:sub>
                      </m:sSub>
                      <m:r>
                        <a:rPr lang="en-US"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57 </m:t>
                      </m:r>
                      <m:r>
                        <m:rPr>
                          <m:sty m:val="p"/>
                        </m:rPr>
                        <a:rPr lang="en-US" b="0" i="0" smtClean="0">
                          <a:latin typeface="Cambria Math" panose="02040503050406030204" pitchFamily="18" charset="0"/>
                          <a:ea typeface="Cambria Math" panose="02040503050406030204" pitchFamily="18" charset="0"/>
                        </a:rPr>
                        <m:t>J</m:t>
                      </m:r>
                      <m:r>
                        <a:rPr lang="en-US" b="0" i="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153" name="Text Placeholder 7"/>
              <p:cNvSpPr>
                <a:spLocks noGrp="1" noRot="1" noChangeAspect="1" noMove="1" noResize="1" noEditPoints="1" noAdjustHandles="1" noChangeArrowheads="1" noChangeShapeType="1" noTextEdit="1"/>
              </p:cNvSpPr>
              <p:nvPr>
                <p:ph type="body" sz="quarter" idx="24"/>
              </p:nvPr>
            </p:nvSpPr>
            <p:spPr>
              <a:xfrm>
                <a:off x="32366" y="1524000"/>
                <a:ext cx="9111634" cy="4810125"/>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369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609600"/>
          </a:xfrm>
        </p:spPr>
        <p:txBody>
          <a:bodyPr/>
          <a:lstStyle/>
          <a:p>
            <a:pPr>
              <a:tabLst>
                <a:tab pos="1146175" algn="l"/>
              </a:tabLst>
            </a:pPr>
            <a:r>
              <a:rPr lang="en-US" dirty="0">
                <a:solidFill>
                  <a:srgbClr val="FFFFFF"/>
                </a:solidFill>
                <a:latin typeface="Calibri"/>
              </a:rPr>
              <a:t>5.4	</a:t>
            </a:r>
            <a:r>
              <a:rPr lang="en-US" dirty="0">
                <a:latin typeface="Calibri"/>
              </a:rPr>
              <a:t>Calorimetry (6)</a:t>
            </a:r>
            <a:endParaRPr lang="en-US" dirty="0"/>
          </a:p>
        </p:txBody>
      </p:sp>
      <p:sp>
        <p:nvSpPr>
          <p:cNvPr id="21" name="Text Placeholder 20"/>
          <p:cNvSpPr>
            <a:spLocks noGrp="1"/>
          </p:cNvSpPr>
          <p:nvPr>
            <p:ph type="body" sz="quarter" idx="22"/>
          </p:nvPr>
        </p:nvSpPr>
        <p:spPr/>
        <p:txBody>
          <a:bodyPr/>
          <a:lstStyle/>
          <a:p>
            <a:r>
              <a:rPr lang="en-US" dirty="0">
                <a:latin typeface="Calibri"/>
              </a:rPr>
              <a:t>Constant-Pressure Calorimetry</a:t>
            </a:r>
          </a:p>
        </p:txBody>
      </p:sp>
      <p:sp>
        <p:nvSpPr>
          <p:cNvPr id="22" name="Text Placeholder 21"/>
          <p:cNvSpPr>
            <a:spLocks noGrp="1"/>
          </p:cNvSpPr>
          <p:nvPr>
            <p:ph type="body" sz="quarter" idx="23"/>
          </p:nvPr>
        </p:nvSpPr>
        <p:spPr>
          <a:xfrm>
            <a:off x="229205" y="2172977"/>
            <a:ext cx="8697034" cy="417823"/>
          </a:xfrm>
        </p:spPr>
        <p:txBody>
          <a:bodyPr/>
          <a:lstStyle/>
          <a:p>
            <a:pPr>
              <a:spcBef>
                <a:spcPts val="0"/>
              </a:spcBef>
            </a:pPr>
            <a:r>
              <a:rPr lang="en-US" dirty="0">
                <a:solidFill>
                  <a:schemeClr val="tx1"/>
                </a:solidFill>
              </a:rPr>
              <a:t>Table 5.3 Heats of Some Typical Reactions and Physical Processes Measured at Constant Pressure</a:t>
            </a:r>
          </a:p>
        </p:txBody>
      </p:sp>
      <p:graphicFrame>
        <p:nvGraphicFramePr>
          <p:cNvPr id="14" name="Table 13"/>
          <p:cNvGraphicFramePr>
            <a:graphicFrameLocks noGrp="1"/>
          </p:cNvGraphicFramePr>
          <p:nvPr>
            <p:extLst>
              <p:ext uri="{D42A27DB-BD31-4B8C-83A1-F6EECF244321}">
                <p14:modId xmlns:p14="http://schemas.microsoft.com/office/powerpoint/2010/main" val="663743828"/>
              </p:ext>
            </p:extLst>
          </p:nvPr>
        </p:nvGraphicFramePr>
        <p:xfrm>
          <a:off x="304800" y="2590800"/>
          <a:ext cx="8305800" cy="2362200"/>
        </p:xfrm>
        <a:graphic>
          <a:graphicData uri="http://schemas.openxmlformats.org/drawingml/2006/table">
            <a:tbl>
              <a:tblPr firstRow="1" bandRow="1">
                <a:tableStyleId>{7E9639D4-E3E2-4D34-9284-5A2195B3D0D7}</a:tableStyleId>
              </a:tblPr>
              <a:tblGrid>
                <a:gridCol w="2140670">
                  <a:extLst>
                    <a:ext uri="{9D8B030D-6E8A-4147-A177-3AD203B41FA5}">
                      <a16:colId xmlns:a16="http://schemas.microsoft.com/office/drawing/2014/main" val="20000"/>
                    </a:ext>
                  </a:extLst>
                </a:gridCol>
                <a:gridCol w="464113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81000">
                <a:tc>
                  <a:txBody>
                    <a:bodyPr/>
                    <a:lstStyle/>
                    <a:p>
                      <a:r>
                        <a:rPr lang="en-US" dirty="0">
                          <a:latin typeface="+mj-lt"/>
                        </a:rPr>
                        <a:t>Type of Reaction</a:t>
                      </a:r>
                    </a:p>
                  </a:txBody>
                  <a:tcPr/>
                </a:tc>
                <a:tc>
                  <a:txBody>
                    <a:bodyPr/>
                    <a:lstStyle/>
                    <a:p>
                      <a:r>
                        <a:rPr lang="en-US" dirty="0">
                          <a:latin typeface="+mj-lt"/>
                        </a:rPr>
                        <a:t>Example</a:t>
                      </a:r>
                    </a:p>
                  </a:txBody>
                  <a:tcPr/>
                </a:tc>
                <a:tc>
                  <a:txBody>
                    <a:bodyPr/>
                    <a:lstStyle/>
                    <a:p>
                      <a:r>
                        <a:rPr lang="el-GR" dirty="0">
                          <a:latin typeface="+mj-lt"/>
                        </a:rPr>
                        <a:t>Δ</a:t>
                      </a:r>
                      <a:r>
                        <a:rPr lang="en-US" i="1" dirty="0">
                          <a:latin typeface="+mj-lt"/>
                        </a:rPr>
                        <a:t>H </a:t>
                      </a:r>
                      <a:r>
                        <a:rPr lang="en-US" i="0" dirty="0">
                          <a:latin typeface="+mj-lt"/>
                        </a:rPr>
                        <a:t>(kJ/mol)</a:t>
                      </a:r>
                      <a:endParaRPr lang="en-US" i="1" dirty="0">
                        <a:latin typeface="+mj-lt"/>
                      </a:endParaRPr>
                    </a:p>
                  </a:txBody>
                  <a:tcPr/>
                </a:tc>
                <a:extLst>
                  <a:ext uri="{0D108BD9-81ED-4DB2-BD59-A6C34878D82A}">
                    <a16:rowId xmlns:a16="http://schemas.microsoft.com/office/drawing/2014/main" val="10000"/>
                  </a:ext>
                </a:extLst>
              </a:tr>
              <a:tr h="731520">
                <a:tc>
                  <a:txBody>
                    <a:bodyPr/>
                    <a:lstStyle/>
                    <a:p>
                      <a:r>
                        <a:rPr lang="en-US" sz="1800" dirty="0">
                          <a:latin typeface="+mj-lt"/>
                        </a:rPr>
                        <a:t>Heat of neutralization</a:t>
                      </a:r>
                    </a:p>
                  </a:txBody>
                  <a:tcPr/>
                </a:tc>
                <a:tc>
                  <a:txBody>
                    <a:bodyPr/>
                    <a:lstStyle/>
                    <a:p>
                      <a:r>
                        <a:rPr lang="en-US" sz="1800" dirty="0">
                          <a:latin typeface="+mj-lt"/>
                        </a:rPr>
                        <a:t>HCl</a:t>
                      </a:r>
                      <a:r>
                        <a:rPr lang="en-US" sz="1800" i="0" baseline="0" dirty="0">
                          <a:latin typeface="+mj-lt"/>
                        </a:rPr>
                        <a:t>(</a:t>
                      </a:r>
                      <a:r>
                        <a:rPr lang="en-US" sz="1800" i="1" baseline="0" dirty="0">
                          <a:latin typeface="+mj-lt"/>
                        </a:rPr>
                        <a:t>aq</a:t>
                      </a:r>
                      <a:r>
                        <a:rPr lang="en-US" sz="1800" i="0" baseline="0" dirty="0">
                          <a:latin typeface="+mj-lt"/>
                        </a:rPr>
                        <a:t>) + NaOH(</a:t>
                      </a:r>
                      <a:r>
                        <a:rPr lang="en-US" sz="1800" i="1" baseline="0" dirty="0">
                          <a:latin typeface="+mj-lt"/>
                        </a:rPr>
                        <a:t>aq</a:t>
                      </a:r>
                      <a:r>
                        <a:rPr lang="en-US" sz="1800" i="0" baseline="0" dirty="0">
                          <a:latin typeface="+mj-lt"/>
                        </a:rPr>
                        <a:t>) </a:t>
                      </a:r>
                      <a:r>
                        <a:rPr lang="en-US" sz="1800" i="0" baseline="0" dirty="0">
                          <a:latin typeface="+mj-lt"/>
                          <a:ea typeface="STIX Math"/>
                        </a:rPr>
                        <a:t>→ H</a:t>
                      </a:r>
                      <a:r>
                        <a:rPr lang="en-US" sz="1800" i="0" baseline="-25000" dirty="0">
                          <a:latin typeface="+mj-lt"/>
                          <a:ea typeface="STIX Math"/>
                        </a:rPr>
                        <a:t>2</a:t>
                      </a:r>
                      <a:r>
                        <a:rPr lang="en-US" sz="1800" i="0" baseline="0" dirty="0">
                          <a:latin typeface="+mj-lt"/>
                          <a:ea typeface="STIX Math"/>
                        </a:rPr>
                        <a:t>O(</a:t>
                      </a:r>
                      <a:r>
                        <a:rPr lang="en-US" sz="1800" i="1" baseline="0" dirty="0">
                          <a:latin typeface="+mj-lt"/>
                          <a:ea typeface="STIX Math"/>
                        </a:rPr>
                        <a:t>l</a:t>
                      </a:r>
                      <a:r>
                        <a:rPr lang="en-US" sz="1800" i="0" baseline="0" dirty="0">
                          <a:latin typeface="+mj-lt"/>
                          <a:ea typeface="STIX Math"/>
                        </a:rPr>
                        <a:t>) + NaCl(</a:t>
                      </a:r>
                      <a:r>
                        <a:rPr lang="en-US" sz="1800" i="1" baseline="0" dirty="0">
                          <a:latin typeface="+mj-lt"/>
                          <a:ea typeface="STIX Math"/>
                        </a:rPr>
                        <a:t>aq</a:t>
                      </a:r>
                      <a:r>
                        <a:rPr lang="en-US" sz="1800" i="0" baseline="0" dirty="0">
                          <a:latin typeface="+mj-lt"/>
                          <a:ea typeface="STIX Math"/>
                        </a:rPr>
                        <a:t>)</a:t>
                      </a:r>
                      <a:endParaRPr lang="en-US" sz="1800" i="0" dirty="0">
                        <a:latin typeface="+mj-lt"/>
                      </a:endParaRPr>
                    </a:p>
                  </a:txBody>
                  <a:tcPr/>
                </a:tc>
                <a:tc>
                  <a:txBody>
                    <a:bodyPr/>
                    <a:lstStyle/>
                    <a:p>
                      <a:r>
                        <a:rPr lang="en-US" sz="1800" dirty="0">
                          <a:latin typeface="+mj-lt"/>
                        </a:rPr>
                        <a:t>−56.2</a:t>
                      </a:r>
                    </a:p>
                  </a:txBody>
                  <a:tcPr/>
                </a:tc>
                <a:extLst>
                  <a:ext uri="{0D108BD9-81ED-4DB2-BD59-A6C34878D82A}">
                    <a16:rowId xmlns:a16="http://schemas.microsoft.com/office/drawing/2014/main" val="10001"/>
                  </a:ext>
                </a:extLst>
              </a:tr>
              <a:tr h="411480">
                <a:tc>
                  <a:txBody>
                    <a:bodyPr/>
                    <a:lstStyle/>
                    <a:p>
                      <a:r>
                        <a:rPr lang="en-US" sz="1800" dirty="0">
                          <a:latin typeface="+mj-lt"/>
                        </a:rPr>
                        <a:t>Heat of ionization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kern="1200" baseline="0" dirty="0">
                          <a:solidFill>
                            <a:schemeClr val="tx1"/>
                          </a:solidFill>
                          <a:latin typeface="+mn-lt"/>
                          <a:ea typeface="STIX Math"/>
                          <a:cs typeface="+mn-cs"/>
                        </a:rPr>
                        <a:t>H</a:t>
                      </a:r>
                      <a:r>
                        <a:rPr lang="en-US" sz="1800" i="0" kern="1200" baseline="-25000" dirty="0">
                          <a:solidFill>
                            <a:schemeClr val="tx1"/>
                          </a:solidFill>
                          <a:latin typeface="+mn-lt"/>
                          <a:ea typeface="STIX Math"/>
                          <a:cs typeface="+mn-cs"/>
                        </a:rPr>
                        <a:t>2</a:t>
                      </a:r>
                      <a:r>
                        <a:rPr lang="en-US" sz="1800" i="0" kern="1200" baseline="0" dirty="0">
                          <a:solidFill>
                            <a:schemeClr val="tx1"/>
                          </a:solidFill>
                          <a:latin typeface="+mn-lt"/>
                          <a:ea typeface="STIX Math"/>
                          <a:cs typeface="+mn-cs"/>
                        </a:rPr>
                        <a:t>O(</a:t>
                      </a:r>
                      <a:r>
                        <a:rPr lang="en-US" sz="1800" i="1" kern="1200" baseline="0" dirty="0">
                          <a:solidFill>
                            <a:schemeClr val="tx1"/>
                          </a:solidFill>
                          <a:latin typeface="+mn-lt"/>
                          <a:ea typeface="STIX Math"/>
                          <a:cs typeface="+mn-cs"/>
                        </a:rPr>
                        <a:t>l</a:t>
                      </a:r>
                      <a:r>
                        <a:rPr lang="en-US" sz="1800" i="0" kern="1200" baseline="0" dirty="0">
                          <a:solidFill>
                            <a:schemeClr val="tx1"/>
                          </a:solidFill>
                          <a:latin typeface="+mn-lt"/>
                          <a:ea typeface="STIX Math"/>
                          <a:cs typeface="+mn-cs"/>
                        </a:rPr>
                        <a:t>) → H</a:t>
                      </a:r>
                      <a:r>
                        <a:rPr lang="en-US" sz="1800" i="0" kern="1200" baseline="30000" dirty="0">
                          <a:solidFill>
                            <a:schemeClr val="tx1"/>
                          </a:solidFill>
                          <a:latin typeface="+mn-lt"/>
                          <a:ea typeface="STIX Math"/>
                          <a:cs typeface="+mn-cs"/>
                        </a:rPr>
                        <a:t>+</a:t>
                      </a:r>
                      <a:r>
                        <a:rPr lang="en-US" sz="1800" i="0" kern="1200" baseline="0" dirty="0">
                          <a:solidFill>
                            <a:schemeClr val="tx1"/>
                          </a:solidFill>
                          <a:latin typeface="+mn-lt"/>
                          <a:ea typeface="STIX Math"/>
                          <a:cs typeface="+mn-cs"/>
                        </a:rPr>
                        <a:t>(</a:t>
                      </a:r>
                      <a:r>
                        <a:rPr lang="en-US" sz="1800" i="1" kern="1200" baseline="0" dirty="0">
                          <a:solidFill>
                            <a:schemeClr val="tx1"/>
                          </a:solidFill>
                          <a:latin typeface="+mn-lt"/>
                          <a:ea typeface="STIX Math"/>
                          <a:cs typeface="+mn-cs"/>
                        </a:rPr>
                        <a:t>aq</a:t>
                      </a:r>
                      <a:r>
                        <a:rPr lang="en-US" sz="1800" i="0" kern="1200" baseline="0" dirty="0">
                          <a:solidFill>
                            <a:schemeClr val="tx1"/>
                          </a:solidFill>
                          <a:latin typeface="+mn-lt"/>
                          <a:ea typeface="STIX Math"/>
                          <a:cs typeface="+mn-cs"/>
                        </a:rPr>
                        <a:t>) + OH</a:t>
                      </a:r>
                      <a:r>
                        <a:rPr lang="en-US" sz="1800" kern="1200" baseline="30000" dirty="0">
                          <a:solidFill>
                            <a:schemeClr val="tx1"/>
                          </a:solidFill>
                          <a:latin typeface="+mn-lt"/>
                          <a:ea typeface="+mn-ea"/>
                          <a:cs typeface="+mn-cs"/>
                        </a:rPr>
                        <a:t>−</a:t>
                      </a:r>
                      <a:r>
                        <a:rPr lang="en-US" sz="1800" i="0" kern="1200" baseline="0" dirty="0">
                          <a:solidFill>
                            <a:schemeClr val="tx1"/>
                          </a:solidFill>
                          <a:latin typeface="+mn-lt"/>
                          <a:ea typeface="STIX Math"/>
                          <a:cs typeface="+mn-cs"/>
                        </a:rPr>
                        <a:t>(</a:t>
                      </a:r>
                      <a:r>
                        <a:rPr lang="en-US" sz="1800" i="1" kern="1200" baseline="0" dirty="0">
                          <a:solidFill>
                            <a:schemeClr val="tx1"/>
                          </a:solidFill>
                          <a:latin typeface="+mn-lt"/>
                          <a:ea typeface="STIX Math"/>
                          <a:cs typeface="+mn-cs"/>
                        </a:rPr>
                        <a:t>aq</a:t>
                      </a:r>
                      <a:r>
                        <a:rPr lang="en-US" sz="1800" i="0" kern="1200" baseline="0" dirty="0">
                          <a:solidFill>
                            <a:schemeClr val="tx1"/>
                          </a:solidFill>
                          <a:latin typeface="+mn-lt"/>
                          <a:ea typeface="STIX Math"/>
                          <a:cs typeface="+mn-cs"/>
                        </a:rPr>
                        <a:t>)</a:t>
                      </a:r>
                      <a:endParaRPr lang="en-US" sz="1800" i="0" kern="1200" dirty="0">
                        <a:solidFill>
                          <a:schemeClr val="tx1"/>
                        </a:solidFill>
                        <a:latin typeface="+mn-lt"/>
                        <a:ea typeface="+mn-ea"/>
                        <a:cs typeface="+mn-cs"/>
                      </a:endParaRPr>
                    </a:p>
                  </a:txBody>
                  <a:tcPr/>
                </a:tc>
                <a:tc>
                  <a:txBody>
                    <a:bodyPr/>
                    <a:lstStyle/>
                    <a:p>
                      <a:r>
                        <a:rPr lang="en-US" sz="1800" dirty="0">
                          <a:latin typeface="+mj-lt"/>
                        </a:rPr>
                        <a:t>+56.2</a:t>
                      </a:r>
                    </a:p>
                  </a:txBody>
                  <a:tcPr/>
                </a:tc>
                <a:extLst>
                  <a:ext uri="{0D108BD9-81ED-4DB2-BD59-A6C34878D82A}">
                    <a16:rowId xmlns:a16="http://schemas.microsoft.com/office/drawing/2014/main" val="10002"/>
                  </a:ext>
                </a:extLst>
              </a:tr>
              <a:tr h="381000">
                <a:tc>
                  <a:txBody>
                    <a:bodyPr/>
                    <a:lstStyle/>
                    <a:p>
                      <a:r>
                        <a:rPr lang="en-US" sz="1800" dirty="0">
                          <a:latin typeface="+mj-lt"/>
                        </a:rPr>
                        <a:t>Heat</a:t>
                      </a:r>
                      <a:r>
                        <a:rPr lang="en-US" sz="1800" baseline="0" dirty="0">
                          <a:latin typeface="+mj-lt"/>
                        </a:rPr>
                        <a:t> of fusion</a:t>
                      </a:r>
                      <a:endParaRPr lang="en-US" sz="18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kern="1200" baseline="0" dirty="0">
                          <a:solidFill>
                            <a:schemeClr val="tx1"/>
                          </a:solidFill>
                          <a:latin typeface="+mn-lt"/>
                          <a:ea typeface="STIX Math"/>
                          <a:cs typeface="+mn-cs"/>
                        </a:rPr>
                        <a:t>H</a:t>
                      </a:r>
                      <a:r>
                        <a:rPr lang="en-US" sz="1800" i="0" kern="1200" baseline="-25000" dirty="0">
                          <a:solidFill>
                            <a:schemeClr val="tx1"/>
                          </a:solidFill>
                          <a:latin typeface="+mn-lt"/>
                          <a:ea typeface="STIX Math"/>
                          <a:cs typeface="+mn-cs"/>
                        </a:rPr>
                        <a:t>2</a:t>
                      </a:r>
                      <a:r>
                        <a:rPr lang="en-US" sz="1800" i="0" kern="1200" baseline="0" dirty="0">
                          <a:solidFill>
                            <a:schemeClr val="tx1"/>
                          </a:solidFill>
                          <a:latin typeface="+mn-lt"/>
                          <a:ea typeface="STIX Math"/>
                          <a:cs typeface="+mn-cs"/>
                        </a:rPr>
                        <a:t>O(</a:t>
                      </a:r>
                      <a:r>
                        <a:rPr lang="en-US" sz="1800" i="1" kern="1200" baseline="0" dirty="0">
                          <a:solidFill>
                            <a:schemeClr val="tx1"/>
                          </a:solidFill>
                          <a:latin typeface="+mn-lt"/>
                          <a:ea typeface="STIX Math"/>
                          <a:cs typeface="+mn-cs"/>
                        </a:rPr>
                        <a:t>s</a:t>
                      </a:r>
                      <a:r>
                        <a:rPr lang="en-US" sz="1800" i="0" kern="1200" baseline="0" dirty="0">
                          <a:solidFill>
                            <a:schemeClr val="tx1"/>
                          </a:solidFill>
                          <a:latin typeface="+mn-lt"/>
                          <a:ea typeface="STIX Math"/>
                          <a:cs typeface="+mn-cs"/>
                        </a:rPr>
                        <a:t>) → H</a:t>
                      </a:r>
                      <a:r>
                        <a:rPr lang="en-US" sz="1800" i="0" kern="1200" baseline="-25000" dirty="0">
                          <a:solidFill>
                            <a:schemeClr val="tx1"/>
                          </a:solidFill>
                          <a:latin typeface="+mn-lt"/>
                          <a:ea typeface="STIX Math"/>
                          <a:cs typeface="+mn-cs"/>
                        </a:rPr>
                        <a:t>2</a:t>
                      </a:r>
                      <a:r>
                        <a:rPr lang="en-US" sz="1800" i="0" kern="1200" baseline="0" dirty="0">
                          <a:solidFill>
                            <a:schemeClr val="tx1"/>
                          </a:solidFill>
                          <a:latin typeface="+mn-lt"/>
                          <a:ea typeface="STIX Math"/>
                          <a:cs typeface="+mn-cs"/>
                        </a:rPr>
                        <a:t>O(</a:t>
                      </a:r>
                      <a:r>
                        <a:rPr lang="en-US" sz="1800" i="1" kern="1200" baseline="0" dirty="0">
                          <a:solidFill>
                            <a:schemeClr val="tx1"/>
                          </a:solidFill>
                          <a:latin typeface="+mn-lt"/>
                          <a:ea typeface="STIX Math"/>
                          <a:cs typeface="+mn-cs"/>
                        </a:rPr>
                        <a:t>l</a:t>
                      </a:r>
                      <a:r>
                        <a:rPr lang="en-US" sz="1800" i="0" kern="1200" baseline="0" dirty="0">
                          <a:solidFill>
                            <a:schemeClr val="tx1"/>
                          </a:solidFill>
                          <a:latin typeface="+mn-lt"/>
                          <a:ea typeface="STIX Math"/>
                          <a:cs typeface="+mn-cs"/>
                        </a:rPr>
                        <a:t>) </a:t>
                      </a:r>
                      <a:endParaRPr lang="en-US" sz="1800" dirty="0">
                        <a:latin typeface="+mj-lt"/>
                      </a:endParaRPr>
                    </a:p>
                  </a:txBody>
                  <a:tcPr/>
                </a:tc>
                <a:tc>
                  <a:txBody>
                    <a:bodyPr/>
                    <a:lstStyle/>
                    <a:p>
                      <a:r>
                        <a:rPr lang="en-US" sz="1800" dirty="0">
                          <a:latin typeface="+mj-lt"/>
                        </a:rPr>
                        <a:t>+6.01</a:t>
                      </a:r>
                    </a:p>
                  </a:txBody>
                  <a:tcPr/>
                </a:tc>
                <a:extLst>
                  <a:ext uri="{0D108BD9-81ED-4DB2-BD59-A6C34878D82A}">
                    <a16:rowId xmlns:a16="http://schemas.microsoft.com/office/drawing/2014/main" val="10003"/>
                  </a:ext>
                </a:extLst>
              </a:tr>
              <a:tr h="457200">
                <a:tc>
                  <a:txBody>
                    <a:bodyPr/>
                    <a:lstStyle/>
                    <a:p>
                      <a:r>
                        <a:rPr lang="en-US" sz="1800" dirty="0">
                          <a:latin typeface="+mj-lt"/>
                        </a:rPr>
                        <a:t>Heat of vaporization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kern="1200" baseline="0" dirty="0">
                          <a:solidFill>
                            <a:schemeClr val="tx1"/>
                          </a:solidFill>
                          <a:latin typeface="+mn-lt"/>
                          <a:ea typeface="STIX Math"/>
                          <a:cs typeface="+mn-cs"/>
                        </a:rPr>
                        <a:t>H</a:t>
                      </a:r>
                      <a:r>
                        <a:rPr lang="en-US" sz="1800" i="0" kern="1200" baseline="-25000" dirty="0">
                          <a:solidFill>
                            <a:schemeClr val="tx1"/>
                          </a:solidFill>
                          <a:latin typeface="+mn-lt"/>
                          <a:ea typeface="STIX Math"/>
                          <a:cs typeface="+mn-cs"/>
                        </a:rPr>
                        <a:t>2</a:t>
                      </a:r>
                      <a:r>
                        <a:rPr lang="en-US" sz="1800" i="0" kern="1200" baseline="0" dirty="0">
                          <a:solidFill>
                            <a:schemeClr val="tx1"/>
                          </a:solidFill>
                          <a:latin typeface="+mn-lt"/>
                          <a:ea typeface="STIX Math"/>
                          <a:cs typeface="+mn-cs"/>
                        </a:rPr>
                        <a:t>O(</a:t>
                      </a:r>
                      <a:r>
                        <a:rPr lang="en-US" sz="1800" i="1" kern="1200" baseline="0" dirty="0">
                          <a:solidFill>
                            <a:schemeClr val="tx1"/>
                          </a:solidFill>
                          <a:latin typeface="+mn-lt"/>
                          <a:ea typeface="STIX Math"/>
                          <a:cs typeface="+mn-cs"/>
                        </a:rPr>
                        <a:t>l</a:t>
                      </a:r>
                      <a:r>
                        <a:rPr lang="en-US" sz="1800" i="0" kern="1200" baseline="0" dirty="0">
                          <a:solidFill>
                            <a:schemeClr val="tx1"/>
                          </a:solidFill>
                          <a:latin typeface="+mn-lt"/>
                          <a:ea typeface="STIX Math"/>
                          <a:cs typeface="+mn-cs"/>
                        </a:rPr>
                        <a:t>) → H</a:t>
                      </a:r>
                      <a:r>
                        <a:rPr lang="en-US" sz="1800" i="0" kern="1200" baseline="-25000" dirty="0">
                          <a:solidFill>
                            <a:schemeClr val="tx1"/>
                          </a:solidFill>
                          <a:latin typeface="+mn-lt"/>
                          <a:ea typeface="STIX Math"/>
                          <a:cs typeface="+mn-cs"/>
                        </a:rPr>
                        <a:t>2</a:t>
                      </a:r>
                      <a:r>
                        <a:rPr lang="en-US" sz="1800" i="0" kern="1200" baseline="0" dirty="0">
                          <a:solidFill>
                            <a:schemeClr val="tx1"/>
                          </a:solidFill>
                          <a:latin typeface="+mn-lt"/>
                          <a:ea typeface="STIX Math"/>
                          <a:cs typeface="+mn-cs"/>
                        </a:rPr>
                        <a:t>O(g) </a:t>
                      </a:r>
                      <a:endParaRPr lang="en-US" sz="1800" kern="1200" dirty="0">
                        <a:solidFill>
                          <a:schemeClr val="tx1"/>
                        </a:solidFill>
                        <a:latin typeface="+mn-lt"/>
                        <a:ea typeface="+mn-ea"/>
                        <a:cs typeface="+mn-cs"/>
                      </a:endParaRPr>
                    </a:p>
                  </a:txBody>
                  <a:tcPr/>
                </a:tc>
                <a:tc>
                  <a:txBody>
                    <a:bodyPr/>
                    <a:lstStyle/>
                    <a:p>
                      <a:r>
                        <a:rPr lang="en-US" sz="1800" dirty="0">
                          <a:latin typeface="+mj-lt"/>
                        </a:rPr>
                        <a:t>+44.0*</a:t>
                      </a:r>
                    </a:p>
                  </a:txBody>
                  <a:tcPr/>
                </a:tc>
                <a:extLst>
                  <a:ext uri="{0D108BD9-81ED-4DB2-BD59-A6C34878D82A}">
                    <a16:rowId xmlns:a16="http://schemas.microsoft.com/office/drawing/2014/main" val="10004"/>
                  </a:ext>
                </a:extLst>
              </a:tr>
            </a:tbl>
          </a:graphicData>
        </a:graphic>
      </p:graphicFrame>
      <p:sp>
        <p:nvSpPr>
          <p:cNvPr id="23" name="Text Placeholder 22"/>
          <p:cNvSpPr>
            <a:spLocks noGrp="1"/>
          </p:cNvSpPr>
          <p:nvPr>
            <p:ph type="body" sz="quarter" idx="24"/>
          </p:nvPr>
        </p:nvSpPr>
        <p:spPr>
          <a:xfrm>
            <a:off x="327432" y="4953000"/>
            <a:ext cx="5082768" cy="457200"/>
          </a:xfrm>
        </p:spPr>
        <p:txBody>
          <a:bodyPr/>
          <a:lstStyle/>
          <a:p>
            <a:pPr>
              <a:spcBef>
                <a:spcPts val="0"/>
              </a:spcBef>
            </a:pPr>
            <a:r>
              <a:rPr lang="en-US" dirty="0"/>
              <a:t>*Measured at 25°C. At 100°C, the value is +40.79 kJ.</a:t>
            </a:r>
          </a:p>
        </p:txBody>
      </p:sp>
    </p:spTree>
    <p:extLst>
      <p:ext uri="{BB962C8B-B14F-4D97-AF65-F5344CB8AC3E}">
        <p14:creationId xmlns:p14="http://schemas.microsoft.com/office/powerpoint/2010/main" val="79490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0"/>
            <a:ext cx="8839200" cy="685800"/>
          </a:xfrm>
        </p:spPr>
        <p:txBody>
          <a:bodyPr/>
          <a:lstStyle/>
          <a:p>
            <a:pPr>
              <a:tabLst>
                <a:tab pos="1146175" algn="l"/>
              </a:tabLst>
            </a:pPr>
            <a:r>
              <a:rPr lang="en-US" dirty="0">
                <a:solidFill>
                  <a:srgbClr val="FFFFFF"/>
                </a:solidFill>
                <a:latin typeface="Calibri"/>
              </a:rPr>
              <a:t>5.4	</a:t>
            </a:r>
            <a:r>
              <a:rPr lang="en-US" dirty="0">
                <a:latin typeface="Calibri"/>
              </a:rPr>
              <a:t>Calorimetry (7)</a:t>
            </a:r>
            <a:endParaRPr lang="en-US" dirty="0"/>
          </a:p>
        </p:txBody>
      </p:sp>
      <p:sp>
        <p:nvSpPr>
          <p:cNvPr id="18" name="Text Placeholder 17"/>
          <p:cNvSpPr>
            <a:spLocks noGrp="1"/>
          </p:cNvSpPr>
          <p:nvPr>
            <p:ph type="body" sz="quarter" idx="22"/>
          </p:nvPr>
        </p:nvSpPr>
        <p:spPr>
          <a:xfrm>
            <a:off x="0" y="1071577"/>
            <a:ext cx="9144000" cy="475354"/>
          </a:xfrm>
        </p:spPr>
        <p:txBody>
          <a:bodyPr/>
          <a:lstStyle/>
          <a:p>
            <a:pPr>
              <a:spcBef>
                <a:spcPts val="672"/>
              </a:spcBef>
            </a:pPr>
            <a:r>
              <a:rPr lang="en-US" dirty="0">
                <a:latin typeface="Calibri"/>
              </a:rPr>
              <a:t>Constant-Volume Calorimetry</a:t>
            </a:r>
          </a:p>
        </p:txBody>
      </p:sp>
      <p:pic>
        <p:nvPicPr>
          <p:cNvPr id="7170" name="Picture 2" descr="A constant-volume bomb calorimeter is sh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6487" y="1641764"/>
            <a:ext cx="3951026" cy="460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437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0"/>
            <a:ext cx="8763000" cy="685800"/>
          </a:xfrm>
        </p:spPr>
        <p:txBody>
          <a:bodyPr/>
          <a:lstStyle/>
          <a:p>
            <a:pPr>
              <a:tabLst>
                <a:tab pos="1090613" algn="l"/>
              </a:tabLst>
            </a:pPr>
            <a:r>
              <a:rPr lang="en-US" dirty="0">
                <a:solidFill>
                  <a:srgbClr val="FFFFFF"/>
                </a:solidFill>
                <a:latin typeface="Calibri"/>
              </a:rPr>
              <a:t>5.4	</a:t>
            </a:r>
            <a:r>
              <a:rPr lang="en-US" dirty="0">
                <a:latin typeface="Calibri"/>
              </a:rPr>
              <a:t>Calorimetry (8)</a:t>
            </a:r>
            <a:endParaRPr lang="en-US" dirty="0"/>
          </a:p>
        </p:txBody>
      </p:sp>
      <p:sp>
        <p:nvSpPr>
          <p:cNvPr id="19" name="Text Placeholder 18"/>
          <p:cNvSpPr>
            <a:spLocks noGrp="1"/>
          </p:cNvSpPr>
          <p:nvPr>
            <p:ph type="body" sz="quarter" idx="22"/>
          </p:nvPr>
        </p:nvSpPr>
        <p:spPr>
          <a:xfrm>
            <a:off x="0" y="1132775"/>
            <a:ext cx="9144000" cy="562964"/>
          </a:xfrm>
        </p:spPr>
        <p:txBody>
          <a:bodyPr/>
          <a:lstStyle/>
          <a:p>
            <a:r>
              <a:rPr lang="en-US" dirty="0">
                <a:latin typeface="Calibri"/>
              </a:rPr>
              <a:t>Constant-Volume Calorimetry</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7257" y="1635047"/>
                <a:ext cx="9151257" cy="4197507"/>
              </a:xfrm>
            </p:spPr>
            <p:txBody>
              <a:bodyPr/>
              <a:lstStyle/>
              <a:p>
                <a:pPr>
                  <a:spcBef>
                    <a:spcPts val="0"/>
                  </a:spcBef>
                  <a:spcAft>
                    <a:spcPts val="1200"/>
                  </a:spcAft>
                </a:pPr>
                <a:r>
                  <a:rPr lang="en-US" dirty="0"/>
                  <a:t>Because no heat enters or leaves the system during the process, the heat change of the system overall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𝑠𝑦𝑠𝑡𝑒𝑚</m:t>
                        </m:r>
                      </m:sub>
                    </m:sSub>
                  </m:oMath>
                </a14:m>
                <a:r>
                  <a:rPr lang="en-US" dirty="0"/>
                  <a:t>) is zero and we can write</a:t>
                </a:r>
              </a:p>
              <a:p>
                <a:pPr>
                  <a:spcBef>
                    <a:spcPts val="0"/>
                  </a:spcBef>
                  <a:spcAft>
                    <a:spcPts val="30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cal</m:t>
                          </m:r>
                          <m:r>
                            <a:rPr lang="en-US" b="0" i="0" smtClean="0">
                              <a:latin typeface="Cambria Math" panose="02040503050406030204" pitchFamily="18" charset="0"/>
                              <a:ea typeface="Cambria Math" panose="02040503050406030204" pitchFamily="18" charset="0"/>
                            </a:rPr>
                            <m:t>=</m:t>
                          </m:r>
                        </m:sub>
                      </m:sSub>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rxn</m:t>
                          </m:r>
                        </m:sub>
                      </m:sSub>
                    </m:oMath>
                  </m:oMathPara>
                </a14:m>
                <a:endParaRPr lang="en-US" dirty="0"/>
              </a:p>
              <a:p>
                <a:pPr>
                  <a:spcBef>
                    <a:spcPts val="0"/>
                  </a:spcBef>
                  <a:spcAft>
                    <a:spcPts val="42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cal</m:t>
                          </m:r>
                        </m:sub>
                      </m:sSub>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m:rPr>
                              <m:sty m:val="p"/>
                            </m:rPr>
                            <a:rPr lang="en-US" b="0" i="0" smtClean="0">
                              <a:latin typeface="Cambria Math" panose="02040503050406030204" pitchFamily="18" charset="0"/>
                              <a:ea typeface="Cambria Math" panose="02040503050406030204" pitchFamily="18" charset="0"/>
                            </a:rPr>
                            <m:t>cal</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i="1" dirty="0"/>
              </a:p>
              <a:p>
                <a:pPr>
                  <a:spcBef>
                    <a:spcPts val="0"/>
                  </a:spcBef>
                  <a:spcAft>
                    <a:spcPts val="15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rxn</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m:rPr>
                              <m:sty m:val="p"/>
                            </m:rPr>
                            <a:rPr lang="en-US" b="0" i="0" smtClean="0">
                              <a:latin typeface="Cambria Math" panose="02040503050406030204" pitchFamily="18" charset="0"/>
                              <a:ea typeface="Cambria Math" panose="02040503050406030204" pitchFamily="18" charset="0"/>
                            </a:rPr>
                            <m:t>cal</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i="1"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7257" y="1635047"/>
                <a:ext cx="9151257" cy="4197507"/>
              </a:xfrm>
              <a:blipFill rotWithShape="0">
                <a:blip r:embed="rId2"/>
                <a:stretch>
                  <a:fillRect l="-1399" t="-1306"/>
                </a:stretch>
              </a:blipFill>
            </p:spPr>
            <p:txBody>
              <a:bodyPr/>
              <a:lstStyle/>
              <a:p>
                <a:r>
                  <a:rPr lang="en-US">
                    <a:noFill/>
                  </a:rPr>
                  <a:t> </a:t>
                </a:r>
              </a:p>
            </p:txBody>
          </p:sp>
        </mc:Fallback>
      </mc:AlternateContent>
    </p:spTree>
    <p:extLst>
      <p:ext uri="{BB962C8B-B14F-4D97-AF65-F5344CB8AC3E}">
        <p14:creationId xmlns:p14="http://schemas.microsoft.com/office/powerpoint/2010/main" val="624885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0" y="228600"/>
            <a:ext cx="9067800" cy="500062"/>
          </a:xfrm>
        </p:spPr>
        <p:txBody>
          <a:bodyPr/>
          <a:lstStyle/>
          <a:p>
            <a:pPr defTabSz="1103313">
              <a:tabLst>
                <a:tab pos="3321050" algn="l"/>
              </a:tabLst>
            </a:pPr>
            <a:r>
              <a:rPr lang="en-US" dirty="0"/>
              <a:t>SAMPLE PROBLEM	</a:t>
            </a:r>
            <a:r>
              <a:rPr lang="en-US" dirty="0">
                <a:solidFill>
                  <a:schemeClr val="bg1"/>
                </a:solidFill>
              </a:rPr>
              <a:t> 5.6 </a:t>
            </a:r>
            <a:r>
              <a:rPr lang="en-US" dirty="0"/>
              <a:t>	</a:t>
            </a:r>
          </a:p>
        </p:txBody>
      </p:sp>
      <p:sp>
        <p:nvSpPr>
          <p:cNvPr id="20" name="Text Placeholder 19"/>
          <p:cNvSpPr>
            <a:spLocks noGrp="1"/>
          </p:cNvSpPr>
          <p:nvPr>
            <p:ph type="body" sz="quarter" idx="23"/>
          </p:nvPr>
        </p:nvSpPr>
        <p:spPr>
          <a:xfrm>
            <a:off x="0" y="952499"/>
            <a:ext cx="9144000" cy="4401205"/>
          </a:xfrm>
        </p:spPr>
        <p:txBody>
          <a:bodyPr/>
          <a:lstStyle/>
          <a:p>
            <a:pPr>
              <a:spcBef>
                <a:spcPts val="0"/>
              </a:spcBef>
              <a:spcAft>
                <a:spcPts val="2800"/>
              </a:spcAft>
            </a:pPr>
            <a:r>
              <a:rPr lang="en-US" dirty="0"/>
              <a:t>A Famous Amos bite-sized chocolate chip cookie weighing 7.25 g is burned in a bomb calorimeter to determine its energy content. </a:t>
            </a:r>
          </a:p>
          <a:p>
            <a:pPr>
              <a:spcAft>
                <a:spcPts val="3000"/>
              </a:spcAft>
            </a:pPr>
            <a:r>
              <a:rPr lang="en-US" dirty="0"/>
              <a:t>The heat capacity of the calorimeter is 39.97 kJ/°C. </a:t>
            </a:r>
          </a:p>
          <a:p>
            <a:pPr>
              <a:spcBef>
                <a:spcPts val="0"/>
              </a:spcBef>
              <a:spcAft>
                <a:spcPts val="3400"/>
              </a:spcAft>
            </a:pPr>
            <a:r>
              <a:rPr lang="en-US" dirty="0"/>
              <a:t>During the combustion, the temperature of the water in the calorimeter increases by 3.90°C. </a:t>
            </a:r>
          </a:p>
          <a:p>
            <a:pPr>
              <a:spcBef>
                <a:spcPts val="0"/>
              </a:spcBef>
              <a:spcAft>
                <a:spcPts val="2800"/>
              </a:spcAft>
            </a:pPr>
            <a:r>
              <a:rPr lang="en-US" dirty="0"/>
              <a:t>Calculate the energy content (in kJ/g) of the cookie. </a:t>
            </a:r>
          </a:p>
        </p:txBody>
      </p:sp>
    </p:spTree>
    <p:extLst>
      <p:ext uri="{BB962C8B-B14F-4D97-AF65-F5344CB8AC3E}">
        <p14:creationId xmlns:p14="http://schemas.microsoft.com/office/powerpoint/2010/main" val="324325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0" y="228600"/>
            <a:ext cx="8458200" cy="500062"/>
          </a:xfrm>
        </p:spPr>
        <p:txBody>
          <a:bodyPr/>
          <a:lstStyle/>
          <a:p>
            <a:pPr>
              <a:tabLst>
                <a:tab pos="3379788" algn="l"/>
                <a:tab pos="3543300" algn="l"/>
              </a:tabLst>
            </a:pPr>
            <a:r>
              <a:rPr lang="en-US" dirty="0"/>
              <a:t>SAMPLE PROBLEM	</a:t>
            </a:r>
            <a:r>
              <a:rPr lang="en-US" dirty="0">
                <a:solidFill>
                  <a:schemeClr val="bg1"/>
                </a:solidFill>
              </a:rPr>
              <a:t>5.6	Strategy</a:t>
            </a:r>
            <a:endParaRPr lang="en-US" dirty="0"/>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937408"/>
                <a:ext cx="9144000" cy="5463391"/>
              </a:xfrm>
            </p:spPr>
            <p:txBody>
              <a:bodyPr/>
              <a:lstStyle/>
              <a:p>
                <a:pPr>
                  <a:spcBef>
                    <a:spcPts val="0"/>
                  </a:spcBef>
                </a:pPr>
                <a:r>
                  <a:rPr lang="en-US" b="1" dirty="0">
                    <a:solidFill>
                      <a:srgbClr val="43638E"/>
                    </a:solidFill>
                  </a:rPr>
                  <a:t>Strategy</a:t>
                </a:r>
              </a:p>
              <a:p>
                <a:pPr>
                  <a:spcBef>
                    <a:spcPts val="0"/>
                  </a:spcBef>
                  <a:spcAft>
                    <a:spcPts val="2800"/>
                  </a:spcAft>
                </a:pPr>
                <a:r>
                  <a:rPr lang="en-US" dirty="0"/>
                  <a:t>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m:rPr>
                            <m:sty m:val="p"/>
                          </m:rPr>
                          <a:rPr lang="en-US" b="0" i="0" smtClean="0">
                            <a:latin typeface="Cambria Math" panose="02040503050406030204" pitchFamily="18" charset="0"/>
                          </a:rPr>
                          <m:t>rnx</m:t>
                        </m:r>
                      </m:sub>
                    </m:sSub>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e>
                      <m:sub>
                        <m:r>
                          <m:rPr>
                            <m:sty m:val="p"/>
                          </m:rPr>
                          <a:rPr lang="en-US" b="0" i="0" smtClean="0">
                            <a:latin typeface="Cambria Math" panose="02040503050406030204" pitchFamily="18" charset="0"/>
                            <a:ea typeface="Cambria Math" panose="02040503050406030204" pitchFamily="18" charset="0"/>
                          </a:rPr>
                          <m:t>cal</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a14:m>
                <a:r>
                  <a:rPr lang="en-US" dirty="0"/>
                  <a:t> to calculate the heat released by the combustion of the cookie. Divide the heat released by the mass of the cookie to determine its energy content per gram. </a:t>
                </a:r>
                <a:endParaRPr lang="en-US" dirty="0">
                  <a:solidFill>
                    <a:prstClr val="black"/>
                  </a:solidFill>
                </a:endParaRPr>
              </a:p>
              <a:p>
                <a:pPr>
                  <a:spcBef>
                    <a:spcPts val="0"/>
                  </a:spcBef>
                  <a:spcAft>
                    <a:spcPts val="3600"/>
                  </a:spcAft>
                  <a:tabLst>
                    <a:tab pos="1952625" algn="l"/>
                    <a:tab pos="2057400" algn="l"/>
                  </a:tabLst>
                </a:pPr>
                <a:r>
                  <a:rPr lang="en-US" b="1" dirty="0">
                    <a:solidFill>
                      <a:srgbClr val="43638E"/>
                    </a:solidFill>
                  </a:rPr>
                  <a:t>Setup</a:t>
                </a:r>
                <a:r>
                  <a:rPr lang="en-US" b="1" dirty="0">
                    <a:solidFill>
                      <a:srgbClr val="4F74A7"/>
                    </a:solidFill>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m:rPr>
                            <m:sty m:val="p"/>
                          </m:rPr>
                          <a:rPr lang="en-US">
                            <a:latin typeface="Cambria Math" panose="02040503050406030204" pitchFamily="18" charset="0"/>
                          </a:rPr>
                          <m:t>cal</m:t>
                        </m:r>
                      </m:sub>
                    </m:sSub>
                    <m:r>
                      <a:rPr lang="en-US">
                        <a:latin typeface="Cambria Math" panose="02040503050406030204" pitchFamily="18" charset="0"/>
                        <a:ea typeface="Cambria Math" panose="02040503050406030204" pitchFamily="18" charset="0"/>
                      </a:rPr>
                      <m:t>=39.97 </m:t>
                    </m:r>
                    <m:r>
                      <m:rPr>
                        <m:sty m:val="p"/>
                      </m:rPr>
                      <a:rPr lang="en-US">
                        <a:latin typeface="Cambria Math" panose="02040503050406030204" pitchFamily="18" charset="0"/>
                        <a:ea typeface="Cambria Math" panose="02040503050406030204" pitchFamily="18" charset="0"/>
                      </a:rPr>
                      <m:t>kJ</m:t>
                    </m:r>
                    <m:r>
                      <a:rPr lang="en-US">
                        <a:latin typeface="Cambria Math" panose="02040503050406030204" pitchFamily="18" charset="0"/>
                        <a:ea typeface="Cambria Math" panose="02040503050406030204" pitchFamily="18" charset="0"/>
                      </a:rPr>
                      <m:t>/℃</m:t>
                    </m:r>
                  </m:oMath>
                </a14:m>
                <a:r>
                  <a:rPr lang="en-US" dirty="0">
                    <a:solidFill>
                      <a:srgbClr val="4F74A7"/>
                    </a:solidFill>
                  </a:rPr>
                  <a:t> </a:t>
                </a:r>
                <a14:m>
                  <m:oMath xmlns:m="http://schemas.openxmlformats.org/officeDocument/2006/math">
                    <m:r>
                      <m:rPr>
                        <m:sty m:val="p"/>
                      </m:rPr>
                      <a:rPr lang="en-US" dirty="0">
                        <a:latin typeface="Cambria Math" panose="02040503050406030204" pitchFamily="18" charset="0"/>
                      </a:rPr>
                      <m:t>and</m:t>
                    </m:r>
                    <m:r>
                      <a:rPr lang="en-US"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𝑇</m:t>
                    </m:r>
                    <m:r>
                      <a:rPr lang="en-US" i="1" dirty="0">
                        <a:latin typeface="Cambria Math" panose="02040503050406030204" pitchFamily="18" charset="0"/>
                        <a:ea typeface="Cambria Math" panose="02040503050406030204" pitchFamily="18" charset="0"/>
                      </a:rPr>
                      <m:t>=3.90</m:t>
                    </m:r>
                    <m:r>
                      <a:rPr lang="en-US" dirty="0">
                        <a:latin typeface="Cambria Math" panose="02040503050406030204" pitchFamily="18" charset="0"/>
                        <a:ea typeface="Cambria Math" panose="02040503050406030204" pitchFamily="18" charset="0"/>
                      </a:rPr>
                      <m:t>℃.</m:t>
                    </m:r>
                  </m:oMath>
                </a14:m>
                <a:endParaRPr lang="en-US" b="1" dirty="0">
                  <a:solidFill>
                    <a:srgbClr val="4F74A7"/>
                  </a:solidFill>
                </a:endParaRPr>
              </a:p>
              <a:p>
                <a:pPr>
                  <a:spcBef>
                    <a:spcPts val="0"/>
                  </a:spcBef>
                </a:pPr>
                <a:r>
                  <a:rPr lang="en-US" b="1" dirty="0">
                    <a:solidFill>
                      <a:srgbClr val="43638E"/>
                    </a:solidFill>
                  </a:rPr>
                  <a:t>Solution</a:t>
                </a:r>
              </a:p>
              <a:p>
                <a:pPr>
                  <a:spcBef>
                    <a:spcPts val="0"/>
                  </a:spcBef>
                  <a:spcAft>
                    <a:spcPts val="4200"/>
                  </a:spcAft>
                </a:pPr>
                <a14:m>
                  <m:oMath xmlns:m="http://schemas.openxmlformats.org/officeDocument/2006/math">
                    <m:sSub>
                      <m:sSubPr>
                        <m:ctrlPr>
                          <a:rPr lang="en-US" sz="2600" i="1" smtClean="0">
                            <a:latin typeface="Cambria Math" panose="02040503050406030204" pitchFamily="18" charset="0"/>
                          </a:rPr>
                        </m:ctrlPr>
                      </m:sSubPr>
                      <m:e>
                        <m:r>
                          <m:rPr>
                            <m:sty m:val="p"/>
                          </m:rPr>
                          <a:rPr lang="en-US" sz="2600" b="0" i="0" smtClean="0">
                            <a:latin typeface="Cambria Math" panose="02040503050406030204" pitchFamily="18" charset="0"/>
                          </a:rPr>
                          <m:t>q</m:t>
                        </m:r>
                      </m:e>
                      <m:sub>
                        <m:r>
                          <m:rPr>
                            <m:sty m:val="p"/>
                          </m:rPr>
                          <a:rPr lang="en-US" sz="2600" b="0" i="0" smtClean="0">
                            <a:latin typeface="Cambria Math" panose="02040503050406030204" pitchFamily="18" charset="0"/>
                          </a:rPr>
                          <m:t>rxn</m:t>
                        </m:r>
                      </m:sub>
                    </m:sSub>
                    <m:r>
                      <a:rPr lang="en-US" sz="2600" i="1" smtClean="0">
                        <a:latin typeface="Cambria Math" panose="02040503050406030204" pitchFamily="18" charset="0"/>
                        <a:ea typeface="Cambria Math" panose="02040503050406030204" pitchFamily="18" charset="0"/>
                      </a:rPr>
                      <m:t>=−</m:t>
                    </m:r>
                    <m:sSub>
                      <m:sSubPr>
                        <m:ctrlPr>
                          <a:rPr lang="en-US" sz="260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𝐶</m:t>
                        </m:r>
                      </m:e>
                      <m:sub>
                        <m:r>
                          <m:rPr>
                            <m:sty m:val="p"/>
                          </m:rPr>
                          <a:rPr lang="en-US" sz="2600" b="0" i="0" smtClean="0">
                            <a:latin typeface="Cambria Math" panose="02040503050406030204" pitchFamily="18" charset="0"/>
                            <a:ea typeface="Cambria Math" panose="02040503050406030204" pitchFamily="18" charset="0"/>
                          </a:rPr>
                          <m:t>cal</m:t>
                        </m:r>
                      </m:sub>
                    </m:sSub>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𝑇</m:t>
                    </m:r>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39.97</m:t>
                        </m:r>
                        <m:f>
                          <m:fPr>
                            <m:type m:val="lin"/>
                            <m:ctrlPr>
                              <a:rPr lang="en-US" sz="2600" b="0" i="1" smtClean="0">
                                <a:latin typeface="Cambria Math" panose="02040503050406030204" pitchFamily="18" charset="0"/>
                                <a:ea typeface="Cambria Math" panose="02040503050406030204" pitchFamily="18" charset="0"/>
                              </a:rPr>
                            </m:ctrlPr>
                          </m:fPr>
                          <m:num>
                            <m:r>
                              <m:rPr>
                                <m:sty m:val="p"/>
                              </m:rPr>
                              <a:rPr lang="en-US" sz="2600" b="0" i="0" smtClean="0">
                                <a:latin typeface="Cambria Math" panose="02040503050406030204" pitchFamily="18" charset="0"/>
                                <a:ea typeface="Cambria Math" panose="02040503050406030204" pitchFamily="18" charset="0"/>
                              </a:rPr>
                              <m:t>kJ</m:t>
                            </m:r>
                          </m:num>
                          <m:den>
                            <m:r>
                              <a:rPr lang="en-US" sz="2600" b="0" i="1" smtClean="0">
                                <a:latin typeface="Cambria Math" panose="02040503050406030204" pitchFamily="18" charset="0"/>
                                <a:ea typeface="Cambria Math" panose="02040503050406030204" pitchFamily="18" charset="0"/>
                              </a:rPr>
                              <m:t>℃</m:t>
                            </m:r>
                          </m:den>
                        </m:f>
                      </m:e>
                    </m:d>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3.90℃</m:t>
                        </m:r>
                      </m:e>
                    </m:d>
                    <m:r>
                      <a:rPr lang="en-US" sz="2600" b="0" i="1" smtClean="0">
                        <a:latin typeface="Cambria Math" panose="02040503050406030204" pitchFamily="18" charset="0"/>
                        <a:ea typeface="Cambria Math" panose="02040503050406030204" pitchFamily="18" charset="0"/>
                      </a:rPr>
                      <m:t>=−1.559×</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10</m:t>
                        </m:r>
                      </m:e>
                      <m:sup>
                        <m:r>
                          <a:rPr lang="en-US" sz="2600" b="0" i="1" smtClean="0">
                            <a:latin typeface="Cambria Math" panose="02040503050406030204" pitchFamily="18" charset="0"/>
                            <a:ea typeface="Cambria Math" panose="02040503050406030204" pitchFamily="18" charset="0"/>
                          </a:rPr>
                          <m:t>2</m:t>
                        </m:r>
                      </m:sup>
                    </m:sSup>
                    <m:r>
                      <m:rPr>
                        <m:sty m:val="p"/>
                      </m:rPr>
                      <a:rPr lang="en-US" sz="2600" b="0" i="0" smtClean="0">
                        <a:latin typeface="Cambria Math" panose="02040503050406030204" pitchFamily="18" charset="0"/>
                        <a:ea typeface="Cambria Math" panose="02040503050406030204" pitchFamily="18" charset="0"/>
                      </a:rPr>
                      <m:t>k</m:t>
                    </m:r>
                  </m:oMath>
                </a14:m>
                <a:r>
                  <a:rPr lang="en-US" sz="2600" dirty="0"/>
                  <a:t>J</a:t>
                </a:r>
              </a:p>
              <a:p>
                <a:pPr>
                  <a:spcBef>
                    <a:spcPts val="0"/>
                  </a:spcBef>
                </a:pPr>
                <a14:m>
                  <m:oMathPara xmlns:m="http://schemas.openxmlformats.org/officeDocument/2006/math">
                    <m:oMathParaPr>
                      <m:jc m:val="center"/>
                    </m:oMathParaPr>
                    <m:oMath xmlns:m="http://schemas.openxmlformats.org/officeDocument/2006/math">
                      <m:r>
                        <m:rPr>
                          <m:sty m:val="p"/>
                        </m:rPr>
                        <a:rPr lang="en-US" sz="2600" b="0" i="0" smtClean="0">
                          <a:latin typeface="Cambria Math" panose="02040503050406030204" pitchFamily="18" charset="0"/>
                        </a:rPr>
                        <m:t>energy</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content</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per</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gram</m:t>
                      </m:r>
                      <m:r>
                        <a:rPr lang="en-US" sz="2600" b="0" i="0" smtClean="0">
                          <a:latin typeface="Cambria Math" panose="02040503050406030204" pitchFamily="18" charset="0"/>
                          <a:ea typeface="Cambria Math" panose="02040503050406030204" pitchFamily="18" charset="0"/>
                        </a:rPr>
                        <m:t>=</m:t>
                      </m:r>
                      <m:f>
                        <m:fPr>
                          <m:ctrlPr>
                            <a:rPr lang="en-US" sz="2600" b="0" i="1" smtClean="0">
                              <a:latin typeface="Cambria Math" panose="02040503050406030204" pitchFamily="18" charset="0"/>
                              <a:ea typeface="Cambria Math" panose="02040503050406030204" pitchFamily="18" charset="0"/>
                            </a:rPr>
                          </m:ctrlPr>
                        </m:fPr>
                        <m:num>
                          <m:r>
                            <a:rPr lang="en-US" sz="2600" b="0" i="0" smtClean="0">
                              <a:latin typeface="Cambria Math" panose="02040503050406030204" pitchFamily="18" charset="0"/>
                              <a:ea typeface="Cambria Math" panose="02040503050406030204" pitchFamily="18" charset="0"/>
                            </a:rPr>
                            <m:t>1.559×</m:t>
                          </m:r>
                          <m:sSup>
                            <m:sSupPr>
                              <m:ctrlPr>
                                <a:rPr lang="en-US" sz="2600" b="0" i="1" smtClean="0">
                                  <a:latin typeface="Cambria Math" panose="02040503050406030204" pitchFamily="18" charset="0"/>
                                  <a:ea typeface="Cambria Math" panose="02040503050406030204" pitchFamily="18" charset="0"/>
                                </a:rPr>
                              </m:ctrlPr>
                            </m:sSupPr>
                            <m:e>
                              <m:r>
                                <a:rPr lang="en-US" sz="2600" b="0" i="0" smtClean="0">
                                  <a:latin typeface="Cambria Math" panose="02040503050406030204" pitchFamily="18" charset="0"/>
                                  <a:ea typeface="Cambria Math" panose="02040503050406030204" pitchFamily="18" charset="0"/>
                                </a:rPr>
                                <m:t>10</m:t>
                              </m:r>
                            </m:e>
                            <m:sup>
                              <m:r>
                                <a:rPr lang="en-US" sz="2600" b="0" i="0" smtClean="0">
                                  <a:latin typeface="Cambria Math" panose="02040503050406030204" pitchFamily="18" charset="0"/>
                                  <a:ea typeface="Cambria Math" panose="02040503050406030204" pitchFamily="18" charset="0"/>
                                </a:rPr>
                                <m:t>2</m:t>
                              </m:r>
                            </m:sup>
                          </m:sSup>
                          <m:r>
                            <a:rPr lang="en-US" sz="2600" b="0" i="0" smtClean="0">
                              <a:latin typeface="Cambria Math" panose="02040503050406030204" pitchFamily="18" charset="0"/>
                              <a:ea typeface="Cambria Math" panose="02040503050406030204" pitchFamily="18" charset="0"/>
                            </a:rPr>
                            <m:t> </m:t>
                          </m:r>
                          <m:r>
                            <m:rPr>
                              <m:sty m:val="p"/>
                            </m:rPr>
                            <a:rPr lang="en-US" sz="2600" b="0" i="0" smtClean="0">
                              <a:latin typeface="Cambria Math" panose="02040503050406030204" pitchFamily="18" charset="0"/>
                              <a:ea typeface="Cambria Math" panose="02040503050406030204" pitchFamily="18" charset="0"/>
                            </a:rPr>
                            <m:t>kJ</m:t>
                          </m:r>
                        </m:num>
                        <m:den>
                          <m:r>
                            <a:rPr lang="en-US" sz="2600" b="0" i="0" smtClean="0">
                              <a:latin typeface="Cambria Math" panose="02040503050406030204" pitchFamily="18" charset="0"/>
                              <a:ea typeface="Cambria Math" panose="02040503050406030204" pitchFamily="18" charset="0"/>
                            </a:rPr>
                            <m:t>7.25 </m:t>
                          </m:r>
                          <m:r>
                            <m:rPr>
                              <m:sty m:val="p"/>
                            </m:rPr>
                            <a:rPr lang="en-US" sz="2600" b="0" i="0" smtClean="0">
                              <a:latin typeface="Cambria Math" panose="02040503050406030204" pitchFamily="18" charset="0"/>
                              <a:ea typeface="Cambria Math" panose="02040503050406030204" pitchFamily="18" charset="0"/>
                            </a:rPr>
                            <m:t>g</m:t>
                          </m:r>
                        </m:den>
                      </m:f>
                      <m:r>
                        <a:rPr lang="en-US" sz="2600" b="0" i="0" smtClean="0">
                          <a:latin typeface="Cambria Math" panose="02040503050406030204" pitchFamily="18" charset="0"/>
                          <a:ea typeface="Cambria Math" panose="02040503050406030204" pitchFamily="18" charset="0"/>
                        </a:rPr>
                        <m:t>=21.5 </m:t>
                      </m:r>
                      <m:r>
                        <m:rPr>
                          <m:sty m:val="p"/>
                        </m:rPr>
                        <a:rPr lang="en-US" sz="2600" b="0" i="0" smtClean="0">
                          <a:latin typeface="Cambria Math" panose="02040503050406030204" pitchFamily="18" charset="0"/>
                          <a:ea typeface="Cambria Math" panose="02040503050406030204" pitchFamily="18" charset="0"/>
                        </a:rPr>
                        <m:t>kJ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g</m:t>
                      </m:r>
                    </m:oMath>
                  </m:oMathPara>
                </a14:m>
                <a:endParaRPr lang="en-US" sz="2600"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937408"/>
                <a:ext cx="9144000" cy="5463391"/>
              </a:xfrm>
              <a:blipFill>
                <a:blip r:embed="rId2"/>
                <a:stretch>
                  <a:fillRect l="-1333" t="-1116" r="-733"/>
                </a:stretch>
              </a:blipFill>
            </p:spPr>
            <p:txBody>
              <a:bodyPr/>
              <a:lstStyle/>
              <a:p>
                <a:r>
                  <a:rPr lang="en-US">
                    <a:noFill/>
                  </a:rPr>
                  <a:t> </a:t>
                </a:r>
              </a:p>
            </p:txBody>
          </p:sp>
        </mc:Fallback>
      </mc:AlternateContent>
    </p:spTree>
    <p:extLst>
      <p:ext uri="{BB962C8B-B14F-4D97-AF65-F5344CB8AC3E}">
        <p14:creationId xmlns:p14="http://schemas.microsoft.com/office/powerpoint/2010/main" val="2072391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152400" y="0"/>
            <a:ext cx="8991600" cy="609600"/>
          </a:xfrm>
        </p:spPr>
        <p:txBody>
          <a:bodyPr/>
          <a:lstStyle/>
          <a:p>
            <a:r>
              <a:rPr lang="en-US" dirty="0">
                <a:solidFill>
                  <a:srgbClr val="FFFFFF"/>
                </a:solidFill>
                <a:latin typeface="Calibri"/>
              </a:rPr>
              <a:t>5.5	</a:t>
            </a:r>
            <a:r>
              <a:rPr lang="en-US" dirty="0">
                <a:solidFill>
                  <a:srgbClr val="CE171F"/>
                </a:solidFill>
                <a:latin typeface="Calibri"/>
              </a:rPr>
              <a:t>Hess’s Law</a:t>
            </a:r>
            <a:endParaRPr lang="en-US" dirty="0">
              <a:solidFill>
                <a:srgbClr val="CE171F"/>
              </a:solidFill>
            </a:endParaRPr>
          </a:p>
        </p:txBody>
      </p:sp>
      <p:sp>
        <p:nvSpPr>
          <p:cNvPr id="38" name="Text Placeholder 37"/>
          <p:cNvSpPr>
            <a:spLocks noGrp="1"/>
          </p:cNvSpPr>
          <p:nvPr>
            <p:ph type="body" sz="quarter" idx="24"/>
          </p:nvPr>
        </p:nvSpPr>
        <p:spPr>
          <a:xfrm>
            <a:off x="0" y="1219200"/>
            <a:ext cx="9144000" cy="609600"/>
          </a:xfrm>
        </p:spPr>
        <p:txBody>
          <a:bodyPr/>
          <a:lstStyle/>
          <a:p>
            <a:r>
              <a:rPr lang="en-US" dirty="0"/>
              <a:t>Topics</a:t>
            </a:r>
          </a:p>
        </p:txBody>
      </p:sp>
      <p:sp>
        <p:nvSpPr>
          <p:cNvPr id="39" name="Text Placeholder 38"/>
          <p:cNvSpPr>
            <a:spLocks noGrp="1"/>
          </p:cNvSpPr>
          <p:nvPr>
            <p:ph type="body" sz="quarter" idx="25"/>
          </p:nvPr>
        </p:nvSpPr>
        <p:spPr>
          <a:xfrm>
            <a:off x="0" y="1854200"/>
            <a:ext cx="9144000" cy="660400"/>
          </a:xfrm>
        </p:spPr>
        <p:txBody>
          <a:bodyPr/>
          <a:lstStyle/>
          <a:p>
            <a:pPr algn="ctr">
              <a:spcBef>
                <a:spcPts val="0"/>
              </a:spcBef>
            </a:pPr>
            <a:r>
              <a:rPr lang="en-US" dirty="0"/>
              <a:t>Hess’s Law</a:t>
            </a:r>
          </a:p>
        </p:txBody>
      </p:sp>
    </p:spTree>
    <p:extLst>
      <p:ext uri="{BB962C8B-B14F-4D97-AF65-F5344CB8AC3E}">
        <p14:creationId xmlns:p14="http://schemas.microsoft.com/office/powerpoint/2010/main" val="1820525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1675"/>
            <a:ext cx="8763000" cy="684125"/>
          </a:xfrm>
        </p:spPr>
        <p:txBody>
          <a:bodyPr/>
          <a:lstStyle/>
          <a:p>
            <a:pPr>
              <a:tabLst>
                <a:tab pos="966788" algn="l"/>
              </a:tabLst>
            </a:pPr>
            <a:r>
              <a:rPr lang="en-US" dirty="0">
                <a:solidFill>
                  <a:srgbClr val="FFFFFF"/>
                </a:solidFill>
                <a:latin typeface="Calibri"/>
              </a:rPr>
              <a:t>5.5	</a:t>
            </a:r>
            <a:r>
              <a:rPr lang="en-US" dirty="0">
                <a:latin typeface="Calibri"/>
              </a:rPr>
              <a:t> Hess’s Law (1)</a:t>
            </a:r>
            <a:endParaRPr lang="en-US" dirty="0"/>
          </a:p>
        </p:txBody>
      </p:sp>
      <p:sp>
        <p:nvSpPr>
          <p:cNvPr id="19" name="Text Placeholder 18"/>
          <p:cNvSpPr>
            <a:spLocks noGrp="1"/>
          </p:cNvSpPr>
          <p:nvPr>
            <p:ph type="body" sz="quarter" idx="22"/>
          </p:nvPr>
        </p:nvSpPr>
        <p:spPr>
          <a:xfrm>
            <a:off x="0" y="1066800"/>
            <a:ext cx="9144000" cy="484909"/>
          </a:xfrm>
        </p:spPr>
        <p:txBody>
          <a:bodyPr/>
          <a:lstStyle/>
          <a:p>
            <a:pPr>
              <a:spcBef>
                <a:spcPts val="672"/>
              </a:spcBef>
            </a:pPr>
            <a:r>
              <a:rPr lang="en-US" dirty="0">
                <a:latin typeface="Calibri"/>
              </a:rPr>
              <a:t>Hess’s Law</a:t>
            </a:r>
          </a:p>
        </p:txBody>
      </p:sp>
      <p:sp>
        <p:nvSpPr>
          <p:cNvPr id="20" name="Text Placeholder 19"/>
          <p:cNvSpPr>
            <a:spLocks noGrp="1"/>
          </p:cNvSpPr>
          <p:nvPr>
            <p:ph type="body" sz="quarter" idx="23"/>
          </p:nvPr>
        </p:nvSpPr>
        <p:spPr>
          <a:xfrm>
            <a:off x="0" y="1625370"/>
            <a:ext cx="9144000" cy="3124200"/>
          </a:xfrm>
        </p:spPr>
        <p:txBody>
          <a:bodyPr/>
          <a:lstStyle/>
          <a:p>
            <a:pPr>
              <a:spcBef>
                <a:spcPts val="0"/>
              </a:spcBef>
              <a:spcAft>
                <a:spcPts val="2800"/>
              </a:spcAft>
            </a:pPr>
            <a:r>
              <a:rPr lang="en-US" dirty="0"/>
              <a:t>Because enthalpy is a state function, the change in enthalpy that occurs when reactants are converted to products in a reaction is the same whether the reaction takes place in one step or in a series of steps. </a:t>
            </a:r>
          </a:p>
          <a:p>
            <a:pPr>
              <a:spcAft>
                <a:spcPts val="2800"/>
              </a:spcAft>
            </a:pPr>
            <a:r>
              <a:rPr lang="en-US" dirty="0"/>
              <a:t>This observation is called </a:t>
            </a:r>
            <a:r>
              <a:rPr lang="en-US" b="1" i="1" dirty="0"/>
              <a:t>Hess’s law.</a:t>
            </a:r>
            <a:endParaRPr lang="en-US" dirty="0"/>
          </a:p>
        </p:txBody>
      </p:sp>
    </p:spTree>
    <p:extLst>
      <p:ext uri="{BB962C8B-B14F-4D97-AF65-F5344CB8AC3E}">
        <p14:creationId xmlns:p14="http://schemas.microsoft.com/office/powerpoint/2010/main" val="245912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0" y="228600"/>
            <a:ext cx="8458200" cy="500062"/>
          </a:xfrm>
        </p:spPr>
        <p:txBody>
          <a:bodyPr/>
          <a:lstStyle/>
          <a:p>
            <a:pPr>
              <a:tabLst>
                <a:tab pos="3433763" algn="l"/>
              </a:tabLst>
            </a:pPr>
            <a:r>
              <a:rPr lang="en-US" dirty="0"/>
              <a:t>SAMPLE PROBLEM	</a:t>
            </a:r>
            <a:r>
              <a:rPr lang="en-US" dirty="0">
                <a:solidFill>
                  <a:schemeClr val="bg1"/>
                </a:solidFill>
              </a:rPr>
              <a:t>5.7</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914400"/>
                <a:ext cx="9143999" cy="5486400"/>
              </a:xfrm>
            </p:spPr>
            <p:txBody>
              <a:bodyPr/>
              <a:lstStyle/>
              <a:p>
                <a:pPr>
                  <a:spcBef>
                    <a:spcPts val="0"/>
                  </a:spcBef>
                  <a:spcAft>
                    <a:spcPts val="1200"/>
                  </a:spcAft>
                  <a:tabLst>
                    <a:tab pos="5610225" algn="l"/>
                  </a:tabLst>
                </a:pPr>
                <a:r>
                  <a:rPr lang="en-US" dirty="0"/>
                  <a:t>Given the following thermochemical equations,</a:t>
                </a:r>
              </a:p>
              <a:p>
                <a:pPr>
                  <a:spcBef>
                    <a:spcPts val="0"/>
                  </a:spcBef>
                  <a:spcAft>
                    <a:spcPts val="1000"/>
                  </a:spcAft>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NO</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e>
                      </m:d>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O</m:t>
                          </m:r>
                        </m:e>
                        <m:sub>
                          <m:r>
                            <a:rPr lang="en-US" b="0" i="0" smtClean="0">
                              <a:latin typeface="Cambria Math" panose="02040503050406030204" pitchFamily="18" charset="0"/>
                              <a:ea typeface="Cambria Math" panose="02040503050406030204" pitchFamily="18" charset="0"/>
                            </a:rPr>
                            <m:t>3</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NO</m:t>
                          </m:r>
                        </m:e>
                        <m:sub>
                          <m:r>
                            <a:rPr lang="en-US" b="0" i="0"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O</m:t>
                          </m:r>
                        </m:e>
                        <m:sub>
                          <m:r>
                            <a:rPr lang="en-US" b="0" i="0"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oMath>
                  </m:oMathPara>
                </a14:m>
                <a:endParaRPr lang="en-US" dirty="0"/>
              </a:p>
              <a:p>
                <a:pPr>
                  <a:spcAft>
                    <a:spcPts val="12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198.9 </m:t>
                      </m:r>
                      <m:r>
                        <m:rPr>
                          <m:sty m:val="p"/>
                        </m:rPr>
                        <a:rPr lang="en-US" b="0" i="0" smtClean="0">
                          <a:latin typeface="Cambria Math" panose="02040503050406030204" pitchFamily="18" charset="0"/>
                          <a:ea typeface="Cambria Math" panose="02040503050406030204" pitchFamily="18" charset="0"/>
                        </a:rPr>
                        <m:t>kJ</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mol</m:t>
                      </m:r>
                    </m:oMath>
                  </m:oMathPara>
                </a14:m>
                <a:endParaRPr lang="en-US" dirty="0"/>
              </a:p>
              <a:p>
                <a:pPr>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3</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𝑔</m:t>
                          </m:r>
                        </m:e>
                      </m:d>
                      <m:r>
                        <a:rPr lang="en-US" i="0" smtClean="0">
                          <a:latin typeface="Cambria Math" panose="02040503050406030204" pitchFamily="18" charset="0"/>
                          <a:ea typeface="Cambria Math" panose="02040503050406030204" pitchFamily="18" charset="0"/>
                        </a:rPr>
                        <m:t>→</m:t>
                      </m:r>
                      <m:box>
                        <m:boxPr>
                          <m:ctrlPr>
                            <a:rPr lang="en-US" i="1" smtClean="0">
                              <a:latin typeface="Cambria Math" panose="02040503050406030204" pitchFamily="18" charset="0"/>
                              <a:ea typeface="Cambria Math" panose="02040503050406030204" pitchFamily="18" charset="0"/>
                            </a:rPr>
                          </m:ctrlPr>
                        </m:boxPr>
                        <m:e>
                          <m:argPr>
                            <m:argSz m:val="-1"/>
                          </m:argPr>
                          <m:f>
                            <m:fPr>
                              <m:ctrlPr>
                                <a:rPr lang="en-US"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3</m:t>
                              </m:r>
                            </m:num>
                            <m:den>
                              <m:r>
                                <a:rPr lang="en-US" b="0" i="0" smtClean="0">
                                  <a:latin typeface="Cambria Math" panose="02040503050406030204" pitchFamily="18" charset="0"/>
                                  <a:ea typeface="Cambria Math" panose="02040503050406030204" pitchFamily="18" charset="0"/>
                                </a:rPr>
                                <m:t>2</m:t>
                              </m:r>
                            </m:den>
                          </m:f>
                        </m:e>
                      </m:box>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O</m:t>
                          </m:r>
                        </m:e>
                        <m:sub>
                          <m:r>
                            <a:rPr lang="en-US" b="0" i="0" smtClean="0">
                              <a:latin typeface="Cambria Math" panose="02040503050406030204" pitchFamily="18" charset="0"/>
                              <a:ea typeface="Cambria Math" panose="02040503050406030204" pitchFamily="18" charset="0"/>
                            </a:rPr>
                            <m:t>2</m:t>
                          </m:r>
                        </m:sub>
                      </m:sSub>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oMath>
                  </m:oMathPara>
                </a14:m>
                <a:endParaRPr lang="en-US" dirty="0"/>
              </a:p>
              <a:p>
                <a:pPr>
                  <a:spcAft>
                    <a:spcPts val="18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=−142.3 </m:t>
                      </m:r>
                      <m:r>
                        <m:rPr>
                          <m:sty m:val="p"/>
                        </m:rPr>
                        <a:rPr lang="en-US" b="0" i="0" smtClean="0">
                          <a:latin typeface="Cambria Math" panose="02040503050406030204" pitchFamily="18" charset="0"/>
                          <a:ea typeface="Cambria Math" panose="02040503050406030204" pitchFamily="18" charset="0"/>
                        </a:rPr>
                        <m:t>kJ</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mol</m:t>
                      </m:r>
                    </m:oMath>
                  </m:oMathPara>
                </a14:m>
                <a:endParaRPr lang="en-US" dirty="0"/>
              </a:p>
              <a:p>
                <a:pPr>
                  <a:spcAft>
                    <a:spcPts val="6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2</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𝑔</m:t>
                          </m:r>
                        </m:e>
                      </m:d>
                      <m:r>
                        <a:rPr lang="en-US"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2</m:t>
                      </m:r>
                      <m:r>
                        <m:rPr>
                          <m:sty m:val="p"/>
                        </m:rPr>
                        <a:rPr lang="en-US" b="0" i="0" smtClean="0">
                          <a:latin typeface="Cambria Math" panose="02040503050406030204" pitchFamily="18" charset="0"/>
                          <a:ea typeface="Cambria Math" panose="02040503050406030204" pitchFamily="18" charset="0"/>
                        </a:rPr>
                        <m:t>O</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oMath>
                  </m:oMathPara>
                </a14:m>
                <a:endParaRPr lang="en-US" dirty="0"/>
              </a:p>
              <a:p>
                <a:pPr>
                  <a:spcAft>
                    <a:spcPts val="6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495 </m:t>
                      </m:r>
                      <m:r>
                        <m:rPr>
                          <m:sty m:val="p"/>
                        </m:rPr>
                        <a:rPr lang="en-US" b="0" i="0" smtClean="0">
                          <a:latin typeface="Cambria Math" panose="02040503050406030204" pitchFamily="18" charset="0"/>
                          <a:ea typeface="Cambria Math" panose="02040503050406030204" pitchFamily="18" charset="0"/>
                        </a:rPr>
                        <m:t>kJ</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mol</m:t>
                      </m:r>
                    </m:oMath>
                  </m:oMathPara>
                </a14:m>
                <a:endParaRPr lang="en-US" dirty="0"/>
              </a:p>
              <a:p>
                <a:pPr>
                  <a:spcBef>
                    <a:spcPts val="0"/>
                  </a:spcBef>
                  <a:spcAft>
                    <a:spcPts val="3000"/>
                  </a:spcAft>
                </a:pPr>
                <a:r>
                  <a:rPr lang="en-US" dirty="0"/>
                  <a:t>determine the enthalpy change for the reaction</a:t>
                </a:r>
              </a:p>
              <a:p>
                <a:pPr>
                  <a:spcBef>
                    <a:spcPts val="2400"/>
                  </a:spcBef>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NO</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O</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NO</m:t>
                          </m:r>
                        </m:e>
                        <m:sub>
                          <m:r>
                            <a:rPr lang="en-US" b="0" i="0"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e>
                      </m:d>
                    </m:oMath>
                  </m:oMathPara>
                </a14:m>
                <a:endParaRPr lang="en-US"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914400"/>
                <a:ext cx="9143999" cy="5486400"/>
              </a:xfrm>
              <a:blipFill rotWithShape="0">
                <a:blip r:embed="rId2"/>
                <a:stretch>
                  <a:fillRect l="-1333" t="-1000"/>
                </a:stretch>
              </a:blipFill>
            </p:spPr>
            <p:txBody>
              <a:bodyPr/>
              <a:lstStyle/>
              <a:p>
                <a:r>
                  <a:rPr lang="en-US">
                    <a:noFill/>
                  </a:rPr>
                  <a:t> </a:t>
                </a:r>
              </a:p>
            </p:txBody>
          </p:sp>
        </mc:Fallback>
      </mc:AlternateContent>
    </p:spTree>
    <p:extLst>
      <p:ext uri="{BB962C8B-B14F-4D97-AF65-F5344CB8AC3E}">
        <p14:creationId xmlns:p14="http://schemas.microsoft.com/office/powerpoint/2010/main" val="331454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0"/>
            <a:ext cx="8763000" cy="876142"/>
          </a:xfrm>
        </p:spPr>
        <p:txBody>
          <a:bodyPr/>
          <a:lstStyle/>
          <a:p>
            <a:pPr>
              <a:tabLst>
                <a:tab pos="1038225" algn="l"/>
              </a:tabLst>
            </a:pPr>
            <a:r>
              <a:rPr lang="en-US" dirty="0">
                <a:solidFill>
                  <a:srgbClr val="FFFFFF"/>
                </a:solidFill>
                <a:latin typeface="Calibri"/>
              </a:rPr>
              <a:t>5.1	</a:t>
            </a:r>
            <a:r>
              <a:rPr lang="en-US" dirty="0">
                <a:solidFill>
                  <a:srgbClr val="CE171F"/>
                </a:solidFill>
                <a:latin typeface="Calibri"/>
              </a:rPr>
              <a:t>Energy and Energy Changes (8)</a:t>
            </a:r>
            <a:endParaRPr lang="en-US" dirty="0">
              <a:solidFill>
                <a:srgbClr val="CE171F"/>
              </a:solidFill>
            </a:endParaRPr>
          </a:p>
        </p:txBody>
      </p:sp>
      <p:sp>
        <p:nvSpPr>
          <p:cNvPr id="38" name="Text Placeholder 37"/>
          <p:cNvSpPr>
            <a:spLocks noGrp="1"/>
          </p:cNvSpPr>
          <p:nvPr>
            <p:ph type="body" sz="quarter" idx="23"/>
          </p:nvPr>
        </p:nvSpPr>
        <p:spPr>
          <a:xfrm>
            <a:off x="0" y="1066800"/>
            <a:ext cx="9144000" cy="533400"/>
          </a:xfrm>
        </p:spPr>
        <p:txBody>
          <a:bodyPr/>
          <a:lstStyle/>
          <a:p>
            <a:r>
              <a:rPr lang="en-US" dirty="0">
                <a:solidFill>
                  <a:srgbClr val="4F74A7"/>
                </a:solidFill>
                <a:latin typeface="Calibri" panose="020F0502020204030204" pitchFamily="34" charset="0"/>
              </a:rPr>
              <a:t>Energy Changes in Chemical Reactions</a:t>
            </a:r>
          </a:p>
        </p:txBody>
      </p:sp>
      <p:sp>
        <p:nvSpPr>
          <p:cNvPr id="39" name="Text Placeholder 38"/>
          <p:cNvSpPr>
            <a:spLocks noGrp="1"/>
          </p:cNvSpPr>
          <p:nvPr>
            <p:ph type="body" sz="quarter" idx="24"/>
          </p:nvPr>
        </p:nvSpPr>
        <p:spPr>
          <a:xfrm>
            <a:off x="0" y="1676400"/>
            <a:ext cx="9144000" cy="4343400"/>
          </a:xfrm>
        </p:spPr>
        <p:txBody>
          <a:bodyPr/>
          <a:lstStyle/>
          <a:p>
            <a:pPr>
              <a:spcBef>
                <a:spcPts val="0"/>
              </a:spcBef>
              <a:spcAft>
                <a:spcPts val="3000"/>
              </a:spcAft>
            </a:pPr>
            <a:r>
              <a:rPr lang="en-US" b="1" i="1" dirty="0"/>
              <a:t>Heat</a:t>
            </a:r>
            <a:r>
              <a:rPr lang="en-US" dirty="0"/>
              <a:t> is the transfer of thermal energy between two bodies that are at different temperatures. </a:t>
            </a:r>
          </a:p>
          <a:p>
            <a:pPr>
              <a:spcBef>
                <a:spcPts val="0"/>
              </a:spcBef>
              <a:spcAft>
                <a:spcPts val="3600"/>
              </a:spcAft>
            </a:pPr>
            <a:r>
              <a:rPr lang="en-US" dirty="0"/>
              <a:t>Although the term heat by itself implies the transfer of energy, we customarily talk of “heat flow,” meaning “heat absorbed” or “heat released,” when describing the energy changes that occur during a process. </a:t>
            </a:r>
          </a:p>
          <a:p>
            <a:pPr>
              <a:spcBef>
                <a:spcPts val="0"/>
              </a:spcBef>
            </a:pPr>
            <a:r>
              <a:rPr lang="en-US" b="1" i="1" dirty="0"/>
              <a:t>Thermochemistry</a:t>
            </a:r>
            <a:r>
              <a:rPr lang="en-US" dirty="0"/>
              <a:t> is the study of heat (the transfer of thermal energy) in chemical reactions.</a:t>
            </a:r>
          </a:p>
        </p:txBody>
      </p:sp>
    </p:spTree>
    <p:extLst>
      <p:ext uri="{BB962C8B-B14F-4D97-AF65-F5344CB8AC3E}">
        <p14:creationId xmlns:p14="http://schemas.microsoft.com/office/powerpoint/2010/main" val="1473688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76200" y="228600"/>
            <a:ext cx="8479695" cy="500062"/>
          </a:xfrm>
        </p:spPr>
        <p:txBody>
          <a:bodyPr/>
          <a:lstStyle/>
          <a:p>
            <a:pPr>
              <a:tabLst>
                <a:tab pos="3433763" algn="l"/>
              </a:tabLst>
            </a:pPr>
            <a:r>
              <a:rPr lang="en-US" dirty="0"/>
              <a:t>SAMPLE PROBLEM	</a:t>
            </a:r>
            <a:r>
              <a:rPr lang="en-US" dirty="0">
                <a:solidFill>
                  <a:schemeClr val="bg1"/>
                </a:solidFill>
              </a:rPr>
              <a:t>5.7	Strategy</a:t>
            </a:r>
          </a:p>
        </p:txBody>
      </p:sp>
      <p:sp>
        <p:nvSpPr>
          <p:cNvPr id="20" name="Text Placeholder 19"/>
          <p:cNvSpPr>
            <a:spLocks noGrp="1"/>
          </p:cNvSpPr>
          <p:nvPr>
            <p:ph type="body" sz="quarter" idx="23"/>
          </p:nvPr>
        </p:nvSpPr>
        <p:spPr>
          <a:xfrm>
            <a:off x="0" y="952500"/>
            <a:ext cx="9122229" cy="2743200"/>
          </a:xfrm>
        </p:spPr>
        <p:txBody>
          <a:bodyPr/>
          <a:lstStyle/>
          <a:p>
            <a:r>
              <a:rPr lang="en-US" b="1" dirty="0">
                <a:solidFill>
                  <a:srgbClr val="43638E"/>
                </a:solidFill>
                <a:latin typeface="Calibri"/>
              </a:rPr>
              <a:t>Strategy</a:t>
            </a:r>
          </a:p>
          <a:p>
            <a:pPr>
              <a:spcBef>
                <a:spcPts val="0"/>
              </a:spcBef>
              <a:spcAft>
                <a:spcPts val="2800"/>
              </a:spcAft>
            </a:pPr>
            <a:r>
              <a:rPr lang="en-US" dirty="0"/>
              <a:t>Arrange the given thermochemical equations so that they sum to the desired equation. </a:t>
            </a:r>
          </a:p>
          <a:p>
            <a:pPr>
              <a:spcAft>
                <a:spcPts val="2800"/>
              </a:spcAft>
            </a:pPr>
            <a:r>
              <a:rPr lang="en-US" dirty="0"/>
              <a:t>Make the corresponding changes to the enthalpy changes, and add them to get the desired enthalpy change. </a:t>
            </a:r>
            <a:endParaRPr lang="en-US" dirty="0">
              <a:latin typeface="Calibri"/>
            </a:endParaRPr>
          </a:p>
        </p:txBody>
      </p:sp>
    </p:spTree>
    <p:extLst>
      <p:ext uri="{BB962C8B-B14F-4D97-AF65-F5344CB8AC3E}">
        <p14:creationId xmlns:p14="http://schemas.microsoft.com/office/powerpoint/2010/main" val="198580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76200" y="228600"/>
            <a:ext cx="8458200" cy="500062"/>
          </a:xfrm>
        </p:spPr>
        <p:txBody>
          <a:bodyPr/>
          <a:lstStyle/>
          <a:p>
            <a:pPr defTabSz="1114425">
              <a:tabLst>
                <a:tab pos="3433763" algn="l"/>
              </a:tabLst>
            </a:pPr>
            <a:r>
              <a:rPr lang="en-US" dirty="0"/>
              <a:t>SAMPLE PROBLEM	</a:t>
            </a:r>
            <a:r>
              <a:rPr lang="en-US" dirty="0">
                <a:solidFill>
                  <a:schemeClr val="bg1"/>
                </a:solidFill>
              </a:rPr>
              <a:t>5.7</a:t>
            </a:r>
            <a:r>
              <a:rPr lang="en-US" dirty="0"/>
              <a:t>	</a:t>
            </a:r>
            <a:r>
              <a:rPr lang="en-US" dirty="0">
                <a:solidFill>
                  <a:schemeClr val="bg1"/>
                </a:solidFill>
              </a:rPr>
              <a:t>Solution</a:t>
            </a:r>
          </a:p>
        </p:txBody>
      </p:sp>
      <p:sp>
        <p:nvSpPr>
          <p:cNvPr id="20" name="Text Placeholder 19"/>
          <p:cNvSpPr>
            <a:spLocks noGrp="1"/>
          </p:cNvSpPr>
          <p:nvPr>
            <p:ph type="body" sz="quarter" idx="23"/>
          </p:nvPr>
        </p:nvSpPr>
        <p:spPr>
          <a:xfrm>
            <a:off x="-10936" y="952500"/>
            <a:ext cx="9144000" cy="533400"/>
          </a:xfrm>
        </p:spPr>
        <p:txBody>
          <a:bodyPr/>
          <a:lstStyle/>
          <a:p>
            <a:pPr>
              <a:spcBef>
                <a:spcPts val="0"/>
              </a:spcBef>
            </a:pPr>
            <a:r>
              <a:rPr lang="en-US" b="1" dirty="0">
                <a:solidFill>
                  <a:srgbClr val="43638E"/>
                </a:solidFill>
              </a:rPr>
              <a:t>Solution</a:t>
            </a:r>
          </a:p>
        </p:txBody>
      </p:sp>
      <mc:AlternateContent xmlns:mc="http://schemas.openxmlformats.org/markup-compatibility/2006" xmlns:a14="http://schemas.microsoft.com/office/drawing/2010/main">
        <mc:Choice Requires="a14">
          <p:sp>
            <p:nvSpPr>
              <p:cNvPr id="21" name="Text Placeholder 20"/>
              <p:cNvSpPr>
                <a:spLocks noGrp="1"/>
              </p:cNvSpPr>
              <p:nvPr>
                <p:ph type="body" sz="quarter" idx="24"/>
              </p:nvPr>
            </p:nvSpPr>
            <p:spPr>
              <a:xfrm>
                <a:off x="152400" y="1447800"/>
                <a:ext cx="8883019" cy="3124200"/>
              </a:xfrm>
            </p:spPr>
            <p:txBody>
              <a:bodyPr/>
              <a:lstStyle/>
              <a:p>
                <a:pPr>
                  <a:tabLst>
                    <a:tab pos="5538788" algn="l"/>
                    <a:tab pos="5551488" algn="l"/>
                  </a:tabLst>
                </a:pPr>
                <a14:m>
                  <m:oMath xmlns:m="http://schemas.openxmlformats.org/officeDocument/2006/math">
                    <m:r>
                      <m:rPr>
                        <m:sty m:val="p"/>
                      </m:rPr>
                      <a:rPr lang="en-US" sz="2600" b="0" i="0" smtClean="0">
                        <a:latin typeface="Cambria Math" panose="02040503050406030204" pitchFamily="18" charset="0"/>
                      </a:rPr>
                      <m:t>NO</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𝑔</m:t>
                        </m:r>
                      </m:e>
                    </m:d>
                    <m:r>
                      <a:rPr lang="en-US" sz="2600" b="0" i="0" smtClean="0">
                        <a:latin typeface="Cambria Math" panose="02040503050406030204" pitchFamily="18" charset="0"/>
                        <a:ea typeface="Cambria Math" panose="02040503050406030204" pitchFamily="18" charset="0"/>
                      </a:rPr>
                      <m:t>+</m:t>
                    </m:r>
                    <m:sSub>
                      <m:sSubPr>
                        <m:ctrlPr>
                          <a:rPr lang="en-US" sz="2600" b="0" i="1" strike="sngStrike" smtClean="0">
                            <a:latin typeface="Cambria Math" panose="02040503050406030204" pitchFamily="18" charset="0"/>
                            <a:ea typeface="Cambria Math" panose="02040503050406030204" pitchFamily="18" charset="0"/>
                          </a:rPr>
                        </m:ctrlPr>
                      </m:sSubPr>
                      <m:e>
                        <m:r>
                          <m:rPr>
                            <m:sty m:val="p"/>
                          </m:rPr>
                          <a:rPr lang="en-US" sz="2600" b="0" i="0" strike="sngStrike" smtClean="0">
                            <a:latin typeface="Cambria Math" panose="02040503050406030204" pitchFamily="18" charset="0"/>
                            <a:ea typeface="Cambria Math" panose="02040503050406030204" pitchFamily="18" charset="0"/>
                          </a:rPr>
                          <m:t>O</m:t>
                        </m:r>
                      </m:e>
                      <m:sub>
                        <m:r>
                          <a:rPr lang="en-US" sz="2600" b="0" i="0" smtClean="0">
                            <a:latin typeface="Cambria Math" panose="02040503050406030204" pitchFamily="18" charset="0"/>
                            <a:ea typeface="Cambria Math" panose="02040503050406030204" pitchFamily="18" charset="0"/>
                          </a:rPr>
                          <m:t>3</m:t>
                        </m:r>
                      </m:sub>
                    </m:sSub>
                    <m:d>
                      <m:dPr>
                        <m:ctrlPr>
                          <a:rPr lang="en-US" sz="2600" b="0" i="1" strike="sngStrike" smtClean="0">
                            <a:latin typeface="Cambria Math" panose="02040503050406030204" pitchFamily="18" charset="0"/>
                            <a:ea typeface="Cambria Math" panose="02040503050406030204" pitchFamily="18" charset="0"/>
                          </a:rPr>
                        </m:ctrlPr>
                      </m:dPr>
                      <m:e>
                        <m:r>
                          <a:rPr lang="en-US" sz="2600" b="0" i="1" strike="sngStrike" smtClean="0">
                            <a:latin typeface="Cambria Math" panose="02040503050406030204" pitchFamily="18" charset="0"/>
                            <a:ea typeface="Cambria Math" panose="02040503050406030204" pitchFamily="18" charset="0"/>
                          </a:rPr>
                          <m:t>𝑔</m:t>
                        </m:r>
                      </m:e>
                    </m:d>
                    <m:r>
                      <a:rPr lang="en-US" sz="2600" b="0" i="0" smtClean="0">
                        <a:latin typeface="Cambria Math" panose="02040503050406030204" pitchFamily="18" charset="0"/>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m:rPr>
                            <m:sty m:val="p"/>
                          </m:rPr>
                          <a:rPr lang="en-US" sz="2600" b="0" i="0" smtClean="0">
                            <a:latin typeface="Cambria Math" panose="02040503050406030204" pitchFamily="18" charset="0"/>
                            <a:ea typeface="Cambria Math" panose="02040503050406030204" pitchFamily="18" charset="0"/>
                          </a:rPr>
                          <m:t>NO</m:t>
                        </m:r>
                      </m:e>
                      <m:sub>
                        <m:r>
                          <a:rPr lang="en-US" sz="2600" b="0" i="0" smtClean="0">
                            <a:latin typeface="Cambria Math" panose="02040503050406030204" pitchFamily="18" charset="0"/>
                            <a:ea typeface="Cambria Math" panose="02040503050406030204" pitchFamily="18" charset="0"/>
                          </a:rPr>
                          <m:t>2</m:t>
                        </m:r>
                      </m:sub>
                    </m:sSub>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𝑔</m:t>
                        </m:r>
                      </m:e>
                    </m:d>
                    <m:r>
                      <a:rPr lang="en-US" sz="2600" b="0" i="0" smtClean="0">
                        <a:latin typeface="Cambria Math" panose="02040503050406030204" pitchFamily="18" charset="0"/>
                        <a:ea typeface="Cambria Math" panose="02040503050406030204" pitchFamily="18" charset="0"/>
                      </a:rPr>
                      <m:t>+</m:t>
                    </m:r>
                    <m:sSub>
                      <m:sSubPr>
                        <m:ctrlPr>
                          <a:rPr lang="en-US" sz="2600" b="0" i="1" strike="sngStrike" smtClean="0">
                            <a:latin typeface="Cambria Math" panose="02040503050406030204" pitchFamily="18" charset="0"/>
                            <a:ea typeface="Cambria Math" panose="02040503050406030204" pitchFamily="18" charset="0"/>
                          </a:rPr>
                        </m:ctrlPr>
                      </m:sSubPr>
                      <m:e>
                        <m:r>
                          <m:rPr>
                            <m:sty m:val="p"/>
                          </m:rPr>
                          <a:rPr lang="en-US" sz="2600" b="0" i="0" strike="sngStrike" smtClean="0">
                            <a:latin typeface="Cambria Math" panose="02040503050406030204" pitchFamily="18" charset="0"/>
                            <a:ea typeface="Cambria Math" panose="02040503050406030204" pitchFamily="18" charset="0"/>
                          </a:rPr>
                          <m:t>O</m:t>
                        </m:r>
                      </m:e>
                      <m:sub>
                        <m:r>
                          <a:rPr lang="en-US" sz="2600" b="0" i="0" smtClean="0">
                            <a:latin typeface="Cambria Math" panose="02040503050406030204" pitchFamily="18" charset="0"/>
                            <a:ea typeface="Cambria Math" panose="02040503050406030204" pitchFamily="18" charset="0"/>
                          </a:rPr>
                          <m:t>2</m:t>
                        </m:r>
                      </m:sub>
                    </m:sSub>
                    <m:d>
                      <m:dPr>
                        <m:ctrlPr>
                          <a:rPr lang="en-US" sz="2600" b="0" i="1" strike="sngStrike" smtClean="0">
                            <a:latin typeface="Cambria Math" panose="02040503050406030204" pitchFamily="18" charset="0"/>
                            <a:ea typeface="Cambria Math" panose="02040503050406030204" pitchFamily="18" charset="0"/>
                          </a:rPr>
                        </m:ctrlPr>
                      </m:dPr>
                      <m:e>
                        <m:r>
                          <a:rPr lang="en-US" sz="2600" b="0" i="1" strike="sngStrike" smtClean="0">
                            <a:latin typeface="Cambria Math" panose="02040503050406030204" pitchFamily="18" charset="0"/>
                            <a:ea typeface="Cambria Math" panose="02040503050406030204" pitchFamily="18" charset="0"/>
                          </a:rPr>
                          <m:t>𝑔</m:t>
                        </m:r>
                      </m:e>
                    </m:d>
                  </m:oMath>
                </a14:m>
                <a:r>
                  <a:rPr lang="en-US" sz="2600" dirty="0"/>
                  <a:t> 	</a:t>
                </a:r>
                <a14:m>
                  <m:oMath xmlns:m="http://schemas.openxmlformats.org/officeDocument/2006/math">
                    <m:r>
                      <a:rPr lang="en-US" sz="2600" i="1" dirty="0" smtClean="0">
                        <a:latin typeface="Cambria Math" panose="02040503050406030204" pitchFamily="18" charset="0"/>
                        <a:ea typeface="Cambria Math" panose="02040503050406030204" pitchFamily="18" charset="0"/>
                      </a:rPr>
                      <m:t>∆</m:t>
                    </m:r>
                    <m:r>
                      <a:rPr lang="en-US" sz="2600" b="0" i="1" dirty="0" smtClean="0">
                        <a:latin typeface="Cambria Math" panose="02040503050406030204" pitchFamily="18" charset="0"/>
                        <a:ea typeface="Cambria Math" panose="02040503050406030204" pitchFamily="18" charset="0"/>
                      </a:rPr>
                      <m:t>𝐻</m:t>
                    </m:r>
                    <m:r>
                      <a:rPr lang="en-US" sz="2600" b="0" i="1" dirty="0" smtClean="0">
                        <a:latin typeface="Cambria Math" panose="02040503050406030204" pitchFamily="18" charset="0"/>
                        <a:ea typeface="Cambria Math" panose="02040503050406030204" pitchFamily="18" charset="0"/>
                      </a:rPr>
                      <m:t>=−198.9</m:t>
                    </m:r>
                    <m:f>
                      <m:fPr>
                        <m:type m:val="lin"/>
                        <m:ctrlPr>
                          <a:rPr lang="en-US" sz="2600" b="0" i="1" dirty="0" smtClean="0">
                            <a:latin typeface="Cambria Math" panose="02040503050406030204" pitchFamily="18" charset="0"/>
                            <a:ea typeface="Cambria Math" panose="02040503050406030204" pitchFamily="18" charset="0"/>
                          </a:rPr>
                        </m:ctrlPr>
                      </m:fPr>
                      <m:num>
                        <m:r>
                          <m:rPr>
                            <m:sty m:val="p"/>
                          </m:rPr>
                          <a:rPr lang="en-US" sz="2600" b="0" i="0" dirty="0" smtClean="0">
                            <a:latin typeface="Cambria Math" panose="02040503050406030204" pitchFamily="18" charset="0"/>
                            <a:ea typeface="Cambria Math" panose="02040503050406030204" pitchFamily="18" charset="0"/>
                          </a:rPr>
                          <m:t>kJ</m:t>
                        </m:r>
                      </m:num>
                      <m:den>
                        <m:r>
                          <m:rPr>
                            <m:sty m:val="p"/>
                          </m:rPr>
                          <a:rPr lang="en-US" sz="2600" b="0" i="0" dirty="0" smtClean="0">
                            <a:latin typeface="Cambria Math" panose="02040503050406030204" pitchFamily="18" charset="0"/>
                            <a:ea typeface="Cambria Math" panose="02040503050406030204" pitchFamily="18" charset="0"/>
                          </a:rPr>
                          <m:t>mol</m:t>
                        </m:r>
                      </m:den>
                    </m:f>
                  </m:oMath>
                </a14:m>
                <a:endParaRPr lang="en-US" sz="2600" dirty="0"/>
              </a:p>
              <a:p>
                <a:pPr marL="865188" indent="163513">
                  <a:tabLst>
                    <a:tab pos="5551488" algn="l"/>
                  </a:tabLst>
                </a:pPr>
                <a14:m>
                  <m:oMath xmlns:m="http://schemas.openxmlformats.org/officeDocument/2006/math">
                    <m:box>
                      <m:boxPr>
                        <m:ctrlPr>
                          <a:rPr lang="en-US" sz="2600" i="1" smtClean="0">
                            <a:latin typeface="Cambria Math" panose="02040503050406030204" pitchFamily="18" charset="0"/>
                          </a:rPr>
                        </m:ctrlPr>
                      </m:boxPr>
                      <m:e>
                        <m:argPr>
                          <m:argSz m:val="-1"/>
                        </m:argPr>
                        <m:f>
                          <m:fPr>
                            <m:ctrlPr>
                              <a:rPr lang="en-US" sz="2600" i="1" smtClean="0">
                                <a:latin typeface="Cambria Math" panose="02040503050406030204" pitchFamily="18" charset="0"/>
                              </a:rPr>
                            </m:ctrlPr>
                          </m:fPr>
                          <m:num>
                            <m:r>
                              <a:rPr lang="en-US" sz="2600" b="0" i="0" smtClean="0">
                                <a:latin typeface="Cambria Math" panose="02040503050406030204" pitchFamily="18" charset="0"/>
                              </a:rPr>
                              <m:t>3</m:t>
                            </m:r>
                          </m:num>
                          <m:den>
                            <m:r>
                              <a:rPr lang="en-US" sz="2600" b="0" i="0" smtClean="0">
                                <a:latin typeface="Cambria Math" panose="02040503050406030204" pitchFamily="18" charset="0"/>
                              </a:rPr>
                              <m:t>2</m:t>
                            </m:r>
                          </m:den>
                        </m:f>
                      </m:e>
                    </m:box>
                    <m:sSub>
                      <m:sSubPr>
                        <m:ctrlPr>
                          <a:rPr lang="en-US" sz="2600" i="1" strike="sngStrike" smtClean="0">
                            <a:latin typeface="Cambria Math" panose="02040503050406030204" pitchFamily="18" charset="0"/>
                          </a:rPr>
                        </m:ctrlPr>
                      </m:sSubPr>
                      <m:e>
                        <m:r>
                          <m:rPr>
                            <m:sty m:val="p"/>
                          </m:rPr>
                          <a:rPr lang="en-US" sz="2600" b="0" i="0" strike="sngStrike" smtClean="0">
                            <a:latin typeface="Cambria Math" panose="02040503050406030204" pitchFamily="18" charset="0"/>
                          </a:rPr>
                          <m:t>O</m:t>
                        </m:r>
                      </m:e>
                      <m:sub>
                        <m:r>
                          <a:rPr lang="en-US" sz="2600" b="0" i="0" smtClean="0">
                            <a:latin typeface="Cambria Math" panose="02040503050406030204" pitchFamily="18" charset="0"/>
                          </a:rPr>
                          <m:t>2</m:t>
                        </m:r>
                      </m:sub>
                    </m:sSub>
                    <m:d>
                      <m:dPr>
                        <m:ctrlPr>
                          <a:rPr lang="en-US" sz="2600" i="1" strike="sngStrike" smtClean="0">
                            <a:latin typeface="Cambria Math" panose="02040503050406030204" pitchFamily="18" charset="0"/>
                          </a:rPr>
                        </m:ctrlPr>
                      </m:dPr>
                      <m:e>
                        <m:r>
                          <a:rPr lang="en-US" sz="2600" b="0" i="1" strike="sngStrike" smtClean="0">
                            <a:latin typeface="Cambria Math" panose="02040503050406030204" pitchFamily="18" charset="0"/>
                          </a:rPr>
                          <m:t>𝑔</m:t>
                        </m:r>
                      </m:e>
                    </m:d>
                    <m:r>
                      <a:rPr lang="en-US" sz="2600" i="0" smtClean="0">
                        <a:latin typeface="Cambria Math" panose="02040503050406030204" pitchFamily="18" charset="0"/>
                        <a:ea typeface="Cambria Math" panose="02040503050406030204" pitchFamily="18" charset="0"/>
                      </a:rPr>
                      <m:t>→</m:t>
                    </m:r>
                    <m:sSub>
                      <m:sSubPr>
                        <m:ctrlPr>
                          <a:rPr lang="en-US" sz="2600" i="1" strike="sngStrike" smtClean="0">
                            <a:latin typeface="Cambria Math" panose="02040503050406030204" pitchFamily="18" charset="0"/>
                            <a:ea typeface="Cambria Math" panose="02040503050406030204" pitchFamily="18" charset="0"/>
                          </a:rPr>
                        </m:ctrlPr>
                      </m:sSubPr>
                      <m:e>
                        <m:r>
                          <m:rPr>
                            <m:sty m:val="p"/>
                          </m:rPr>
                          <a:rPr lang="en-US" sz="2600" b="0" i="0" strike="sngStrike" smtClean="0">
                            <a:latin typeface="Cambria Math" panose="02040503050406030204" pitchFamily="18" charset="0"/>
                            <a:ea typeface="Cambria Math" panose="02040503050406030204" pitchFamily="18" charset="0"/>
                          </a:rPr>
                          <m:t>O</m:t>
                        </m:r>
                      </m:e>
                      <m:sub>
                        <m:r>
                          <a:rPr lang="en-US" sz="2600" b="0" i="0" smtClean="0">
                            <a:latin typeface="Cambria Math" panose="02040503050406030204" pitchFamily="18" charset="0"/>
                            <a:ea typeface="Cambria Math" panose="02040503050406030204" pitchFamily="18" charset="0"/>
                          </a:rPr>
                          <m:t>3</m:t>
                        </m:r>
                      </m:sub>
                    </m:sSub>
                    <m:d>
                      <m:dPr>
                        <m:ctrlPr>
                          <a:rPr lang="en-US" sz="2600" i="1" strike="sngStrike" smtClean="0">
                            <a:latin typeface="Cambria Math" panose="02040503050406030204" pitchFamily="18" charset="0"/>
                            <a:ea typeface="Cambria Math" panose="02040503050406030204" pitchFamily="18" charset="0"/>
                          </a:rPr>
                        </m:ctrlPr>
                      </m:dPr>
                      <m:e>
                        <m:r>
                          <a:rPr lang="en-US" sz="2600" b="0" i="1" strike="sngStrike" smtClean="0">
                            <a:latin typeface="Cambria Math" panose="02040503050406030204" pitchFamily="18" charset="0"/>
                            <a:ea typeface="Cambria Math" panose="02040503050406030204" pitchFamily="18" charset="0"/>
                          </a:rPr>
                          <m:t>𝑔</m:t>
                        </m:r>
                      </m:e>
                    </m:d>
                  </m:oMath>
                </a14:m>
                <a:r>
                  <a:rPr lang="en-US" sz="2600" dirty="0"/>
                  <a:t>	</a:t>
                </a: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𝐻</m:t>
                    </m:r>
                    <m:r>
                      <a:rPr lang="en-US" sz="2600" b="0" i="1" smtClean="0">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142.3 </m:t>
                    </m:r>
                    <m:r>
                      <m:rPr>
                        <m:sty m:val="p"/>
                      </m:rPr>
                      <a:rPr lang="en-US" sz="2600" b="0" i="0" smtClean="0">
                        <a:latin typeface="Cambria Math" panose="02040503050406030204" pitchFamily="18" charset="0"/>
                        <a:ea typeface="Cambria Math" panose="02040503050406030204" pitchFamily="18" charset="0"/>
                      </a:rPr>
                      <m:t>kJ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mol</m:t>
                    </m:r>
                  </m:oMath>
                </a14:m>
                <a:endParaRPr lang="en-US" sz="2600" b="0" dirty="0">
                  <a:ea typeface="Cambria Math" panose="02040503050406030204" pitchFamily="18" charset="0"/>
                </a:endParaRPr>
              </a:p>
              <a:p>
                <a:pPr marL="1028700" defTabSz="274638">
                  <a:tabLst>
                    <a:tab pos="5551488" algn="l"/>
                  </a:tabLst>
                </a:pPr>
                <a14:m>
                  <m:oMath xmlns:m="http://schemas.openxmlformats.org/officeDocument/2006/math">
                    <m:r>
                      <a:rPr lang="en-US" sz="260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O</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𝑔</m:t>
                        </m:r>
                      </m:e>
                    </m:d>
                    <m:r>
                      <a:rPr lang="en-US" sz="2600" b="0" i="0" smtClean="0">
                        <a:latin typeface="Cambria Math" panose="02040503050406030204" pitchFamily="18" charset="0"/>
                        <a:ea typeface="Cambria Math" panose="02040503050406030204" pitchFamily="18" charset="0"/>
                      </a:rPr>
                      <m:t>→</m:t>
                    </m:r>
                    <m:box>
                      <m:boxPr>
                        <m:ctrlPr>
                          <a:rPr lang="en-US" sz="2600" b="0" i="1" strike="sngStrike" smtClean="0">
                            <a:latin typeface="Cambria Math" panose="02040503050406030204" pitchFamily="18" charset="0"/>
                            <a:ea typeface="Cambria Math" panose="02040503050406030204" pitchFamily="18" charset="0"/>
                          </a:rPr>
                        </m:ctrlPr>
                      </m:boxPr>
                      <m:e>
                        <m:argPr>
                          <m:argSz m:val="-1"/>
                        </m:argPr>
                        <m:f>
                          <m:fPr>
                            <m:ctrlPr>
                              <a:rPr lang="en-US" sz="2600" b="0" i="1" smtClean="0">
                                <a:latin typeface="Cambria Math" panose="02040503050406030204" pitchFamily="18" charset="0"/>
                                <a:ea typeface="Cambria Math" panose="02040503050406030204" pitchFamily="18" charset="0"/>
                              </a:rPr>
                            </m:ctrlPr>
                          </m:fPr>
                          <m:num>
                            <m:r>
                              <a:rPr lang="en-US" sz="2600" b="0" i="0" smtClean="0">
                                <a:latin typeface="Cambria Math" panose="02040503050406030204" pitchFamily="18" charset="0"/>
                                <a:ea typeface="Cambria Math" panose="02040503050406030204" pitchFamily="18" charset="0"/>
                              </a:rPr>
                              <m:t>1</m:t>
                            </m:r>
                          </m:num>
                          <m:den>
                            <m:r>
                              <a:rPr lang="en-US" sz="2600" b="0" i="0" smtClean="0">
                                <a:latin typeface="Cambria Math" panose="02040503050406030204" pitchFamily="18" charset="0"/>
                                <a:ea typeface="Cambria Math" panose="02040503050406030204" pitchFamily="18" charset="0"/>
                              </a:rPr>
                              <m:t>2</m:t>
                            </m:r>
                          </m:den>
                        </m:f>
                      </m:e>
                    </m:box>
                    <m:sSub>
                      <m:sSubPr>
                        <m:ctrlPr>
                          <a:rPr lang="en-US" sz="2600" b="0" i="1" strike="sngStrike" smtClean="0">
                            <a:latin typeface="Cambria Math" panose="02040503050406030204" pitchFamily="18" charset="0"/>
                            <a:ea typeface="Cambria Math" panose="02040503050406030204" pitchFamily="18" charset="0"/>
                          </a:rPr>
                        </m:ctrlPr>
                      </m:sSubPr>
                      <m:e>
                        <m:r>
                          <m:rPr>
                            <m:sty m:val="p"/>
                          </m:rPr>
                          <a:rPr lang="en-US" sz="2600" b="0" i="0" strike="sngStrike" smtClean="0">
                            <a:latin typeface="Cambria Math" panose="02040503050406030204" pitchFamily="18" charset="0"/>
                            <a:ea typeface="Cambria Math" panose="02040503050406030204" pitchFamily="18" charset="0"/>
                          </a:rPr>
                          <m:t>O</m:t>
                        </m:r>
                      </m:e>
                      <m:sub>
                        <m:r>
                          <a:rPr lang="en-US" sz="2600" b="0" i="0" smtClean="0">
                            <a:latin typeface="Cambria Math" panose="02040503050406030204" pitchFamily="18" charset="0"/>
                            <a:ea typeface="Cambria Math" panose="02040503050406030204" pitchFamily="18" charset="0"/>
                          </a:rPr>
                          <m:t>2</m:t>
                        </m:r>
                      </m:sub>
                    </m:sSub>
                    <m:d>
                      <m:dPr>
                        <m:ctrlPr>
                          <a:rPr lang="en-US" sz="2600" b="0" i="1" strike="sngStrike" smtClean="0">
                            <a:latin typeface="Cambria Math" panose="02040503050406030204" pitchFamily="18" charset="0"/>
                            <a:ea typeface="Cambria Math" panose="02040503050406030204" pitchFamily="18" charset="0"/>
                          </a:rPr>
                        </m:ctrlPr>
                      </m:dPr>
                      <m:e>
                        <m:r>
                          <a:rPr lang="en-US" sz="2600" b="0" i="1" strike="sngStrike" smtClean="0">
                            <a:latin typeface="Cambria Math" panose="02040503050406030204" pitchFamily="18" charset="0"/>
                            <a:ea typeface="Cambria Math" panose="02040503050406030204" pitchFamily="18" charset="0"/>
                          </a:rPr>
                          <m:t>𝑔</m:t>
                        </m:r>
                      </m:e>
                    </m:d>
                  </m:oMath>
                </a14:m>
                <a:r>
                  <a:rPr lang="en-US" sz="2600" dirty="0"/>
                  <a:t>	</a:t>
                </a: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𝐻</m:t>
                    </m:r>
                    <m:r>
                      <a:rPr lang="en-US" sz="2600" b="0" i="1" smtClean="0">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247.5 </m:t>
                    </m:r>
                    <m:r>
                      <m:rPr>
                        <m:sty m:val="p"/>
                      </m:rPr>
                      <a:rPr lang="en-US" sz="2600" b="0" i="0" smtClean="0">
                        <a:latin typeface="Cambria Math" panose="02040503050406030204" pitchFamily="18" charset="0"/>
                        <a:ea typeface="Cambria Math" panose="02040503050406030204" pitchFamily="18" charset="0"/>
                      </a:rPr>
                      <m:t>kJ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mol</m:t>
                    </m:r>
                  </m:oMath>
                </a14:m>
                <a:endParaRPr lang="en-US" sz="2600" b="0" dirty="0">
                  <a:ea typeface="Cambria Math" panose="02040503050406030204" pitchFamily="18" charset="0"/>
                </a:endParaRPr>
              </a:p>
              <a:p>
                <a:pPr>
                  <a:tabLst>
                    <a:tab pos="5551488" algn="l"/>
                  </a:tabLst>
                </a:pPr>
                <a14:m>
                  <m:oMath xmlns:m="http://schemas.openxmlformats.org/officeDocument/2006/math">
                    <m:r>
                      <m:rPr>
                        <m:sty m:val="p"/>
                      </m:rPr>
                      <a:rPr lang="en-US" sz="2600" b="0" i="0" smtClean="0">
                        <a:latin typeface="Cambria Math" panose="02040503050406030204" pitchFamily="18" charset="0"/>
                      </a:rPr>
                      <m:t>NO</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𝑔</m:t>
                        </m:r>
                      </m:e>
                    </m:d>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O</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𝑔</m:t>
                        </m:r>
                      </m:e>
                    </m:d>
                    <m:r>
                      <a:rPr lang="en-US" sz="2600" b="0" i="0" smtClean="0">
                        <a:latin typeface="Cambria Math" panose="02040503050406030204" pitchFamily="18" charset="0"/>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m:rPr>
                            <m:sty m:val="p"/>
                          </m:rPr>
                          <a:rPr lang="en-US" sz="2600" b="0" i="0" smtClean="0">
                            <a:latin typeface="Cambria Math" panose="02040503050406030204" pitchFamily="18" charset="0"/>
                            <a:ea typeface="Cambria Math" panose="02040503050406030204" pitchFamily="18" charset="0"/>
                          </a:rPr>
                          <m:t>NO</m:t>
                        </m:r>
                      </m:e>
                      <m:sub>
                        <m:r>
                          <a:rPr lang="en-US" sz="2600" b="0" i="0" smtClean="0">
                            <a:latin typeface="Cambria Math" panose="02040503050406030204" pitchFamily="18" charset="0"/>
                            <a:ea typeface="Cambria Math" panose="02040503050406030204" pitchFamily="18" charset="0"/>
                          </a:rPr>
                          <m:t>2</m:t>
                        </m:r>
                      </m:sub>
                    </m:sSub>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𝑔</m:t>
                        </m:r>
                      </m:e>
                    </m:d>
                  </m:oMath>
                </a14:m>
                <a:r>
                  <a:rPr lang="en-US" sz="2600" dirty="0"/>
                  <a:t>	</a:t>
                </a: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𝐻</m:t>
                    </m:r>
                    <m:r>
                      <a:rPr lang="en-US" sz="2600" b="0" i="1" smtClean="0">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304 </m:t>
                    </m:r>
                    <m:r>
                      <m:rPr>
                        <m:sty m:val="p"/>
                      </m:rPr>
                      <a:rPr lang="en-US" sz="2600" b="0" i="0" smtClean="0">
                        <a:latin typeface="Cambria Math" panose="02040503050406030204" pitchFamily="18" charset="0"/>
                        <a:ea typeface="Cambria Math" panose="02040503050406030204" pitchFamily="18" charset="0"/>
                      </a:rPr>
                      <m:t>kJ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mol</m:t>
                    </m:r>
                  </m:oMath>
                </a14:m>
                <a:endParaRPr lang="en-US" sz="2600" dirty="0"/>
              </a:p>
            </p:txBody>
          </p:sp>
        </mc:Choice>
        <mc:Fallback xmlns="">
          <p:sp>
            <p:nvSpPr>
              <p:cNvPr id="21" name="Text Placeholder 20"/>
              <p:cNvSpPr>
                <a:spLocks noGrp="1" noRot="1" noChangeAspect="1" noMove="1" noResize="1" noEditPoints="1" noAdjustHandles="1" noChangeArrowheads="1" noChangeShapeType="1" noTextEdit="1"/>
              </p:cNvSpPr>
              <p:nvPr>
                <p:ph type="body" sz="quarter" idx="24"/>
              </p:nvPr>
            </p:nvSpPr>
            <p:spPr>
              <a:xfrm>
                <a:off x="152400" y="1447800"/>
                <a:ext cx="8883019" cy="3124200"/>
              </a:xfrm>
              <a:blipFill>
                <a:blip r:embed="rId2"/>
                <a:stretch>
                  <a:fillRect/>
                </a:stretch>
              </a:blipFill>
            </p:spPr>
            <p:txBody>
              <a:bodyPr/>
              <a:lstStyle/>
              <a:p>
                <a:r>
                  <a:rPr lang="en-US">
                    <a:noFill/>
                  </a:rPr>
                  <a:t> </a:t>
                </a:r>
              </a:p>
            </p:txBody>
          </p:sp>
        </mc:Fallback>
      </mc:AlternateContent>
      <p:cxnSp>
        <p:nvCxnSpPr>
          <p:cNvPr id="29" name="Straight Connector 28">
            <a:extLst>
              <a:ext uri="{C183D7F6-B498-43B3-948B-1728B52AA6E4}">
                <adec:decorative xmlns:adec="http://schemas.microsoft.com/office/drawing/2017/decorative" val="1"/>
              </a:ext>
            </a:extLst>
          </p:cNvPr>
          <p:cNvCxnSpPr/>
          <p:nvPr/>
        </p:nvCxnSpPr>
        <p:spPr>
          <a:xfrm flipV="1">
            <a:off x="173895" y="2971800"/>
            <a:ext cx="8589105" cy="4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154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839200" cy="533400"/>
          </a:xfrm>
        </p:spPr>
        <p:txBody>
          <a:bodyPr/>
          <a:lstStyle/>
          <a:p>
            <a:pPr marL="65088">
              <a:tabLst>
                <a:tab pos="1143000" algn="l"/>
              </a:tabLst>
            </a:pPr>
            <a:r>
              <a:rPr lang="en-US" dirty="0">
                <a:solidFill>
                  <a:srgbClr val="FFFFFF"/>
                </a:solidFill>
                <a:latin typeface="Calibri"/>
              </a:rPr>
              <a:t>5.6	</a:t>
            </a:r>
            <a:r>
              <a:rPr lang="en-US" dirty="0">
                <a:latin typeface="Calibri"/>
              </a:rPr>
              <a:t>Standard Enthalpies of Formation (1)</a:t>
            </a:r>
            <a:endParaRPr lang="en-US" dirty="0"/>
          </a:p>
        </p:txBody>
      </p:sp>
      <p:sp>
        <p:nvSpPr>
          <p:cNvPr id="19" name="Text Placeholder 18"/>
          <p:cNvSpPr>
            <a:spLocks noGrp="1"/>
          </p:cNvSpPr>
          <p:nvPr>
            <p:ph type="body" sz="quarter" idx="22"/>
          </p:nvPr>
        </p:nvSpPr>
        <p:spPr>
          <a:xfrm>
            <a:off x="0" y="1115291"/>
            <a:ext cx="9144000" cy="484909"/>
          </a:xfrm>
        </p:spPr>
        <p:txBody>
          <a:bodyPr/>
          <a:lstStyle/>
          <a:p>
            <a:r>
              <a:rPr lang="en-US" dirty="0">
                <a:latin typeface="Calibri"/>
              </a:rPr>
              <a:t>Standard Enthalpies of Formation</a:t>
            </a:r>
          </a:p>
        </p:txBody>
      </p:sp>
      <p:sp>
        <p:nvSpPr>
          <p:cNvPr id="20" name="Text Placeholder 19"/>
          <p:cNvSpPr>
            <a:spLocks noGrp="1"/>
          </p:cNvSpPr>
          <p:nvPr>
            <p:ph type="body" sz="quarter" idx="23"/>
          </p:nvPr>
        </p:nvSpPr>
        <p:spPr>
          <a:xfrm>
            <a:off x="0" y="1609460"/>
            <a:ext cx="9106469" cy="2581540"/>
          </a:xfrm>
        </p:spPr>
        <p:txBody>
          <a:bodyPr/>
          <a:lstStyle/>
          <a:p>
            <a:pPr>
              <a:spcAft>
                <a:spcPts val="3200"/>
              </a:spcAft>
            </a:pPr>
            <a:r>
              <a:rPr lang="en-US" dirty="0"/>
              <a:t>There is no way to measure the </a:t>
            </a:r>
            <a:r>
              <a:rPr lang="en-US" i="1" dirty="0"/>
              <a:t>absolute </a:t>
            </a:r>
            <a:r>
              <a:rPr lang="en-US" dirty="0"/>
              <a:t>value of the enthalpy of a substance. </a:t>
            </a:r>
          </a:p>
          <a:p>
            <a:pPr>
              <a:spcBef>
                <a:spcPts val="0"/>
              </a:spcBef>
              <a:spcAft>
                <a:spcPts val="2800"/>
              </a:spcAft>
            </a:pPr>
            <a:r>
              <a:rPr lang="en-US" dirty="0"/>
              <a:t>Only </a:t>
            </a:r>
            <a:r>
              <a:rPr lang="en-US" i="1" dirty="0"/>
              <a:t>changes</a:t>
            </a:r>
            <a:r>
              <a:rPr lang="en-US" dirty="0"/>
              <a:t> in enthalpy are measureable; that is, only values </a:t>
            </a:r>
            <a:r>
              <a:rPr lang="en-US" i="1" dirty="0"/>
              <a:t>relative </a:t>
            </a:r>
            <a:r>
              <a:rPr lang="en-US" dirty="0"/>
              <a:t>to an arbitrary reference can be determined. </a:t>
            </a:r>
          </a:p>
        </p:txBody>
      </p:sp>
    </p:spTree>
    <p:extLst>
      <p:ext uri="{BB962C8B-B14F-4D97-AF65-F5344CB8AC3E}">
        <p14:creationId xmlns:p14="http://schemas.microsoft.com/office/powerpoint/2010/main" val="269335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799" y="0"/>
            <a:ext cx="8860971" cy="609600"/>
          </a:xfrm>
        </p:spPr>
        <p:txBody>
          <a:bodyPr/>
          <a:lstStyle/>
          <a:p>
            <a:pPr marL="114300" indent="-65088">
              <a:tabLst>
                <a:tab pos="1143000" algn="l"/>
              </a:tabLst>
            </a:pPr>
            <a:r>
              <a:rPr lang="en-US" dirty="0">
                <a:solidFill>
                  <a:srgbClr val="FFFFFF"/>
                </a:solidFill>
                <a:latin typeface="Calibri"/>
              </a:rPr>
              <a:t>5.6	</a:t>
            </a:r>
            <a:r>
              <a:rPr lang="en-US" dirty="0">
                <a:latin typeface="Calibri"/>
              </a:rPr>
              <a:t>Standard Enthalpies of Formation (2)</a:t>
            </a:r>
            <a:endParaRPr lang="en-US" dirty="0"/>
          </a:p>
        </p:txBody>
      </p:sp>
      <p:sp>
        <p:nvSpPr>
          <p:cNvPr id="19" name="Text Placeholder 18"/>
          <p:cNvSpPr>
            <a:spLocks noGrp="1"/>
          </p:cNvSpPr>
          <p:nvPr>
            <p:ph type="body" sz="quarter" idx="22"/>
          </p:nvPr>
        </p:nvSpPr>
        <p:spPr/>
        <p:txBody>
          <a:bodyPr/>
          <a:lstStyle/>
          <a:p>
            <a:r>
              <a:rPr lang="en-US" dirty="0">
                <a:latin typeface="Calibri"/>
              </a:rPr>
              <a:t>Standard Enthalpies of Formation</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0" y="1600200"/>
                <a:ext cx="9106469" cy="4114800"/>
              </a:xfrm>
            </p:spPr>
            <p:txBody>
              <a:bodyPr/>
              <a:lstStyle/>
              <a:p>
                <a:pPr>
                  <a:spcAft>
                    <a:spcPts val="2800"/>
                  </a:spcAft>
                </a:pPr>
                <a:r>
                  <a:rPr lang="en-US" dirty="0">
                    <a:solidFill>
                      <a:prstClr val="black"/>
                    </a:solidFill>
                  </a:rPr>
                  <a:t>Chemists have agreed on an arbitrary reference point for enthalpy. </a:t>
                </a:r>
              </a:p>
              <a:p>
                <a:pPr>
                  <a:spcBef>
                    <a:spcPts val="600"/>
                  </a:spcBef>
                  <a:spcAft>
                    <a:spcPts val="2800"/>
                  </a:spcAft>
                </a:pPr>
                <a:r>
                  <a:rPr lang="en-US" dirty="0"/>
                  <a:t>The “sea level” reference point for all enthalpy expressions is called the </a:t>
                </a:r>
                <a:r>
                  <a:rPr lang="en-US" b="1" i="1" dirty="0"/>
                  <a:t>standard enthalpy of formation </a:t>
                </a:r>
                <a:r>
                  <a:rPr lang="en-US" dirty="0"/>
                  <a:t>(</a:t>
                </a:r>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b="0" i="0" smtClean="0">
                            <a:latin typeface="Cambria Math" panose="02040503050406030204" pitchFamily="18" charset="0"/>
                            <a:ea typeface="Cambria Math" panose="02040503050406030204" pitchFamily="18" charset="0"/>
                          </a:rPr>
                          <m:t>f</m:t>
                        </m:r>
                      </m:sub>
                      <m:sup>
                        <m:r>
                          <a:rPr lang="en-US" b="0" i="1" smtClean="0">
                            <a:latin typeface="Cambria Math" panose="02040503050406030204" pitchFamily="18" charset="0"/>
                            <a:ea typeface="Cambria Math" panose="02040503050406030204" pitchFamily="18" charset="0"/>
                          </a:rPr>
                          <m:t>°</m:t>
                        </m:r>
                      </m:sup>
                    </m:sSubSup>
                  </m:oMath>
                </a14:m>
                <a:r>
                  <a:rPr lang="en-US" dirty="0"/>
                  <a:t>), which is defined as the heat change that results when 1 mole of a compound is formed from its constituent elements in their standard states. </a:t>
                </a:r>
                <a:endParaRPr lang="en-US" dirty="0">
                  <a:solidFill>
                    <a:prstClr val="black"/>
                  </a:solidFill>
                </a:endParaRP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0" y="1600200"/>
                <a:ext cx="9106469" cy="4114800"/>
              </a:xfrm>
              <a:blipFill>
                <a:blip r:embed="rId2"/>
                <a:stretch>
                  <a:fillRect l="-1339" t="-1481" r="-402"/>
                </a:stretch>
              </a:blipFill>
            </p:spPr>
            <p:txBody>
              <a:bodyPr/>
              <a:lstStyle/>
              <a:p>
                <a:r>
                  <a:rPr lang="en-US">
                    <a:noFill/>
                  </a:rPr>
                  <a:t> </a:t>
                </a:r>
              </a:p>
            </p:txBody>
          </p:sp>
        </mc:Fallback>
      </mc:AlternateContent>
    </p:spTree>
    <p:extLst>
      <p:ext uri="{BB962C8B-B14F-4D97-AF65-F5344CB8AC3E}">
        <p14:creationId xmlns:p14="http://schemas.microsoft.com/office/powerpoint/2010/main" val="366783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1"/>
            <a:ext cx="8763000" cy="609600"/>
          </a:xfrm>
        </p:spPr>
        <p:txBody>
          <a:bodyPr/>
          <a:lstStyle/>
          <a:p>
            <a:pPr>
              <a:tabLst>
                <a:tab pos="1038225" algn="l"/>
              </a:tabLst>
            </a:pPr>
            <a:r>
              <a:rPr lang="en-US" dirty="0">
                <a:solidFill>
                  <a:srgbClr val="FFFFFF"/>
                </a:solidFill>
                <a:latin typeface="Calibri"/>
              </a:rPr>
              <a:t>5.6	</a:t>
            </a:r>
            <a:r>
              <a:rPr lang="en-US" dirty="0">
                <a:latin typeface="Calibri"/>
              </a:rPr>
              <a:t>Standard Enthalpies of Formation (3)</a:t>
            </a:r>
            <a:endParaRPr lang="en-US" dirty="0"/>
          </a:p>
        </p:txBody>
      </p:sp>
      <p:sp>
        <p:nvSpPr>
          <p:cNvPr id="19" name="Text Placeholder 18"/>
          <p:cNvSpPr>
            <a:spLocks noGrp="1"/>
          </p:cNvSpPr>
          <p:nvPr>
            <p:ph type="body" sz="quarter" idx="22"/>
          </p:nvPr>
        </p:nvSpPr>
        <p:spPr>
          <a:xfrm>
            <a:off x="0" y="1115291"/>
            <a:ext cx="9144000" cy="484909"/>
          </a:xfrm>
        </p:spPr>
        <p:txBody>
          <a:bodyPr/>
          <a:lstStyle/>
          <a:p>
            <a:r>
              <a:rPr lang="en-US" dirty="0">
                <a:latin typeface="Calibri"/>
              </a:rPr>
              <a:t>Standard Enthalpies of Formation</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569" y="1600200"/>
                <a:ext cx="9106469" cy="4800600"/>
              </a:xfrm>
            </p:spPr>
            <p:txBody>
              <a:bodyPr/>
              <a:lstStyle/>
              <a:p>
                <a:pPr>
                  <a:spcBef>
                    <a:spcPts val="0"/>
                  </a:spcBef>
                </a:pPr>
                <a:r>
                  <a:rPr lang="en-US" dirty="0"/>
                  <a:t>The importance of the standard enthalpies of formation is that once we know their values, we can readily calculate the </a:t>
                </a:r>
                <a:r>
                  <a:rPr lang="en-US" b="1" i="1" dirty="0"/>
                  <a:t>standard enthalpy of reaction </a:t>
                </a:r>
                <a:r>
                  <a:rPr lang="en-US" dirty="0"/>
                  <a:t>(</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b="0" i="0" smtClean="0">
                            <a:latin typeface="Cambria Math" panose="02040503050406030204" pitchFamily="18" charset="0"/>
                            <a:ea typeface="Cambria Math" panose="02040503050406030204" pitchFamily="18" charset="0"/>
                          </a:rPr>
                          <m:t>rxn</m:t>
                        </m:r>
                      </m:sub>
                      <m:sup>
                        <m:r>
                          <a:rPr lang="en-US" i="1">
                            <a:latin typeface="Cambria Math" panose="02040503050406030204" pitchFamily="18" charset="0"/>
                            <a:ea typeface="Cambria Math" panose="02040503050406030204" pitchFamily="18" charset="0"/>
                          </a:rPr>
                          <m:t>°</m:t>
                        </m:r>
                      </m:sup>
                    </m:sSubSup>
                  </m:oMath>
                </a14:m>
                <a:r>
                  <a:rPr lang="en-US" dirty="0"/>
                  <a:t>), defined as the enthalpy of a reaction carried out under standard conditions.</a:t>
                </a:r>
              </a:p>
              <a:p>
                <a:pPr algn="ctr">
                  <a:spcBef>
                    <a:spcPts val="3600"/>
                  </a:spcBef>
                </a:pPr>
                <a14:m>
                  <m:oMath xmlns:m="http://schemas.openxmlformats.org/officeDocument/2006/math">
                    <m:r>
                      <a:rPr lang="en-US" b="0" i="1" smtClean="0">
                        <a:latin typeface="Cambria Math" panose="02040503050406030204" pitchFamily="18" charset="0"/>
                      </a:rPr>
                      <m:t>𝑎</m:t>
                    </m:r>
                    <m:r>
                      <m:rPr>
                        <m:sty m:val="p"/>
                      </m:rPr>
                      <a:rPr lang="en-US" b="0" i="0" smtClean="0">
                        <a:latin typeface="Cambria Math" panose="02040503050406030204" pitchFamily="18" charset="0"/>
                      </a:rPr>
                      <m:t>A</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m:rPr>
                        <m:sty m:val="p"/>
                      </m:rPr>
                      <a:rPr lang="en-US" b="0" i="0" smtClean="0">
                        <a:latin typeface="Cambria Math" panose="02040503050406030204" pitchFamily="18" charset="0"/>
                        <a:ea typeface="Cambria Math" panose="02040503050406030204" pitchFamily="18" charset="0"/>
                      </a:rPr>
                      <m:t>B</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m:rPr>
                        <m:sty m:val="p"/>
                      </m:rPr>
                      <a:rPr lang="en-US" b="0" i="0" smtClean="0">
                        <a:latin typeface="Cambria Math" panose="02040503050406030204" pitchFamily="18" charset="0"/>
                        <a:ea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m:rPr>
                        <m:sty m:val="p"/>
                      </m:rPr>
                      <a:rPr lang="en-US" b="0" i="0" smtClean="0">
                        <a:latin typeface="Cambria Math" panose="02040503050406030204" pitchFamily="18" charset="0"/>
                        <a:ea typeface="Cambria Math" panose="02040503050406030204" pitchFamily="18" charset="0"/>
                      </a:rPr>
                      <m:t>D</m:t>
                    </m:r>
                  </m:oMath>
                </a14:m>
                <a:r>
                  <a:rPr lang="en-US" dirty="0"/>
                  <a:t> </a:t>
                </a:r>
                <a:endParaRPr lang="en-US" dirty="0">
                  <a:solidFill>
                    <a:prstClr val="black"/>
                  </a:solidFill>
                </a:endParaRPr>
              </a:p>
              <a:p>
                <a:pPr>
                  <a:spcBef>
                    <a:spcPts val="3000"/>
                  </a:spcBef>
                  <a:spcAft>
                    <a:spcPts val="1800"/>
                  </a:spcAft>
                  <a:tabLst>
                    <a:tab pos="685800" algn="l"/>
                    <a:tab pos="1371600" algn="l"/>
                  </a:tabLst>
                </a:pPr>
                <a:r>
                  <a:rPr lang="en-US" sz="2400" dirty="0">
                    <a:ea typeface="Cambria Math" panose="02040503050406030204" pitchFamily="18" charset="0"/>
                  </a:rPr>
                  <a:t>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rxn</m:t>
                        </m:r>
                      </m:sub>
                      <m:sup>
                        <m:r>
                          <a:rPr lang="en-US" sz="2400" i="1">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𝑐</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f</m:t>
                            </m:r>
                          </m:sub>
                          <m:sup>
                            <m:r>
                              <a:rPr lang="en-US" sz="2400" i="1">
                                <a:latin typeface="Cambria Math" panose="02040503050406030204" pitchFamily="18" charset="0"/>
                                <a:ea typeface="Cambria Math" panose="02040503050406030204" pitchFamily="18" charset="0"/>
                              </a:rPr>
                              <m:t>°</m:t>
                            </m:r>
                          </m:sup>
                        </m:sSubSup>
                        <m:d>
                          <m:dPr>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C</m:t>
                            </m:r>
                          </m:e>
                        </m:d>
                        <m:r>
                          <a:rPr lang="en-US" sz="2400" b="0" i="0"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f</m:t>
                            </m:r>
                          </m:sub>
                          <m:sup>
                            <m:r>
                              <a:rPr lang="en-US" sz="2400" i="1">
                                <a:latin typeface="Cambria Math" panose="02040503050406030204" pitchFamily="18" charset="0"/>
                                <a:ea typeface="Cambria Math" panose="02040503050406030204" pitchFamily="18" charset="0"/>
                              </a:rPr>
                              <m:t>°</m:t>
                            </m:r>
                          </m:sup>
                        </m:sSubSup>
                        <m:d>
                          <m:dPr>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D</m:t>
                            </m:r>
                          </m:e>
                        </m:d>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𝑎</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f</m:t>
                            </m:r>
                          </m:sub>
                          <m:sup>
                            <m:r>
                              <a:rPr lang="en-US" sz="2400" i="1">
                                <a:latin typeface="Cambria Math" panose="02040503050406030204" pitchFamily="18" charset="0"/>
                                <a:ea typeface="Cambria Math" panose="02040503050406030204" pitchFamily="18" charset="0"/>
                              </a:rPr>
                              <m:t>°</m:t>
                            </m:r>
                          </m:sup>
                        </m:sSubSup>
                        <m:d>
                          <m:dPr>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A</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f</m:t>
                            </m:r>
                          </m:sub>
                          <m:sup>
                            <m:r>
                              <a:rPr lang="en-US" sz="2400" i="1">
                                <a:latin typeface="Cambria Math" panose="02040503050406030204" pitchFamily="18" charset="0"/>
                                <a:ea typeface="Cambria Math" panose="02040503050406030204" pitchFamily="18" charset="0"/>
                              </a:rPr>
                              <m:t>°</m:t>
                            </m:r>
                          </m:sup>
                        </m:sSubSup>
                        <m:d>
                          <m:dPr>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B</m:t>
                            </m:r>
                          </m:e>
                        </m:d>
                      </m:e>
                    </m:d>
                  </m:oMath>
                </a14:m>
                <a:endParaRPr lang="en-US" sz="2400" b="0" dirty="0">
                  <a:ea typeface="Cambria Math" panose="02040503050406030204" pitchFamily="18" charset="0"/>
                </a:endParaRPr>
              </a:p>
              <a:p>
                <a:pPr>
                  <a:spcBef>
                    <a:spcPts val="1800"/>
                  </a:spcBef>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rxn</m:t>
                          </m:r>
                        </m:sub>
                        <m:sup>
                          <m:r>
                            <a:rPr lang="en-US" i="1">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𝑛</m:t>
                          </m:r>
                        </m:e>
                      </m:nary>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f</m:t>
                          </m:r>
                        </m:sub>
                        <m:sup>
                          <m:r>
                            <a:rPr lang="en-US" i="1">
                              <a:latin typeface="Cambria Math" panose="02040503050406030204" pitchFamily="18" charset="0"/>
                              <a:ea typeface="Cambria Math" panose="02040503050406030204" pitchFamily="18" charset="0"/>
                            </a:rPr>
                            <m:t>°</m:t>
                          </m:r>
                        </m:sup>
                      </m:sSub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products</m:t>
                          </m:r>
                        </m:e>
                      </m:d>
                      <m:r>
                        <a:rPr lang="en-US" b="0" i="1" smtClean="0">
                          <a:latin typeface="Cambria Math" panose="02040503050406030204" pitchFamily="18" charset="0"/>
                          <a:ea typeface="Cambria Math" panose="02040503050406030204" pitchFamily="18" charset="0"/>
                        </a:rPr>
                        <m:t>−</m:t>
                      </m:r>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𝑚</m:t>
                          </m:r>
                        </m:e>
                      </m:nary>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f</m:t>
                          </m:r>
                        </m:sub>
                        <m:sup>
                          <m:r>
                            <a:rPr lang="en-US" i="1">
                              <a:latin typeface="Cambria Math" panose="02040503050406030204" pitchFamily="18" charset="0"/>
                              <a:ea typeface="Cambria Math" panose="02040503050406030204" pitchFamily="18" charset="0"/>
                            </a:rPr>
                            <m:t>°</m:t>
                          </m:r>
                        </m:sup>
                      </m:sSub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reactants</m:t>
                          </m:r>
                        </m:e>
                      </m:d>
                    </m:oMath>
                  </m:oMathPara>
                </a14:m>
                <a:endParaRPr lang="en-US" dirty="0"/>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569" y="1600200"/>
                <a:ext cx="9106469" cy="4800600"/>
              </a:xfrm>
              <a:blipFill>
                <a:blip r:embed="rId2"/>
                <a:stretch>
                  <a:fillRect l="-1406" t="-1271"/>
                </a:stretch>
              </a:blipFill>
            </p:spPr>
            <p:txBody>
              <a:bodyPr/>
              <a:lstStyle/>
              <a:p>
                <a:r>
                  <a:rPr lang="en-US">
                    <a:noFill/>
                  </a:rPr>
                  <a:t> </a:t>
                </a:r>
              </a:p>
            </p:txBody>
          </p:sp>
        </mc:Fallback>
      </mc:AlternateContent>
    </p:spTree>
    <p:extLst>
      <p:ext uri="{BB962C8B-B14F-4D97-AF65-F5344CB8AC3E}">
        <p14:creationId xmlns:p14="http://schemas.microsoft.com/office/powerpoint/2010/main" val="2571114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0" y="228600"/>
            <a:ext cx="8458200" cy="500062"/>
          </a:xfrm>
        </p:spPr>
        <p:txBody>
          <a:bodyPr/>
          <a:lstStyle/>
          <a:p>
            <a:pPr>
              <a:tabLst>
                <a:tab pos="3433763" algn="l"/>
                <a:tab pos="4459288" algn="l"/>
              </a:tabLst>
            </a:pPr>
            <a:r>
              <a:rPr lang="en-US" dirty="0"/>
              <a:t>SAMPLE PROBLEM	</a:t>
            </a:r>
            <a:r>
              <a:rPr lang="en-US" dirty="0">
                <a:solidFill>
                  <a:schemeClr val="bg1"/>
                </a:solidFill>
              </a:rPr>
              <a:t>5.8</a:t>
            </a:r>
            <a:r>
              <a:rPr lang="en-US" dirty="0"/>
              <a:t>	</a:t>
            </a:r>
            <a:r>
              <a:rPr lang="en-US" dirty="0">
                <a:solidFill>
                  <a:schemeClr val="bg1"/>
                </a:solidFill>
              </a:rPr>
              <a:t>Setup</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27214" y="952500"/>
                <a:ext cx="9116786" cy="4114800"/>
              </a:xfrm>
            </p:spPr>
            <p:txBody>
              <a:bodyPr/>
              <a:lstStyle/>
              <a:p>
                <a:pPr>
                  <a:spcAft>
                    <a:spcPts val="2800"/>
                  </a:spcAft>
                </a:pPr>
                <a:r>
                  <a:rPr lang="en-US" dirty="0"/>
                  <a:t>Using data from Appendix 2, calculate</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b="0" i="0" smtClean="0">
                            <a:latin typeface="Cambria Math" panose="02040503050406030204" pitchFamily="18" charset="0"/>
                            <a:ea typeface="Cambria Math" panose="02040503050406030204" pitchFamily="18" charset="0"/>
                          </a:rPr>
                          <m:t>rxn</m:t>
                        </m:r>
                      </m:sub>
                      <m:sup>
                        <m:r>
                          <a:rPr lang="en-US" i="1">
                            <a:latin typeface="Cambria Math" panose="02040503050406030204" pitchFamily="18" charset="0"/>
                            <a:ea typeface="Cambria Math" panose="02040503050406030204" pitchFamily="18" charset="0"/>
                          </a:rPr>
                          <m:t>°</m:t>
                        </m:r>
                      </m:sup>
                    </m:sSubSup>
                  </m:oMath>
                </a14:m>
                <a:r>
                  <a:rPr lang="en-US" dirty="0"/>
                  <a:t>for </a:t>
                </a:r>
              </a:p>
              <a:p>
                <a:pPr algn="ctr">
                  <a:spcBef>
                    <a:spcPts val="0"/>
                  </a:spcBef>
                  <a:spcAft>
                    <a:spcPts val="3000"/>
                  </a:spcAft>
                </a:pPr>
                <a14:m>
                  <m:oMath xmlns:m="http://schemas.openxmlformats.org/officeDocument/2006/math">
                    <m:r>
                      <m:rPr>
                        <m:sty m:val="p"/>
                      </m:rPr>
                      <a:rPr lang="en-US" b="0" i="0" smtClean="0">
                        <a:latin typeface="Cambria Math" panose="02040503050406030204" pitchFamily="18" charset="0"/>
                      </a:rPr>
                      <m:t>A</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g</m:t>
                        </m:r>
                      </m:e>
                      <m:sup>
                        <m:r>
                          <a:rPr lang="en-US" b="0" i="0"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l</m:t>
                        </m:r>
                      </m:e>
                      <m:sup>
                        <m:r>
                          <a:rPr lang="en-US" b="0" i="0"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𝑎𝑞</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AgCl</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oMath>
                </a14:m>
                <a:r>
                  <a:rPr lang="en-US" dirty="0"/>
                  <a:t>.</a:t>
                </a:r>
              </a:p>
              <a:p>
                <a:r>
                  <a:rPr lang="en-US" b="1" dirty="0">
                    <a:solidFill>
                      <a:srgbClr val="43638E"/>
                    </a:solidFill>
                  </a:rPr>
                  <a:t>Setup</a:t>
                </a:r>
              </a:p>
              <a:p>
                <a:pPr>
                  <a:spcBef>
                    <a:spcPts val="0"/>
                  </a:spcBef>
                </a:pPr>
                <a:r>
                  <a:rPr lang="en-US" dirty="0"/>
                  <a:t>The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f</m:t>
                        </m:r>
                      </m:sub>
                      <m:sup>
                        <m:r>
                          <a:rPr lang="en-US" i="1">
                            <a:latin typeface="Cambria Math" panose="02040503050406030204" pitchFamily="18" charset="0"/>
                            <a:ea typeface="Cambria Math" panose="02040503050406030204" pitchFamily="18" charset="0"/>
                          </a:rPr>
                          <m:t>°</m:t>
                        </m:r>
                      </m:sup>
                    </m:sSubSup>
                  </m:oMath>
                </a14:m>
                <a:r>
                  <a:rPr lang="en-US" dirty="0"/>
                  <a:t> values for Ag</a:t>
                </a:r>
                <a:r>
                  <a:rPr lang="en-US" baseline="30000" dirty="0"/>
                  <a:t>+</a:t>
                </a:r>
                <a:r>
                  <a:rPr lang="en-US" dirty="0"/>
                  <a:t>(</a:t>
                </a:r>
                <a:r>
                  <a:rPr lang="en-US" i="1" dirty="0"/>
                  <a:t>aq</a:t>
                </a:r>
                <a:r>
                  <a:rPr lang="en-US" dirty="0"/>
                  <a:t>), Cl</a:t>
                </a:r>
                <a:r>
                  <a:rPr lang="en-US" baseline="30000" dirty="0"/>
                  <a:t>–</a:t>
                </a:r>
                <a:r>
                  <a:rPr lang="en-US" dirty="0"/>
                  <a:t>(</a:t>
                </a:r>
                <a:r>
                  <a:rPr lang="en-US" i="1" dirty="0"/>
                  <a:t>aq</a:t>
                </a:r>
                <a:r>
                  <a:rPr lang="en-US" dirty="0"/>
                  <a:t>), and AgCl(</a:t>
                </a:r>
                <a:r>
                  <a:rPr lang="en-US" i="1" dirty="0"/>
                  <a:t>s</a:t>
                </a:r>
                <a:r>
                  <a:rPr lang="en-US" dirty="0"/>
                  <a:t>) are 1105.9, 2167.2, and 2127.0 kJ/mol, respectively.</a:t>
                </a: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27214" y="952500"/>
                <a:ext cx="9116786" cy="4114800"/>
              </a:xfrm>
              <a:blipFill>
                <a:blip r:embed="rId2"/>
                <a:stretch>
                  <a:fillRect l="-1337" t="-1037"/>
                </a:stretch>
              </a:blipFill>
            </p:spPr>
            <p:txBody>
              <a:bodyPr/>
              <a:lstStyle/>
              <a:p>
                <a:r>
                  <a:rPr lang="en-US">
                    <a:noFill/>
                  </a:rPr>
                  <a:t> </a:t>
                </a:r>
              </a:p>
            </p:txBody>
          </p:sp>
        </mc:Fallback>
      </mc:AlternateContent>
    </p:spTree>
    <p:extLst>
      <p:ext uri="{BB962C8B-B14F-4D97-AF65-F5344CB8AC3E}">
        <p14:creationId xmlns:p14="http://schemas.microsoft.com/office/powerpoint/2010/main" val="2096331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6200" y="228600"/>
            <a:ext cx="8458200" cy="500062"/>
          </a:xfrm>
        </p:spPr>
        <p:txBody>
          <a:bodyPr/>
          <a:lstStyle/>
          <a:p>
            <a:pPr>
              <a:tabLst>
                <a:tab pos="3433763" algn="l"/>
              </a:tabLst>
            </a:pPr>
            <a:r>
              <a:rPr lang="en-US" dirty="0"/>
              <a:t>SAMPLE </a:t>
            </a:r>
            <a:r>
              <a:rPr lang="en-US" dirty="0">
                <a:latin typeface="Calibri" panose="020F0502020204030204" pitchFamily="34" charset="0"/>
              </a:rPr>
              <a:t>PROBLEM</a:t>
            </a:r>
            <a:r>
              <a:rPr lang="en-US" dirty="0"/>
              <a:t>	</a:t>
            </a:r>
            <a:r>
              <a:rPr lang="en-US" dirty="0">
                <a:solidFill>
                  <a:schemeClr val="bg1"/>
                </a:solidFill>
              </a:rPr>
              <a:t>5.8</a:t>
            </a:r>
            <a:r>
              <a:rPr lang="en-US" dirty="0"/>
              <a:t>	</a:t>
            </a:r>
            <a:r>
              <a:rPr lang="en-US" dirty="0">
                <a:solidFill>
                  <a:schemeClr val="bg1"/>
                </a:solidFill>
              </a:rPr>
              <a:t>Solution</a:t>
            </a:r>
          </a:p>
        </p:txBody>
      </p:sp>
      <p:sp>
        <p:nvSpPr>
          <p:cNvPr id="22" name="Text Placeholder 21"/>
          <p:cNvSpPr>
            <a:spLocks noGrp="1"/>
          </p:cNvSpPr>
          <p:nvPr>
            <p:ph type="body" sz="quarter" idx="23"/>
          </p:nvPr>
        </p:nvSpPr>
        <p:spPr>
          <a:xfrm>
            <a:off x="32657" y="934948"/>
            <a:ext cx="9056915" cy="457200"/>
          </a:xfrm>
        </p:spPr>
        <p:txBody>
          <a:bodyPr/>
          <a:lstStyle/>
          <a:p>
            <a:r>
              <a:rPr lang="en-US" b="1" dirty="0">
                <a:solidFill>
                  <a:srgbClr val="43638E"/>
                </a:solidFill>
              </a:rPr>
              <a:t>Solution</a:t>
            </a:r>
          </a:p>
        </p:txBody>
      </p:sp>
      <mc:AlternateContent xmlns:mc="http://schemas.openxmlformats.org/markup-compatibility/2006" xmlns:a14="http://schemas.microsoft.com/office/drawing/2010/main">
        <mc:Choice Requires="a14">
          <p:sp>
            <p:nvSpPr>
              <p:cNvPr id="23" name="Text Placeholder 22"/>
              <p:cNvSpPr>
                <a:spLocks noGrp="1"/>
              </p:cNvSpPr>
              <p:nvPr>
                <p:ph type="body" sz="quarter" idx="24"/>
              </p:nvPr>
            </p:nvSpPr>
            <p:spPr>
              <a:xfrm>
                <a:off x="173894" y="1408477"/>
                <a:ext cx="8915677" cy="2514600"/>
              </a:xfrm>
            </p:spPr>
            <p:txBody>
              <a:bodyPr/>
              <a:lstStyle/>
              <a:p>
                <a:pPr>
                  <a:spcBef>
                    <a:spcPts val="0"/>
                  </a:spcBef>
                  <a:spcAft>
                    <a:spcPts val="1500"/>
                  </a:spcAft>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b="0" i="0" smtClean="0">
                              <a:latin typeface="Cambria Math" panose="02040503050406030204" pitchFamily="18" charset="0"/>
                              <a:ea typeface="Cambria Math" panose="02040503050406030204" pitchFamily="18" charset="0"/>
                            </a:rPr>
                            <m:t>rxn</m:t>
                          </m:r>
                        </m:sub>
                        <m:sup>
                          <m:r>
                            <a:rPr lang="en-US" i="1">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f</m:t>
                          </m:r>
                        </m:sub>
                        <m:sup>
                          <m:r>
                            <a:rPr lang="en-US" i="1">
                              <a:latin typeface="Cambria Math" panose="02040503050406030204" pitchFamily="18" charset="0"/>
                              <a:ea typeface="Cambria Math" panose="02040503050406030204" pitchFamily="18" charset="0"/>
                            </a:rPr>
                            <m:t>°</m:t>
                          </m:r>
                        </m:sup>
                      </m:sSub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AgCl</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f</m:t>
                              </m:r>
                            </m:sub>
                            <m:sup>
                              <m:r>
                                <a:rPr lang="en-US" i="1">
                                  <a:latin typeface="Cambria Math" panose="02040503050406030204" pitchFamily="18" charset="0"/>
                                  <a:ea typeface="Cambria Math" panose="02040503050406030204" pitchFamily="18" charset="0"/>
                                </a:rPr>
                                <m:t>°</m:t>
                              </m:r>
                            </m:sup>
                          </m:sSub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A</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g</m:t>
                                  </m:r>
                                </m:e>
                                <m:sup>
                                  <m:r>
                                    <a:rPr lang="en-US" b="0" i="0"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a:latin typeface="Cambria Math" panose="02040503050406030204" pitchFamily="18" charset="0"/>
                                  <a:ea typeface="Cambria Math" panose="02040503050406030204" pitchFamily="18" charset="0"/>
                                </a:rPr>
                                <m:t>f</m:t>
                              </m:r>
                            </m:sub>
                            <m:sup>
                              <m:r>
                                <a:rPr lang="en-US" i="1">
                                  <a:latin typeface="Cambria Math" panose="02040503050406030204" pitchFamily="18" charset="0"/>
                                  <a:ea typeface="Cambria Math" panose="02040503050406030204" pitchFamily="18" charset="0"/>
                                </a:rPr>
                                <m:t>°</m:t>
                              </m:r>
                            </m:sup>
                          </m:sSub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C</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l</m:t>
                                  </m:r>
                                </m:e>
                                <m:sup>
                                  <m:r>
                                    <a:rPr lang="en-US" b="0" i="0" smtClean="0">
                                      <a:latin typeface="Cambria Math" panose="02040503050406030204" pitchFamily="18" charset="0"/>
                                      <a:ea typeface="Cambria Math" panose="02040503050406030204" pitchFamily="18" charset="0"/>
                                    </a:rPr>
                                    <m:t>−</m:t>
                                  </m:r>
                                </m:sup>
                              </m:sSup>
                            </m:e>
                          </m:d>
                        </m:e>
                      </m:d>
                    </m:oMath>
                  </m:oMathPara>
                </a14:m>
                <a:endParaRPr lang="en-US" dirty="0"/>
              </a:p>
              <a:p>
                <a:pPr defTabSz="1143000">
                  <a:spcBef>
                    <a:spcPts val="0"/>
                  </a:spcBef>
                  <a:spcAft>
                    <a:spcPts val="1500"/>
                  </a:spcAft>
                </a:pPr>
                <a:r>
                  <a:rPr lang="en-US" sz="2600" dirty="0">
                    <a:ea typeface="Cambria Math" panose="02040503050406030204" pitchFamily="18" charset="0"/>
                  </a:rPr>
                  <a:t>	</a:t>
                </a:r>
                <a14:m>
                  <m:oMath xmlns:m="http://schemas.openxmlformats.org/officeDocument/2006/math">
                    <m:r>
                      <a:rPr lang="en-US" sz="240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−127.0 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r>
                      <a:rPr lang="en-US" sz="2400" b="0" i="0"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d>
                          <m:dPr>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+105.9 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e>
                        </m:d>
                        <m:r>
                          <a:rPr lang="en-US" sz="2400" b="0" i="0"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−167.2 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e>
                        </m:d>
                      </m:e>
                    </m:d>
                  </m:oMath>
                </a14:m>
                <a:endParaRPr lang="en-US" sz="2400" dirty="0">
                  <a:latin typeface="Calibri" panose="020F0502020204030204" pitchFamily="34" charset="0"/>
                </a:endParaRPr>
              </a:p>
              <a:p>
                <a:pPr algn="ctr">
                  <a:tabLst>
                    <a:tab pos="407988" algn="l"/>
                    <a:tab pos="581025" algn="l"/>
                    <a:tab pos="1143000" algn="l"/>
                  </a:tabLst>
                </a:pPr>
                <a:r>
                  <a:rPr lang="en-US" sz="2600" dirty="0">
                    <a:ea typeface="Cambria Math" panose="02040503050406030204" pitchFamily="18" charset="0"/>
                  </a:rPr>
                  <a:t>		</a:t>
                </a:r>
                <a14:m>
                  <m:oMath xmlns:m="http://schemas.openxmlformats.org/officeDocument/2006/math">
                    <m:r>
                      <a:rPr lang="en-US" sz="2600" i="0" smtClean="0">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127.0 </m:t>
                    </m:r>
                    <m:r>
                      <m:rPr>
                        <m:sty m:val="p"/>
                      </m:rPr>
                      <a:rPr lang="en-US" sz="2600" b="0" i="0" smtClean="0">
                        <a:latin typeface="Cambria Math" panose="02040503050406030204" pitchFamily="18" charset="0"/>
                        <a:ea typeface="Cambria Math" panose="02040503050406030204" pitchFamily="18" charset="0"/>
                      </a:rPr>
                      <m:t>kJ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mol</m:t>
                    </m:r>
                    <m:r>
                      <a:rPr lang="en-US" sz="2600" b="0" i="0"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0" smtClean="0">
                            <a:latin typeface="Cambria Math" panose="02040503050406030204" pitchFamily="18" charset="0"/>
                            <a:ea typeface="Cambria Math" panose="02040503050406030204" pitchFamily="18" charset="0"/>
                          </a:rPr>
                          <m:t>−61.3 </m:t>
                        </m:r>
                        <m:r>
                          <m:rPr>
                            <m:sty m:val="p"/>
                          </m:rPr>
                          <a:rPr lang="en-US" sz="2600" b="0" i="0" smtClean="0">
                            <a:latin typeface="Cambria Math" panose="02040503050406030204" pitchFamily="18" charset="0"/>
                            <a:ea typeface="Cambria Math" panose="02040503050406030204" pitchFamily="18" charset="0"/>
                          </a:rPr>
                          <m:t>kJ</m:t>
                        </m:r>
                        <m:r>
                          <a:rPr lang="en-US" sz="2600" b="0" i="0" smtClean="0">
                            <a:latin typeface="Cambria Math" panose="02040503050406030204" pitchFamily="18" charset="0"/>
                            <a:ea typeface="Cambria Math" panose="02040503050406030204" pitchFamily="18" charset="0"/>
                          </a:rPr>
                          <m:t>/</m:t>
                        </m:r>
                        <m:r>
                          <m:rPr>
                            <m:sty m:val="p"/>
                          </m:rPr>
                          <a:rPr lang="en-US" sz="2600" b="0" i="0" smtClean="0">
                            <a:latin typeface="Cambria Math" panose="02040503050406030204" pitchFamily="18" charset="0"/>
                            <a:ea typeface="Cambria Math" panose="02040503050406030204" pitchFamily="18" charset="0"/>
                          </a:rPr>
                          <m:t>mol</m:t>
                        </m:r>
                      </m:e>
                    </m:d>
                    <m:r>
                      <a:rPr lang="en-US" sz="2600" b="0" i="0" smtClean="0">
                        <a:latin typeface="Cambria Math" panose="02040503050406030204" pitchFamily="18" charset="0"/>
                        <a:ea typeface="Cambria Math" panose="02040503050406030204" pitchFamily="18" charset="0"/>
                      </a:rPr>
                      <m:t>=−</m:t>
                    </m:r>
                  </m:oMath>
                </a14:m>
                <a:r>
                  <a:rPr lang="en-US" sz="2600" dirty="0">
                    <a:latin typeface="Calibri" panose="020F0502020204030204" pitchFamily="34" charset="0"/>
                  </a:rPr>
                  <a:t>65.7 kJ/mol</a:t>
                </a:r>
              </a:p>
            </p:txBody>
          </p:sp>
        </mc:Choice>
        <mc:Fallback xmlns="">
          <p:sp>
            <p:nvSpPr>
              <p:cNvPr id="23" name="Text Placeholder 22"/>
              <p:cNvSpPr>
                <a:spLocks noGrp="1" noRot="1" noChangeAspect="1" noMove="1" noResize="1" noEditPoints="1" noAdjustHandles="1" noChangeArrowheads="1" noChangeShapeType="1" noTextEdit="1"/>
              </p:cNvSpPr>
              <p:nvPr>
                <p:ph type="body" sz="quarter" idx="24"/>
              </p:nvPr>
            </p:nvSpPr>
            <p:spPr>
              <a:xfrm>
                <a:off x="173894" y="1408477"/>
                <a:ext cx="8915677" cy="251460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2922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6200" y="228600"/>
            <a:ext cx="8458200" cy="500062"/>
          </a:xfrm>
        </p:spPr>
        <p:txBody>
          <a:bodyPr/>
          <a:lstStyle/>
          <a:p>
            <a:pPr>
              <a:tabLst>
                <a:tab pos="3433763" algn="l"/>
              </a:tabLst>
            </a:pPr>
            <a:r>
              <a:rPr lang="en-US" dirty="0"/>
              <a:t>SAMPLE PROBLEM	</a:t>
            </a:r>
            <a:r>
              <a:rPr lang="en-US" dirty="0">
                <a:solidFill>
                  <a:schemeClr val="bg1"/>
                </a:solidFill>
              </a:rPr>
              <a:t>5.9</a:t>
            </a:r>
          </a:p>
        </p:txBody>
      </p:sp>
      <mc:AlternateContent xmlns:mc="http://schemas.openxmlformats.org/markup-compatibility/2006" xmlns:a14="http://schemas.microsoft.com/office/drawing/2010/main">
        <mc:Choice Requires="a14">
          <p:sp>
            <p:nvSpPr>
              <p:cNvPr id="30" name="Text Placeholder 29"/>
              <p:cNvSpPr>
                <a:spLocks noGrp="1"/>
              </p:cNvSpPr>
              <p:nvPr>
                <p:ph type="body" sz="quarter" idx="23"/>
              </p:nvPr>
            </p:nvSpPr>
            <p:spPr>
              <a:xfrm>
                <a:off x="0" y="952500"/>
                <a:ext cx="9144000" cy="4114800"/>
              </a:xfrm>
            </p:spPr>
            <p:txBody>
              <a:bodyPr/>
              <a:lstStyle/>
              <a:p>
                <a:pPr>
                  <a:spcBef>
                    <a:spcPts val="0"/>
                  </a:spcBef>
                </a:pPr>
                <a:r>
                  <a:rPr lang="en-US" dirty="0"/>
                  <a:t>Given the following information, calculate the standard enthalpy of formation of acetylene (C</a:t>
                </a:r>
                <a:r>
                  <a:rPr lang="en-US" baseline="-25000" dirty="0"/>
                  <a:t>2</a:t>
                </a:r>
                <a:r>
                  <a:rPr lang="en-US" dirty="0"/>
                  <a:t>H</a:t>
                </a:r>
                <a:r>
                  <a:rPr lang="en-US" baseline="-25000" dirty="0"/>
                  <a:t>2</a:t>
                </a:r>
                <a:r>
                  <a:rPr lang="en-US" dirty="0"/>
                  <a:t>) from its constituent elements: </a:t>
                </a:r>
              </a:p>
              <a:p>
                <a:pPr>
                  <a:tabLst>
                    <a:tab pos="4572000" algn="l"/>
                  </a:tabLst>
                </a:pPr>
                <a14:m>
                  <m:oMath xmlns:m="http://schemas.openxmlformats.org/officeDocument/2006/math">
                    <m:r>
                      <m:rPr>
                        <m:sty m:val="p"/>
                      </m:rPr>
                      <a:rPr lang="en-US" sz="2000" b="0" i="0" smtClean="0">
                        <a:latin typeface="Cambria Math" panose="02040503050406030204" pitchFamily="18" charset="0"/>
                      </a:rPr>
                      <m:t>C</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graphite</m:t>
                        </m:r>
                      </m:e>
                    </m:d>
                    <m:r>
                      <a:rPr lang="en-US" sz="2000" b="0" i="0"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m:rPr>
                            <m:sty m:val="p"/>
                          </m:rPr>
                          <a:rPr lang="en-US" sz="2000" b="0" i="0" smtClean="0">
                            <a:latin typeface="Cambria Math" panose="02040503050406030204" pitchFamily="18" charset="0"/>
                            <a:ea typeface="Cambria Math" panose="02040503050406030204" pitchFamily="18" charset="0"/>
                          </a:rPr>
                          <m:t>O</m:t>
                        </m:r>
                      </m:e>
                      <m:sub>
                        <m:r>
                          <a:rPr lang="en-US" sz="2000" b="0" i="0" smtClean="0">
                            <a:latin typeface="Cambria Math" panose="02040503050406030204" pitchFamily="18" charset="0"/>
                            <a:ea typeface="Cambria Math" panose="02040503050406030204" pitchFamily="18" charset="0"/>
                          </a:rPr>
                          <m:t>2</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𝑔</m:t>
                        </m:r>
                      </m:e>
                    </m:d>
                    <m:r>
                      <a:rPr lang="en-US" sz="2000" b="0" i="0"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m:rPr>
                            <m:sty m:val="p"/>
                          </m:rPr>
                          <a:rPr lang="en-US" sz="2000" b="0" i="0" smtClean="0">
                            <a:latin typeface="Cambria Math" panose="02040503050406030204" pitchFamily="18" charset="0"/>
                            <a:ea typeface="Cambria Math" panose="02040503050406030204" pitchFamily="18" charset="0"/>
                          </a:rPr>
                          <m:t>CO</m:t>
                        </m:r>
                      </m:e>
                      <m:sub>
                        <m:r>
                          <a:rPr lang="en-US" sz="2000" b="0" i="0" smtClean="0">
                            <a:latin typeface="Cambria Math" panose="02040503050406030204" pitchFamily="18" charset="0"/>
                            <a:ea typeface="Cambria Math" panose="02040503050406030204" pitchFamily="18" charset="0"/>
                          </a:rPr>
                          <m:t>2</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𝑔</m:t>
                        </m:r>
                      </m:e>
                    </m:d>
                  </m:oMath>
                </a14:m>
                <a:r>
                  <a:rPr lang="en-US" dirty="0"/>
                  <a:t>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𝐻</m:t>
                        </m:r>
                      </m:e>
                      <m:sub>
                        <m:r>
                          <m:rPr>
                            <m:sty m:val="p"/>
                          </m:rPr>
                          <a:rPr lang="en-US" sz="2000" b="0" i="0" smtClean="0">
                            <a:latin typeface="Cambria Math" panose="02040503050406030204" pitchFamily="18" charset="0"/>
                            <a:ea typeface="Cambria Math" panose="02040503050406030204" pitchFamily="18" charset="0"/>
                          </a:rPr>
                          <m:t>rxn</m:t>
                        </m:r>
                      </m:sub>
                      <m:sup>
                        <m:r>
                          <a:rPr lang="en-US" sz="2000" i="1">
                            <a:latin typeface="Cambria Math" panose="02040503050406030204" pitchFamily="18" charset="0"/>
                            <a:ea typeface="Cambria Math" panose="02040503050406030204" pitchFamily="18" charset="0"/>
                          </a:rPr>
                          <m:t>°</m:t>
                        </m:r>
                      </m:sup>
                    </m:sSubSup>
                    <m:r>
                      <a:rPr lang="en-US" sz="2000" b="0" i="1" smtClean="0">
                        <a:latin typeface="Cambria Math" panose="02040503050406030204" pitchFamily="18" charset="0"/>
                        <a:ea typeface="Cambria Math" panose="02040503050406030204" pitchFamily="18" charset="0"/>
                      </a:rPr>
                      <m:t> =−</m:t>
                    </m:r>
                    <m:r>
                      <a:rPr lang="en-US" sz="2000" b="0" i="0" smtClean="0">
                        <a:latin typeface="Cambria Math" panose="02040503050406030204" pitchFamily="18" charset="0"/>
                        <a:ea typeface="Cambria Math" panose="02040503050406030204" pitchFamily="18" charset="0"/>
                      </a:rPr>
                      <m:t>393.5 </m:t>
                    </m:r>
                    <m:r>
                      <m:rPr>
                        <m:sty m:val="p"/>
                      </m:rPr>
                      <a:rPr lang="en-US" sz="2000" b="0" i="0" smtClean="0">
                        <a:latin typeface="Cambria Math" panose="02040503050406030204" pitchFamily="18" charset="0"/>
                        <a:ea typeface="Cambria Math" panose="02040503050406030204" pitchFamily="18" charset="0"/>
                      </a:rPr>
                      <m:t>kJ</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mol</m:t>
                    </m:r>
                  </m:oMath>
                </a14:m>
                <a:r>
                  <a:rPr lang="en-US" dirty="0"/>
                  <a:t>		</a:t>
                </a:r>
                <a14:m>
                  <m:oMath xmlns:m="http://schemas.openxmlformats.org/officeDocument/2006/math">
                    <m:d>
                      <m:dPr>
                        <m:ctrlPr>
                          <a:rPr lang="en-US" sz="2000" i="1" smtClean="0">
                            <a:latin typeface="Cambria Math" panose="02040503050406030204" pitchFamily="18" charset="0"/>
                          </a:rPr>
                        </m:ctrlPr>
                      </m:dPr>
                      <m:e>
                        <m:r>
                          <a:rPr lang="en-US" sz="2000" b="0" i="0" smtClean="0">
                            <a:latin typeface="Cambria Math" panose="02040503050406030204" pitchFamily="18" charset="0"/>
                          </a:rPr>
                          <m:t>1</m:t>
                        </m:r>
                      </m:e>
                    </m:d>
                  </m:oMath>
                </a14:m>
                <a:endParaRPr lang="en-US" dirty="0"/>
              </a:p>
              <a:p>
                <a:pPr>
                  <a:tabLst>
                    <a:tab pos="342900" algn="l"/>
                    <a:tab pos="4572000" algn="l"/>
                  </a:tabLst>
                </a:pPr>
                <a:r>
                  <a:rPr lang="en-US" sz="2000" dirty="0"/>
                  <a:t>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H</m:t>
                        </m:r>
                      </m:e>
                      <m:sub>
                        <m:r>
                          <a:rPr lang="en-US" sz="2000" b="0" i="0" smtClean="0">
                            <a:latin typeface="Cambria Math" panose="02040503050406030204" pitchFamily="18" charset="0"/>
                          </a:rPr>
                          <m:t>2</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𝑔</m:t>
                        </m:r>
                      </m:e>
                    </m:d>
                    <m:r>
                      <a:rPr lang="en-US" sz="2000" i="0" smtClean="0">
                        <a:latin typeface="Cambria Math" panose="02040503050406030204" pitchFamily="18" charset="0"/>
                        <a:ea typeface="Cambria Math" panose="02040503050406030204" pitchFamily="18" charset="0"/>
                      </a:rPr>
                      <m:t>+</m:t>
                    </m:r>
                    <m:box>
                      <m:boxPr>
                        <m:ctrlPr>
                          <a:rPr lang="en-US" sz="2000" i="1" smtClean="0">
                            <a:latin typeface="Cambria Math" panose="02040503050406030204" pitchFamily="18" charset="0"/>
                            <a:ea typeface="Cambria Math" panose="02040503050406030204" pitchFamily="18" charset="0"/>
                          </a:rPr>
                        </m:ctrlPr>
                      </m:boxPr>
                      <m:e>
                        <m:argPr>
                          <m:argSz m:val="-1"/>
                        </m:argPr>
                        <m:f>
                          <m:fPr>
                            <m:ctrlPr>
                              <a:rPr lang="en-US" sz="2000" i="1" smtClean="0">
                                <a:latin typeface="Cambria Math" panose="02040503050406030204" pitchFamily="18" charset="0"/>
                                <a:ea typeface="Cambria Math" panose="02040503050406030204" pitchFamily="18" charset="0"/>
                              </a:rPr>
                            </m:ctrlPr>
                          </m:fPr>
                          <m:num>
                            <m:r>
                              <a:rPr lang="en-US" sz="2000" b="0" i="0" smtClean="0">
                                <a:latin typeface="Cambria Math" panose="02040503050406030204" pitchFamily="18" charset="0"/>
                                <a:ea typeface="Cambria Math" panose="02040503050406030204" pitchFamily="18" charset="0"/>
                              </a:rPr>
                              <m:t>1</m:t>
                            </m:r>
                          </m:num>
                          <m:den>
                            <m:r>
                              <a:rPr lang="en-US" sz="2000" b="0" i="0" smtClean="0">
                                <a:latin typeface="Cambria Math" panose="02040503050406030204" pitchFamily="18" charset="0"/>
                                <a:ea typeface="Cambria Math" panose="02040503050406030204" pitchFamily="18" charset="0"/>
                              </a:rPr>
                              <m:t>2</m:t>
                            </m:r>
                          </m:den>
                        </m:f>
                      </m:e>
                    </m:box>
                    <m:sSub>
                      <m:sSubPr>
                        <m:ctrlPr>
                          <a:rPr lang="en-US" sz="2000" i="1" smtClean="0">
                            <a:latin typeface="Cambria Math" panose="02040503050406030204" pitchFamily="18" charset="0"/>
                            <a:ea typeface="Cambria Math" panose="02040503050406030204" pitchFamily="18" charset="0"/>
                          </a:rPr>
                        </m:ctrlPr>
                      </m:sSubPr>
                      <m:e>
                        <m:r>
                          <m:rPr>
                            <m:sty m:val="p"/>
                          </m:rPr>
                          <a:rPr lang="en-US" sz="2000" b="0" i="0" smtClean="0">
                            <a:latin typeface="Cambria Math" panose="02040503050406030204" pitchFamily="18" charset="0"/>
                            <a:ea typeface="Cambria Math" panose="02040503050406030204" pitchFamily="18" charset="0"/>
                          </a:rPr>
                          <m:t>O</m:t>
                        </m:r>
                      </m:e>
                      <m:sub>
                        <m:r>
                          <a:rPr lang="en-US" sz="2000" b="0" i="0" smtClean="0">
                            <a:latin typeface="Cambria Math" panose="02040503050406030204" pitchFamily="18" charset="0"/>
                            <a:ea typeface="Cambria Math" panose="02040503050406030204" pitchFamily="18" charset="0"/>
                          </a:rPr>
                          <m:t>2</m:t>
                        </m:r>
                      </m:sub>
                    </m:sSub>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𝑔</m:t>
                        </m:r>
                      </m:e>
                    </m:d>
                    <m:r>
                      <a:rPr lang="en-US" sz="2000" i="0"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m:rPr>
                            <m:sty m:val="p"/>
                          </m:rPr>
                          <a:rPr lang="en-US" sz="2000" b="0" i="0" smtClean="0">
                            <a:latin typeface="Cambria Math" panose="02040503050406030204" pitchFamily="18" charset="0"/>
                            <a:ea typeface="Cambria Math" panose="02040503050406030204" pitchFamily="18" charset="0"/>
                          </a:rPr>
                          <m:t>H</m:t>
                        </m:r>
                      </m:e>
                      <m:sub>
                        <m:r>
                          <a:rPr lang="en-US" sz="2000" b="0" i="0" smtClean="0">
                            <a:latin typeface="Cambria Math" panose="02040503050406030204" pitchFamily="18" charset="0"/>
                            <a:ea typeface="Cambria Math" panose="02040503050406030204" pitchFamily="18" charset="0"/>
                          </a:rPr>
                          <m:t>2</m:t>
                        </m:r>
                      </m:sub>
                    </m:sSub>
                    <m:r>
                      <m:rPr>
                        <m:sty m:val="p"/>
                      </m:rPr>
                      <a:rPr lang="en-US" sz="2000" b="0" i="0" smtClean="0">
                        <a:latin typeface="Cambria Math" panose="02040503050406030204" pitchFamily="18" charset="0"/>
                        <a:ea typeface="Cambria Math" panose="02040503050406030204" pitchFamily="18" charset="0"/>
                      </a:rPr>
                      <m:t>O</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𝑙</m:t>
                        </m:r>
                      </m:e>
                    </m:d>
                  </m:oMath>
                </a14:m>
                <a:r>
                  <a:rPr lang="en-US" sz="2000" dirty="0"/>
                  <a:t>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𝐻</m:t>
                        </m:r>
                      </m:e>
                      <m:sub>
                        <m:r>
                          <m:rPr>
                            <m:sty m:val="p"/>
                          </m:rPr>
                          <a:rPr lang="en-US" sz="2000" i="0">
                            <a:latin typeface="Cambria Math" panose="02040503050406030204" pitchFamily="18" charset="0"/>
                            <a:ea typeface="Cambria Math" panose="02040503050406030204" pitchFamily="18" charset="0"/>
                          </a:rPr>
                          <m:t>rxn</m:t>
                        </m:r>
                      </m:sub>
                      <m:sup>
                        <m:r>
                          <a:rPr lang="en-US" sz="2000" i="1">
                            <a:latin typeface="Cambria Math" panose="02040503050406030204" pitchFamily="18" charset="0"/>
                            <a:ea typeface="Cambria Math" panose="02040503050406030204" pitchFamily="18" charset="0"/>
                          </a:rPr>
                          <m:t>°</m:t>
                        </m:r>
                      </m:sup>
                    </m:sSubSup>
                    <m:r>
                      <a:rPr lang="en-US" sz="2000" b="0" i="0" smtClean="0">
                        <a:latin typeface="Cambria Math" panose="02040503050406030204" pitchFamily="18" charset="0"/>
                        <a:ea typeface="Cambria Math" panose="02040503050406030204" pitchFamily="18" charset="0"/>
                      </a:rPr>
                      <m:t> =−285.8 </m:t>
                    </m:r>
                    <m:r>
                      <m:rPr>
                        <m:sty m:val="p"/>
                      </m:rPr>
                      <a:rPr lang="en-US" sz="2000" b="0" i="0" smtClean="0">
                        <a:latin typeface="Cambria Math" panose="02040503050406030204" pitchFamily="18" charset="0"/>
                        <a:ea typeface="Cambria Math" panose="02040503050406030204" pitchFamily="18" charset="0"/>
                      </a:rPr>
                      <m:t>kJ</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mol</m:t>
                    </m:r>
                  </m:oMath>
                </a14:m>
                <a:r>
                  <a:rPr lang="en-US" sz="2000" dirty="0"/>
                  <a:t>		</a:t>
                </a:r>
                <a14:m>
                  <m:oMath xmlns:m="http://schemas.openxmlformats.org/officeDocument/2006/math">
                    <m:d>
                      <m:dPr>
                        <m:ctrlPr>
                          <a:rPr lang="en-US" sz="2000" i="1" smtClean="0">
                            <a:latin typeface="Cambria Math" panose="02040503050406030204" pitchFamily="18" charset="0"/>
                          </a:rPr>
                        </m:ctrlPr>
                      </m:dPr>
                      <m:e>
                        <m:r>
                          <a:rPr lang="en-US" sz="2000" b="0" i="1" smtClean="0">
                            <a:latin typeface="Cambria Math" panose="02040503050406030204" pitchFamily="18" charset="0"/>
                          </a:rPr>
                          <m:t>2</m:t>
                        </m:r>
                      </m:e>
                    </m:d>
                  </m:oMath>
                </a14:m>
                <a:endParaRPr lang="en-US" sz="2000" dirty="0"/>
              </a:p>
              <a:p>
                <a:pPr defTabSz="638175">
                  <a:tabLst>
                    <a:tab pos="342900" algn="l"/>
                    <a:tab pos="4572000" algn="l"/>
                    <a:tab pos="4624388" algn="l"/>
                    <a:tab pos="8001000" algn="l"/>
                    <a:tab pos="8229600" algn="l"/>
                  </a:tabLst>
                </a:pPr>
                <a14:m>
                  <m:oMath xmlns:m="http://schemas.openxmlformats.org/officeDocument/2006/math">
                    <m:sSub>
                      <m:sSubPr>
                        <m:ctrlPr>
                          <a:rPr lang="en-US" sz="1800" i="1" smtClean="0">
                            <a:latin typeface="Cambria Math" panose="02040503050406030204" pitchFamily="18" charset="0"/>
                          </a:rPr>
                        </m:ctrlPr>
                      </m:sSubPr>
                      <m:e>
                        <m:r>
                          <a:rPr lang="en-US" sz="1800" b="0" i="0" smtClean="0">
                            <a:latin typeface="Cambria Math" panose="02040503050406030204" pitchFamily="18" charset="0"/>
                          </a:rPr>
                          <m:t>2</m:t>
                        </m:r>
                        <m:r>
                          <m:rPr>
                            <m:sty m:val="p"/>
                          </m:rPr>
                          <a:rPr lang="en-US" sz="1800" b="0" i="0" smtClean="0">
                            <a:latin typeface="Cambria Math" panose="02040503050406030204" pitchFamily="18" charset="0"/>
                          </a:rPr>
                          <m:t>C</m:t>
                        </m:r>
                      </m:e>
                      <m:sub>
                        <m:r>
                          <a:rPr lang="en-US" sz="1800" b="0" i="0" smtClean="0">
                            <a:latin typeface="Cambria Math" panose="02040503050406030204" pitchFamily="18" charset="0"/>
                          </a:rPr>
                          <m:t>2</m:t>
                        </m:r>
                      </m:sub>
                    </m:sSub>
                    <m:sSub>
                      <m:sSubPr>
                        <m:ctrlPr>
                          <a:rPr lang="en-US" sz="1800" i="1" smtClean="0">
                            <a:latin typeface="Cambria Math" panose="02040503050406030204" pitchFamily="18" charset="0"/>
                          </a:rPr>
                        </m:ctrlPr>
                      </m:sSubPr>
                      <m:e>
                        <m:r>
                          <m:rPr>
                            <m:sty m:val="p"/>
                          </m:rPr>
                          <a:rPr lang="en-US" sz="1800" b="0" i="0" smtClean="0">
                            <a:latin typeface="Cambria Math" panose="02040503050406030204" pitchFamily="18" charset="0"/>
                          </a:rPr>
                          <m:t>H</m:t>
                        </m:r>
                      </m:e>
                      <m:sub>
                        <m:r>
                          <a:rPr lang="en-US" sz="1800" b="0" i="0" smtClean="0">
                            <a:latin typeface="Cambria Math" panose="02040503050406030204" pitchFamily="18" charset="0"/>
                          </a:rPr>
                          <m:t>2</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𝑔</m:t>
                        </m:r>
                      </m:e>
                    </m:d>
                    <m:r>
                      <a:rPr lang="en-US" sz="1800" i="0"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0" smtClean="0">
                            <a:latin typeface="Cambria Math" panose="02040503050406030204" pitchFamily="18" charset="0"/>
                            <a:ea typeface="Cambria Math" panose="02040503050406030204" pitchFamily="18" charset="0"/>
                          </a:rPr>
                          <m:t>5</m:t>
                        </m:r>
                        <m:r>
                          <m:rPr>
                            <m:sty m:val="p"/>
                          </m:rPr>
                          <a:rPr lang="en-US" sz="1800" b="0" i="0" smtClean="0">
                            <a:latin typeface="Cambria Math" panose="02040503050406030204" pitchFamily="18" charset="0"/>
                            <a:ea typeface="Cambria Math" panose="02040503050406030204" pitchFamily="18" charset="0"/>
                          </a:rPr>
                          <m:t>O</m:t>
                        </m:r>
                      </m:e>
                      <m:sub>
                        <m:r>
                          <a:rPr lang="en-US" sz="1800" b="0" i="0" smtClean="0">
                            <a:latin typeface="Cambria Math" panose="02040503050406030204" pitchFamily="18" charset="0"/>
                            <a:ea typeface="Cambria Math" panose="02040503050406030204" pitchFamily="18" charset="0"/>
                          </a:rPr>
                          <m:t>2</m:t>
                        </m:r>
                      </m:sub>
                    </m:sSub>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𝑔</m:t>
                        </m:r>
                      </m:e>
                    </m:d>
                    <m:r>
                      <a:rPr lang="en-US" sz="1800" i="0"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0" smtClean="0">
                            <a:latin typeface="Cambria Math" panose="02040503050406030204" pitchFamily="18" charset="0"/>
                            <a:ea typeface="Cambria Math" panose="02040503050406030204" pitchFamily="18" charset="0"/>
                          </a:rPr>
                          <m:t>4</m:t>
                        </m:r>
                        <m:r>
                          <m:rPr>
                            <m:sty m:val="p"/>
                          </m:rPr>
                          <a:rPr lang="en-US" sz="1800" b="0" i="0" smtClean="0">
                            <a:latin typeface="Cambria Math" panose="02040503050406030204" pitchFamily="18" charset="0"/>
                            <a:ea typeface="Cambria Math" panose="02040503050406030204" pitchFamily="18" charset="0"/>
                          </a:rPr>
                          <m:t>CO</m:t>
                        </m:r>
                      </m:e>
                      <m:sub>
                        <m:r>
                          <a:rPr lang="en-US" sz="1800" b="0" i="0" smtClean="0">
                            <a:latin typeface="Cambria Math" panose="02040503050406030204" pitchFamily="18" charset="0"/>
                            <a:ea typeface="Cambria Math" panose="02040503050406030204" pitchFamily="18" charset="0"/>
                          </a:rPr>
                          <m:t>2</m:t>
                        </m:r>
                      </m:sub>
                    </m:sSub>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𝑔</m:t>
                        </m:r>
                      </m:e>
                    </m:d>
                    <m:r>
                      <a:rPr lang="en-US" sz="1800" i="0"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0" smtClean="0">
                            <a:latin typeface="Cambria Math" panose="02040503050406030204" pitchFamily="18" charset="0"/>
                            <a:ea typeface="Cambria Math" panose="02040503050406030204" pitchFamily="18" charset="0"/>
                          </a:rPr>
                          <m:t>2</m:t>
                        </m:r>
                        <m:r>
                          <m:rPr>
                            <m:sty m:val="p"/>
                          </m:rPr>
                          <a:rPr lang="en-US" sz="1800" b="0" i="0" smtClean="0">
                            <a:latin typeface="Cambria Math" panose="02040503050406030204" pitchFamily="18" charset="0"/>
                            <a:ea typeface="Cambria Math" panose="02040503050406030204" pitchFamily="18" charset="0"/>
                          </a:rPr>
                          <m:t>H</m:t>
                        </m:r>
                      </m:e>
                      <m:sub>
                        <m:r>
                          <a:rPr lang="en-US" sz="1800" b="0" i="0" smtClean="0">
                            <a:latin typeface="Cambria Math" panose="02040503050406030204" pitchFamily="18" charset="0"/>
                            <a:ea typeface="Cambria Math" panose="02040503050406030204" pitchFamily="18" charset="0"/>
                          </a:rPr>
                          <m:t>2</m:t>
                        </m:r>
                      </m:sub>
                    </m:sSub>
                    <m:r>
                      <m:rPr>
                        <m:sty m:val="p"/>
                      </m:rPr>
                      <a:rPr lang="en-US" sz="1800" b="0" i="0" smtClean="0">
                        <a:latin typeface="Cambria Math" panose="02040503050406030204" pitchFamily="18" charset="0"/>
                        <a:ea typeface="Cambria Math" panose="02040503050406030204" pitchFamily="18" charset="0"/>
                      </a:rPr>
                      <m:t>O</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𝑙</m:t>
                        </m:r>
                      </m:e>
                    </m:d>
                  </m:oMath>
                </a14:m>
                <a:r>
                  <a:rPr lang="en-US" sz="1800" dirty="0"/>
                  <a:t>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i="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𝐻</m:t>
                        </m:r>
                      </m:e>
                      <m:sub>
                        <m:r>
                          <m:rPr>
                            <m:sty m:val="p"/>
                          </m:rPr>
                          <a:rPr lang="en-US" sz="2000" i="0">
                            <a:latin typeface="Cambria Math" panose="02040503050406030204" pitchFamily="18" charset="0"/>
                            <a:ea typeface="Cambria Math" panose="02040503050406030204" pitchFamily="18" charset="0"/>
                          </a:rPr>
                          <m:t>rxn</m:t>
                        </m:r>
                      </m:sub>
                      <m:sup>
                        <m:r>
                          <a:rPr lang="en-US" sz="2000" i="0">
                            <a:latin typeface="Cambria Math" panose="02040503050406030204" pitchFamily="18" charset="0"/>
                            <a:ea typeface="Cambria Math" panose="02040503050406030204" pitchFamily="18" charset="0"/>
                          </a:rPr>
                          <m:t>°</m:t>
                        </m:r>
                      </m:sup>
                    </m:sSubSup>
                    <m:r>
                      <a:rPr lang="en-US" sz="2000" b="0" i="0" smtClean="0">
                        <a:latin typeface="Cambria Math" panose="02040503050406030204" pitchFamily="18" charset="0"/>
                        <a:ea typeface="Cambria Math" panose="02040503050406030204" pitchFamily="18" charset="0"/>
                      </a:rPr>
                      <m:t> </m:t>
                    </m:r>
                    <m:r>
                      <a:rPr lang="en-US" sz="1800" b="0" i="0" smtClean="0">
                        <a:latin typeface="Cambria Math" panose="02040503050406030204" pitchFamily="18" charset="0"/>
                        <a:ea typeface="Cambria Math" panose="02040503050406030204" pitchFamily="18" charset="0"/>
                      </a:rPr>
                      <m:t>=−2598.8 </m:t>
                    </m:r>
                    <m:r>
                      <m:rPr>
                        <m:sty m:val="p"/>
                      </m:rPr>
                      <a:rPr lang="en-US" sz="1800" b="0" i="0" smtClean="0">
                        <a:latin typeface="Cambria Math" panose="02040503050406030204" pitchFamily="18" charset="0"/>
                        <a:ea typeface="Cambria Math" panose="02040503050406030204" pitchFamily="18" charset="0"/>
                      </a:rPr>
                      <m:t>kJ</m:t>
                    </m:r>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mol</m:t>
                    </m:r>
                  </m:oMath>
                </a14:m>
                <a:r>
                  <a:rPr lang="en-US" sz="2000" dirty="0"/>
                  <a:t>		</a:t>
                </a:r>
                <a14:m>
                  <m:oMath xmlns:m="http://schemas.openxmlformats.org/officeDocument/2006/math">
                    <m:d>
                      <m:dPr>
                        <m:ctrlPr>
                          <a:rPr lang="en-US" sz="2000" i="1" smtClean="0">
                            <a:latin typeface="Cambria Math" panose="02040503050406030204" pitchFamily="18" charset="0"/>
                          </a:rPr>
                        </m:ctrlPr>
                      </m:dPr>
                      <m:e>
                        <m:r>
                          <a:rPr lang="en-US" sz="2000" b="0" i="1" smtClean="0">
                            <a:latin typeface="Cambria Math" panose="02040503050406030204" pitchFamily="18" charset="0"/>
                          </a:rPr>
                          <m:t>3</m:t>
                        </m:r>
                      </m:e>
                    </m:d>
                  </m:oMath>
                </a14:m>
                <a:endParaRPr lang="en-US" sz="2000" dirty="0"/>
              </a:p>
            </p:txBody>
          </p:sp>
        </mc:Choice>
        <mc:Fallback xmlns="">
          <p:sp>
            <p:nvSpPr>
              <p:cNvPr id="30" name="Text Placeholder 29"/>
              <p:cNvSpPr>
                <a:spLocks noGrp="1" noRot="1" noChangeAspect="1" noMove="1" noResize="1" noEditPoints="1" noAdjustHandles="1" noChangeArrowheads="1" noChangeShapeType="1" noTextEdit="1"/>
              </p:cNvSpPr>
              <p:nvPr>
                <p:ph type="body" sz="quarter" idx="23"/>
              </p:nvPr>
            </p:nvSpPr>
            <p:spPr>
              <a:xfrm>
                <a:off x="0" y="952500"/>
                <a:ext cx="9144000" cy="4114800"/>
              </a:xfrm>
              <a:blipFill>
                <a:blip r:embed="rId2"/>
                <a:stretch>
                  <a:fillRect l="-1333" t="-1333" r="-1400"/>
                </a:stretch>
              </a:blipFill>
            </p:spPr>
            <p:txBody>
              <a:bodyPr/>
              <a:lstStyle/>
              <a:p>
                <a:r>
                  <a:rPr lang="en-US">
                    <a:noFill/>
                  </a:rPr>
                  <a:t> </a:t>
                </a:r>
              </a:p>
            </p:txBody>
          </p:sp>
        </mc:Fallback>
      </mc:AlternateContent>
    </p:spTree>
    <p:extLst>
      <p:ext uri="{BB962C8B-B14F-4D97-AF65-F5344CB8AC3E}">
        <p14:creationId xmlns:p14="http://schemas.microsoft.com/office/powerpoint/2010/main" val="939145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76200" y="228600"/>
            <a:ext cx="8458200" cy="500062"/>
          </a:xfrm>
        </p:spPr>
        <p:txBody>
          <a:bodyPr/>
          <a:lstStyle/>
          <a:p>
            <a:pPr defTabSz="1104900">
              <a:tabLst>
                <a:tab pos="3368675" algn="l"/>
              </a:tabLst>
            </a:pPr>
            <a:r>
              <a:rPr lang="en-US" dirty="0"/>
              <a:t>SAMPLE PROBLEM	</a:t>
            </a:r>
            <a:r>
              <a:rPr lang="en-US" dirty="0">
                <a:solidFill>
                  <a:schemeClr val="bg1"/>
                </a:solidFill>
              </a:rPr>
              <a:t>5.9</a:t>
            </a:r>
            <a:r>
              <a:rPr lang="en-US" dirty="0"/>
              <a:t>	</a:t>
            </a:r>
          </a:p>
        </p:txBody>
      </p:sp>
      <mc:AlternateContent xmlns:mc="http://schemas.openxmlformats.org/markup-compatibility/2006" xmlns:a14="http://schemas.microsoft.com/office/drawing/2010/main">
        <mc:Choice Requires="a14">
          <p:sp>
            <p:nvSpPr>
              <p:cNvPr id="20" name="Text Placeholder 19"/>
              <p:cNvSpPr>
                <a:spLocks noGrp="1"/>
              </p:cNvSpPr>
              <p:nvPr>
                <p:ph type="body" sz="quarter" idx="23"/>
              </p:nvPr>
            </p:nvSpPr>
            <p:spPr>
              <a:xfrm>
                <a:off x="-10886" y="952500"/>
                <a:ext cx="9154886" cy="4114800"/>
              </a:xfrm>
            </p:spPr>
            <p:txBody>
              <a:bodyPr/>
              <a:lstStyle/>
              <a:p>
                <a:r>
                  <a:rPr lang="en-US" b="1" dirty="0">
                    <a:solidFill>
                      <a:srgbClr val="43638E"/>
                    </a:solidFill>
                  </a:rPr>
                  <a:t>Strategy</a:t>
                </a:r>
              </a:p>
              <a:p>
                <a:pPr>
                  <a:spcBef>
                    <a:spcPts val="0"/>
                  </a:spcBef>
                  <a:spcAft>
                    <a:spcPts val="2800"/>
                  </a:spcAft>
                </a:pPr>
                <a:r>
                  <a:rPr lang="en-US" dirty="0"/>
                  <a:t>Arrange the equations that are provided so that they will sum to the desired equation. </a:t>
                </a:r>
              </a:p>
              <a:p>
                <a:pPr>
                  <a:spcAft>
                    <a:spcPts val="2800"/>
                  </a:spcAft>
                </a:pPr>
                <a:r>
                  <a:rPr lang="en-US" dirty="0"/>
                  <a:t>This may require reversing or multiplying one or more of the equations. </a:t>
                </a:r>
              </a:p>
              <a:p>
                <a:r>
                  <a:rPr lang="en-US" dirty="0"/>
                  <a:t>For any such change, the corresponding change must also be made to the</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e>
                      <m:sub>
                        <m:r>
                          <m:rPr>
                            <m:sty m:val="p"/>
                          </m:rPr>
                          <a:rPr lang="en-US" i="0">
                            <a:latin typeface="Cambria Math" panose="02040503050406030204" pitchFamily="18" charset="0"/>
                            <a:ea typeface="Cambria Math" panose="02040503050406030204" pitchFamily="18" charset="0"/>
                          </a:rPr>
                          <m:t>rxn</m:t>
                        </m:r>
                      </m:sub>
                      <m:sup>
                        <m:r>
                          <a:rPr lang="en-US" i="1">
                            <a:latin typeface="Cambria Math" panose="02040503050406030204" pitchFamily="18" charset="0"/>
                            <a:ea typeface="Cambria Math" panose="02040503050406030204" pitchFamily="18" charset="0"/>
                          </a:rPr>
                          <m:t>°</m:t>
                        </m:r>
                      </m:sup>
                    </m:sSubSup>
                  </m:oMath>
                </a14:m>
                <a:r>
                  <a:rPr lang="en-US" dirty="0"/>
                  <a:t> value. </a:t>
                </a:r>
              </a:p>
            </p:txBody>
          </p:sp>
        </mc:Choice>
        <mc:Fallback xmlns="">
          <p:sp>
            <p:nvSpPr>
              <p:cNvPr id="20" name="Text Placeholder 19"/>
              <p:cNvSpPr>
                <a:spLocks noGrp="1" noRot="1" noChangeAspect="1" noMove="1" noResize="1" noEditPoints="1" noAdjustHandles="1" noChangeArrowheads="1" noChangeShapeType="1" noTextEdit="1"/>
              </p:cNvSpPr>
              <p:nvPr>
                <p:ph type="body" sz="quarter" idx="23"/>
              </p:nvPr>
            </p:nvSpPr>
            <p:spPr>
              <a:xfrm>
                <a:off x="-10886" y="952500"/>
                <a:ext cx="9154886" cy="4114800"/>
              </a:xfrm>
              <a:blipFill>
                <a:blip r:embed="rId2"/>
                <a:stretch>
                  <a:fillRect l="-1332" t="-1333" r="-1198" b="-741"/>
                </a:stretch>
              </a:blipFill>
            </p:spPr>
            <p:txBody>
              <a:bodyPr/>
              <a:lstStyle/>
              <a:p>
                <a:r>
                  <a:rPr lang="en-US">
                    <a:noFill/>
                  </a:rPr>
                  <a:t> </a:t>
                </a:r>
              </a:p>
            </p:txBody>
          </p:sp>
        </mc:Fallback>
      </mc:AlternateContent>
    </p:spTree>
    <p:extLst>
      <p:ext uri="{BB962C8B-B14F-4D97-AF65-F5344CB8AC3E}">
        <p14:creationId xmlns:p14="http://schemas.microsoft.com/office/powerpoint/2010/main" val="3831254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6200" y="228600"/>
            <a:ext cx="8458200" cy="500062"/>
          </a:xfrm>
        </p:spPr>
        <p:txBody>
          <a:bodyPr/>
          <a:lstStyle/>
          <a:p>
            <a:pPr>
              <a:tabLst>
                <a:tab pos="3433763" algn="l"/>
              </a:tabLst>
            </a:pPr>
            <a:r>
              <a:rPr lang="en-US" dirty="0">
                <a:latin typeface="Calibri" panose="020F0502020204030204" pitchFamily="34" charset="0"/>
              </a:rPr>
              <a:t>SAMPLE PROBLEM	</a:t>
            </a:r>
            <a:r>
              <a:rPr lang="en-US" dirty="0">
                <a:solidFill>
                  <a:schemeClr val="bg1"/>
                </a:solidFill>
                <a:latin typeface="Calibri" panose="020F0502020204030204" pitchFamily="34" charset="0"/>
              </a:rPr>
              <a:t>5.9</a:t>
            </a:r>
            <a:r>
              <a:rPr lang="en-US" dirty="0">
                <a:latin typeface="Calibri" panose="020F0502020204030204" pitchFamily="34" charset="0"/>
              </a:rPr>
              <a:t>	</a:t>
            </a:r>
            <a:r>
              <a:rPr lang="en-US" dirty="0">
                <a:solidFill>
                  <a:schemeClr val="bg1"/>
                </a:solidFill>
                <a:latin typeface="Calibri" panose="020F0502020204030204" pitchFamily="34" charset="0"/>
              </a:rPr>
              <a:t>Solution</a:t>
            </a:r>
          </a:p>
        </p:txBody>
      </p:sp>
      <p:sp>
        <p:nvSpPr>
          <p:cNvPr id="25" name="Text Placeholder 24"/>
          <p:cNvSpPr>
            <a:spLocks noGrp="1"/>
          </p:cNvSpPr>
          <p:nvPr>
            <p:ph type="body" sz="quarter" idx="23"/>
          </p:nvPr>
        </p:nvSpPr>
        <p:spPr>
          <a:xfrm>
            <a:off x="0" y="947057"/>
            <a:ext cx="9144000" cy="457200"/>
          </a:xfrm>
        </p:spPr>
        <p:txBody>
          <a:bodyPr/>
          <a:lstStyle/>
          <a:p>
            <a:r>
              <a:rPr lang="en-US" b="1" dirty="0">
                <a:solidFill>
                  <a:srgbClr val="43638E"/>
                </a:solidFill>
                <a:latin typeface="Calibri"/>
              </a:rPr>
              <a:t>Solution</a:t>
            </a:r>
            <a:endParaRPr lang="en-US" dirty="0">
              <a:solidFill>
                <a:srgbClr val="43638E"/>
              </a:solidFill>
            </a:endParaRPr>
          </a:p>
        </p:txBody>
      </p:sp>
      <mc:AlternateContent xmlns:mc="http://schemas.openxmlformats.org/markup-compatibility/2006" xmlns:a14="http://schemas.microsoft.com/office/drawing/2010/main">
        <mc:Choice Requires="a14">
          <p:sp>
            <p:nvSpPr>
              <p:cNvPr id="26" name="Text Placeholder 25"/>
              <p:cNvSpPr>
                <a:spLocks noGrp="1"/>
              </p:cNvSpPr>
              <p:nvPr>
                <p:ph type="body" sz="quarter" idx="24"/>
              </p:nvPr>
            </p:nvSpPr>
            <p:spPr>
              <a:xfrm>
                <a:off x="0" y="1959428"/>
                <a:ext cx="9144000" cy="2993572"/>
              </a:xfrm>
            </p:spPr>
            <p:txBody>
              <a:bodyPr/>
              <a:lstStyle/>
              <a:p>
                <a:pPr>
                  <a:spcBef>
                    <a:spcPts val="0"/>
                  </a:spcBef>
                </a:pPr>
                <a14:m>
                  <m:oMath xmlns:m="http://schemas.openxmlformats.org/officeDocument/2006/math">
                    <m:r>
                      <a:rPr lang="en-US" sz="2400" b="0" i="0" smtClean="0">
                        <a:latin typeface="Cambria Math" panose="02040503050406030204" pitchFamily="18" charset="0"/>
                      </a:rPr>
                      <m:t>2</m:t>
                    </m:r>
                    <m:r>
                      <m:rPr>
                        <m:sty m:val="p"/>
                      </m:rPr>
                      <a:rPr lang="en-US" sz="2400" b="0" i="0" smtClean="0">
                        <a:latin typeface="Cambria Math" panose="02040503050406030204" pitchFamily="18" charset="0"/>
                      </a:rPr>
                      <m:t>C</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graphite</m:t>
                        </m:r>
                      </m:e>
                    </m:d>
                    <m:r>
                      <a:rPr lang="en-US" sz="2400" b="0" i="0" smtClean="0">
                        <a:latin typeface="Cambria Math" panose="02040503050406030204" pitchFamily="18" charset="0"/>
                        <a:ea typeface="Cambria Math" panose="02040503050406030204" pitchFamily="18" charset="0"/>
                      </a:rPr>
                      <m:t>+</m:t>
                    </m:r>
                    <m:r>
                      <a:rPr lang="en-US" sz="2400" b="0" i="0" strike="sngStrike" smtClean="0">
                        <a:latin typeface="Cambria Math" panose="02040503050406030204" pitchFamily="18" charset="0"/>
                        <a:ea typeface="Cambria Math" panose="02040503050406030204" pitchFamily="18" charset="0"/>
                      </a:rPr>
                      <m:t>2</m:t>
                    </m:r>
                    <m:sSub>
                      <m:sSubPr>
                        <m:ctrlPr>
                          <a:rPr lang="en-US" sz="2400" b="0" i="1" strike="sngStrike" smtClean="0">
                            <a:latin typeface="Cambria Math" panose="02040503050406030204" pitchFamily="18" charset="0"/>
                            <a:ea typeface="Cambria Math" panose="02040503050406030204" pitchFamily="18" charset="0"/>
                          </a:rPr>
                        </m:ctrlPr>
                      </m:sSubPr>
                      <m:e>
                        <m:r>
                          <m:rPr>
                            <m:sty m:val="p"/>
                          </m:rPr>
                          <a:rPr lang="en-US" sz="2400" b="0" i="0" strike="sngStrike" smtClean="0">
                            <a:latin typeface="Cambria Math" panose="02040503050406030204" pitchFamily="18" charset="0"/>
                            <a:ea typeface="Cambria Math" panose="02040503050406030204" pitchFamily="18" charset="0"/>
                          </a:rPr>
                          <m:t>O</m:t>
                        </m:r>
                      </m:e>
                      <m:sub>
                        <m:r>
                          <a:rPr lang="en-US" sz="2400" b="0" i="0" smtClean="0">
                            <a:latin typeface="Cambria Math" panose="02040503050406030204" pitchFamily="18" charset="0"/>
                            <a:ea typeface="Cambria Math" panose="02040503050406030204" pitchFamily="18" charset="0"/>
                          </a:rPr>
                          <m:t>2</m:t>
                        </m:r>
                      </m:sub>
                    </m:sSub>
                    <m:d>
                      <m:dPr>
                        <m:ctrlPr>
                          <a:rPr lang="en-US" sz="2400" b="0" i="1" strike="sngStrike" smtClean="0">
                            <a:latin typeface="Cambria Math" panose="02040503050406030204" pitchFamily="18" charset="0"/>
                            <a:ea typeface="Cambria Math" panose="02040503050406030204" pitchFamily="18" charset="0"/>
                          </a:rPr>
                        </m:ctrlPr>
                      </m:dPr>
                      <m:e>
                        <m:r>
                          <a:rPr lang="en-US" sz="2400" b="0" i="1" strike="sngStrike" smtClean="0">
                            <a:latin typeface="Cambria Math" panose="02040503050406030204" pitchFamily="18" charset="0"/>
                            <a:ea typeface="Cambria Math" panose="02040503050406030204" pitchFamily="18" charset="0"/>
                          </a:rPr>
                          <m:t>𝑔</m:t>
                        </m:r>
                      </m:e>
                    </m:d>
                    <m:r>
                      <a:rPr lang="en-US" sz="2400" b="0" i="0" smtClean="0">
                        <a:latin typeface="Cambria Math" panose="02040503050406030204" pitchFamily="18" charset="0"/>
                        <a:ea typeface="Cambria Math" panose="02040503050406030204" pitchFamily="18" charset="0"/>
                      </a:rPr>
                      <m:t>→</m:t>
                    </m:r>
                    <m:r>
                      <a:rPr lang="en-US" sz="2400" b="0" i="0" strike="sngStrike" smtClean="0">
                        <a:latin typeface="Cambria Math" panose="02040503050406030204" pitchFamily="18" charset="0"/>
                        <a:ea typeface="Cambria Math" panose="02040503050406030204" pitchFamily="18" charset="0"/>
                      </a:rPr>
                      <m:t>2</m:t>
                    </m:r>
                    <m:sSub>
                      <m:sSubPr>
                        <m:ctrlPr>
                          <a:rPr lang="en-US" sz="2400" b="0" i="1" strike="sngStrike" smtClean="0">
                            <a:latin typeface="Cambria Math" panose="02040503050406030204" pitchFamily="18" charset="0"/>
                            <a:ea typeface="Cambria Math" panose="02040503050406030204" pitchFamily="18" charset="0"/>
                          </a:rPr>
                        </m:ctrlPr>
                      </m:sSubPr>
                      <m:e>
                        <m:r>
                          <m:rPr>
                            <m:sty m:val="p"/>
                          </m:rPr>
                          <a:rPr lang="en-US" sz="2400" b="0" i="0" strike="sngStrike" smtClean="0">
                            <a:latin typeface="Cambria Math" panose="02040503050406030204" pitchFamily="18" charset="0"/>
                            <a:ea typeface="Cambria Math" panose="02040503050406030204" pitchFamily="18" charset="0"/>
                          </a:rPr>
                          <m:t>CO</m:t>
                        </m:r>
                      </m:e>
                      <m:sub>
                        <m:r>
                          <a:rPr lang="en-US" sz="2400" b="0" i="0" smtClean="0">
                            <a:latin typeface="Cambria Math" panose="02040503050406030204" pitchFamily="18" charset="0"/>
                            <a:ea typeface="Cambria Math" panose="02040503050406030204" pitchFamily="18" charset="0"/>
                          </a:rPr>
                          <m:t>2</m:t>
                        </m:r>
                      </m:sub>
                    </m:sSub>
                    <m:d>
                      <m:dPr>
                        <m:ctrlPr>
                          <a:rPr lang="en-US" sz="2400" b="0" i="1" strike="sngStrike" smtClean="0">
                            <a:latin typeface="Cambria Math" panose="02040503050406030204" pitchFamily="18" charset="0"/>
                            <a:ea typeface="Cambria Math" panose="02040503050406030204" pitchFamily="18" charset="0"/>
                          </a:rPr>
                        </m:ctrlPr>
                      </m:dPr>
                      <m:e>
                        <m:r>
                          <a:rPr lang="en-US" sz="2400" b="0" i="1" strike="sngStrike" smtClean="0">
                            <a:latin typeface="Cambria Math" panose="02040503050406030204" pitchFamily="18" charset="0"/>
                            <a:ea typeface="Cambria Math" panose="02040503050406030204" pitchFamily="18" charset="0"/>
                          </a:rPr>
                          <m:t>𝑔</m:t>
                        </m:r>
                      </m:e>
                    </m:d>
                  </m:oMath>
                </a14:m>
                <a:r>
                  <a:rPr lang="en-US" sz="2400" dirty="0"/>
                  <a:t>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i="0">
                            <a:latin typeface="Cambria Math" panose="02040503050406030204" pitchFamily="18" charset="0"/>
                            <a:ea typeface="Cambria Math" panose="02040503050406030204" pitchFamily="18" charset="0"/>
                          </a:rPr>
                          <m:t>rxn</m:t>
                        </m:r>
                      </m:sub>
                      <m:sup>
                        <m:r>
                          <a:rPr lang="en-US" sz="2400" i="1">
                            <a:latin typeface="Cambria Math" panose="02040503050406030204" pitchFamily="18" charset="0"/>
                            <a:ea typeface="Cambria Math" panose="02040503050406030204" pitchFamily="18" charset="0"/>
                          </a:rPr>
                          <m:t>°</m:t>
                        </m:r>
                      </m:sup>
                    </m:sSubSup>
                    <m:r>
                      <a:rPr lang="en-US" sz="2400" b="0" i="0" smtClean="0">
                        <a:latin typeface="Cambria Math" panose="02040503050406030204" pitchFamily="18" charset="0"/>
                        <a:ea typeface="Cambria Math" panose="02040503050406030204" pitchFamily="18" charset="0"/>
                      </a:rPr>
                      <m:t>=−787.0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oMath>
                </a14:m>
                <a:endParaRPr lang="en-US" sz="2400" dirty="0"/>
              </a:p>
              <a:p>
                <a:pPr marL="865188" indent="-571500" defTabSz="1358900">
                  <a:spcBef>
                    <a:spcPts val="0"/>
                  </a:spcBef>
                  <a:tabLst>
                    <a:tab pos="750888" algn="l"/>
                    <a:tab pos="865188" algn="l"/>
                    <a:tab pos="914400" algn="l"/>
                    <a:tab pos="5551488" algn="l"/>
                    <a:tab pos="5665788" algn="l"/>
                    <a:tab pos="5780088" algn="l"/>
                  </a:tabLst>
                </a:pPr>
                <a14:m>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2</m:t>
                        </m:r>
                      </m:sub>
                    </m:sSub>
                    <m:d>
                      <m:dPr>
                        <m:ctrlPr>
                          <a:rPr lang="en-US" sz="2400" i="1" smtClean="0">
                            <a:latin typeface="Cambria Math" panose="02040503050406030204" pitchFamily="18" charset="0"/>
                          </a:rPr>
                        </m:ctrlPr>
                      </m:dPr>
                      <m:e>
                        <m:r>
                          <a:rPr lang="en-US" sz="2400" b="0" i="1" smtClean="0">
                            <a:latin typeface="Cambria Math" panose="02040503050406030204" pitchFamily="18" charset="0"/>
                          </a:rPr>
                          <m:t>𝑔</m:t>
                        </m:r>
                      </m:e>
                    </m:d>
                    <m:r>
                      <a:rPr lang="en-US" sz="2400" i="0" smtClean="0">
                        <a:latin typeface="Cambria Math" panose="02040503050406030204" pitchFamily="18" charset="0"/>
                        <a:ea typeface="Cambria Math" panose="02040503050406030204" pitchFamily="18" charset="0"/>
                      </a:rPr>
                      <m:t>+</m:t>
                    </m:r>
                    <m:box>
                      <m:boxPr>
                        <m:ctrlPr>
                          <a:rPr lang="en-US" sz="2400" i="1" smtClean="0">
                            <a:effectLst/>
                            <a:latin typeface="Cambria Math" panose="02040503050406030204" pitchFamily="18" charset="0"/>
                            <a:ea typeface="Cambria Math" panose="02040503050406030204" pitchFamily="18" charset="0"/>
                          </a:rPr>
                        </m:ctrlPr>
                      </m:boxPr>
                      <m:e>
                        <m:argPr>
                          <m:argSz m:val="-1"/>
                        </m:argPr>
                        <m:f>
                          <m:fPr>
                            <m:ctrlPr>
                              <a:rPr lang="en-US" sz="2400" i="1" smtClean="0">
                                <a:effectLst/>
                                <a:latin typeface="Cambria Math" panose="02040503050406030204" pitchFamily="18" charset="0"/>
                                <a:ea typeface="Cambria Math" panose="02040503050406030204" pitchFamily="18" charset="0"/>
                              </a:rPr>
                            </m:ctrlPr>
                          </m:fPr>
                          <m:num>
                            <m:r>
                              <a:rPr lang="en-US" sz="2400" b="0" i="0" smtClean="0">
                                <a:effectLst/>
                                <a:latin typeface="Cambria Math" panose="02040503050406030204" pitchFamily="18" charset="0"/>
                                <a:ea typeface="Cambria Math" panose="02040503050406030204" pitchFamily="18" charset="0"/>
                              </a:rPr>
                              <m:t>1</m:t>
                            </m:r>
                          </m:num>
                          <m:den>
                            <m:r>
                              <a:rPr lang="en-US" sz="2400" b="0" i="0" smtClean="0">
                                <a:effectLst/>
                                <a:latin typeface="Cambria Math" panose="02040503050406030204" pitchFamily="18" charset="0"/>
                                <a:ea typeface="Cambria Math" panose="02040503050406030204" pitchFamily="18" charset="0"/>
                              </a:rPr>
                              <m:t>2</m:t>
                            </m:r>
                          </m:den>
                        </m:f>
                      </m:e>
                    </m:box>
                    <m:sSub>
                      <m:sSubPr>
                        <m:ctrlPr>
                          <a:rPr lang="en-US" sz="2400" i="1" strike="sngStrike" smtClean="0">
                            <a:latin typeface="Cambria Math" panose="02040503050406030204" pitchFamily="18" charset="0"/>
                            <a:ea typeface="Cambria Math" panose="02040503050406030204" pitchFamily="18" charset="0"/>
                          </a:rPr>
                        </m:ctrlPr>
                      </m:sSubPr>
                      <m:e>
                        <m:r>
                          <m:rPr>
                            <m:sty m:val="p"/>
                          </m:rPr>
                          <a:rPr lang="en-US" sz="2400" b="0" i="0" strike="sngStrike" smtClean="0">
                            <a:latin typeface="Cambria Math" panose="02040503050406030204" pitchFamily="18" charset="0"/>
                            <a:ea typeface="Cambria Math" panose="02040503050406030204" pitchFamily="18" charset="0"/>
                          </a:rPr>
                          <m:t>O</m:t>
                        </m:r>
                      </m:e>
                      <m:sub>
                        <m:r>
                          <a:rPr lang="en-US" sz="2400" b="0" i="0" smtClean="0">
                            <a:latin typeface="Cambria Math" panose="02040503050406030204" pitchFamily="18" charset="0"/>
                            <a:ea typeface="Cambria Math" panose="02040503050406030204" pitchFamily="18" charset="0"/>
                          </a:rPr>
                          <m:t>2</m:t>
                        </m:r>
                      </m:sub>
                    </m:sSub>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r>
                      <a:rPr lang="en-US" sz="2400" i="0"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r>
                      <m:rPr>
                        <m:sty m:val="p"/>
                      </m:rPr>
                      <a:rPr lang="en-US" sz="2400" b="0" i="0" smtClean="0">
                        <a:latin typeface="Cambria Math" panose="02040503050406030204" pitchFamily="18" charset="0"/>
                        <a:ea typeface="Cambria Math" panose="02040503050406030204" pitchFamily="18" charset="0"/>
                      </a:rPr>
                      <m:t>O</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𝑙</m:t>
                        </m:r>
                      </m:e>
                    </m:d>
                  </m:oMath>
                </a14:m>
                <a:r>
                  <a:rPr lang="en-US" sz="2400" dirty="0"/>
                  <a:t>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rxn</m:t>
                        </m:r>
                      </m:sub>
                      <m:sup>
                        <m:r>
                          <a:rPr lang="en-US" sz="2400" i="1">
                            <a:latin typeface="Cambria Math" panose="02040503050406030204" pitchFamily="18" charset="0"/>
                            <a:ea typeface="Cambria Math" panose="02040503050406030204" pitchFamily="18" charset="0"/>
                          </a:rPr>
                          <m:t>°</m:t>
                        </m:r>
                      </m:sup>
                    </m:sSubSup>
                    <m:r>
                      <a:rPr lang="en-US" sz="2400" b="0" i="0" smtClean="0">
                        <a:latin typeface="Cambria Math" panose="02040503050406030204" pitchFamily="18" charset="0"/>
                        <a:ea typeface="Cambria Math" panose="02040503050406030204" pitchFamily="18" charset="0"/>
                      </a:rPr>
                      <m:t>=−285.8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oMath>
                </a14:m>
                <a:endParaRPr lang="en-US" sz="2400" dirty="0"/>
              </a:p>
              <a:p>
                <a:pPr>
                  <a:spcBef>
                    <a:spcPts val="0"/>
                  </a:spcBef>
                  <a:tabLst>
                    <a:tab pos="114300" algn="l"/>
                    <a:tab pos="179388" algn="l"/>
                  </a:tabLst>
                </a:pPr>
                <a14:m>
                  <m:oMath xmlns:m="http://schemas.openxmlformats.org/officeDocument/2006/math">
                    <m:r>
                      <a:rPr lang="en-US" sz="2400" b="0" i="0" smtClean="0">
                        <a:latin typeface="Cambria Math" panose="02040503050406030204" pitchFamily="18" charset="0"/>
                      </a:rPr>
                      <m:t>+</m:t>
                    </m:r>
                    <m:r>
                      <a:rPr lang="en-US" sz="2400" b="0" i="0" strike="sngStrike" smtClean="0">
                        <a:latin typeface="Cambria Math" panose="02040503050406030204" pitchFamily="18" charset="0"/>
                      </a:rPr>
                      <m:t>2</m:t>
                    </m:r>
                    <m:sSub>
                      <m:sSubPr>
                        <m:ctrlPr>
                          <a:rPr lang="en-US" sz="2400" b="0" i="1" strike="sngStrike" smtClean="0">
                            <a:latin typeface="Cambria Math" panose="02040503050406030204" pitchFamily="18" charset="0"/>
                          </a:rPr>
                        </m:ctrlPr>
                      </m:sSubPr>
                      <m:e>
                        <m:r>
                          <m:rPr>
                            <m:sty m:val="p"/>
                          </m:rPr>
                          <a:rPr lang="en-US" sz="2400" b="0" i="0" strike="sngStrike" smtClean="0">
                            <a:latin typeface="Cambria Math" panose="02040503050406030204" pitchFamily="18" charset="0"/>
                          </a:rPr>
                          <m:t>CO</m:t>
                        </m:r>
                      </m:e>
                      <m:sub>
                        <m:r>
                          <a:rPr lang="en-US" sz="2400" b="0" i="0" smtClean="0">
                            <a:latin typeface="Cambria Math" panose="02040503050406030204" pitchFamily="18" charset="0"/>
                          </a:rPr>
                          <m:t>2</m:t>
                        </m:r>
                      </m:sub>
                    </m:sSub>
                    <m:d>
                      <m:dPr>
                        <m:ctrlPr>
                          <a:rPr lang="en-US" sz="2400" b="0" i="1" strike="sngStrike" smtClean="0">
                            <a:latin typeface="Cambria Math" panose="02040503050406030204" pitchFamily="18" charset="0"/>
                          </a:rPr>
                        </m:ctrlPr>
                      </m:dPr>
                      <m:e>
                        <m:r>
                          <a:rPr lang="en-US" sz="2400" b="0" i="1" strike="sngStrike" smtClean="0">
                            <a:latin typeface="Cambria Math" panose="02040503050406030204" pitchFamily="18" charset="0"/>
                          </a:rPr>
                          <m:t>𝑔</m:t>
                        </m:r>
                      </m:e>
                    </m:d>
                    <m:r>
                      <a:rPr lang="en-US" sz="2400" b="0" i="0" smtClean="0">
                        <a:latin typeface="Cambria Math" panose="02040503050406030204" pitchFamily="18" charset="0"/>
                        <a:ea typeface="Cambria Math" panose="02040503050406030204" pitchFamily="18" charset="0"/>
                      </a:rPr>
                      <m:t>+</m:t>
                    </m:r>
                    <m:sSub>
                      <m:sSubPr>
                        <m:ctrlPr>
                          <a:rPr lang="en-US" sz="2400" b="0" i="1" strike="sngStrike" smtClean="0">
                            <a:latin typeface="Cambria Math" panose="02040503050406030204" pitchFamily="18" charset="0"/>
                            <a:ea typeface="Cambria Math" panose="02040503050406030204" pitchFamily="18" charset="0"/>
                          </a:rPr>
                        </m:ctrlPr>
                      </m:sSubPr>
                      <m:e>
                        <m:r>
                          <m:rPr>
                            <m:sty m:val="p"/>
                          </m:rPr>
                          <a:rPr lang="en-US" sz="2400" b="0" i="0" strike="sngStrike"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r>
                      <m:rPr>
                        <m:sty m:val="p"/>
                      </m:rPr>
                      <a:rPr lang="en-US" sz="2400" b="0" i="0" strike="sngStrike" smtClean="0">
                        <a:latin typeface="Cambria Math" panose="02040503050406030204" pitchFamily="18" charset="0"/>
                        <a:ea typeface="Cambria Math" panose="02040503050406030204" pitchFamily="18" charset="0"/>
                      </a:rPr>
                      <m:t>O</m:t>
                    </m:r>
                    <m:d>
                      <m:dPr>
                        <m:ctrlPr>
                          <a:rPr lang="en-US" sz="2400" b="0" i="1" strike="sngStrike" smtClean="0">
                            <a:latin typeface="Cambria Math" panose="02040503050406030204" pitchFamily="18" charset="0"/>
                            <a:ea typeface="Cambria Math" panose="02040503050406030204" pitchFamily="18" charset="0"/>
                          </a:rPr>
                        </m:ctrlPr>
                      </m:dPr>
                      <m:e>
                        <m:r>
                          <a:rPr lang="en-US" sz="2400" b="0" i="1" strike="sngStrike" smtClean="0">
                            <a:latin typeface="Cambria Math" panose="02040503050406030204" pitchFamily="18" charset="0"/>
                            <a:ea typeface="Cambria Math" panose="02040503050406030204" pitchFamily="18" charset="0"/>
                          </a:rPr>
                          <m:t>𝑙</m:t>
                        </m:r>
                      </m:e>
                    </m:d>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2</m:t>
                        </m:r>
                      </m:sub>
                    </m:sSub>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r>
                      <a:rPr lang="en-US" sz="2400" b="0" i="0" smtClean="0">
                        <a:latin typeface="Cambria Math" panose="02040503050406030204" pitchFamily="18" charset="0"/>
                        <a:ea typeface="Cambria Math" panose="02040503050406030204" pitchFamily="18" charset="0"/>
                      </a:rPr>
                      <m:t>+</m:t>
                    </m:r>
                    <m:box>
                      <m:boxPr>
                        <m:ctrlPr>
                          <a:rPr lang="en-US" sz="2400" b="0" i="1" smtClean="0">
                            <a:latin typeface="Cambria Math" panose="02040503050406030204" pitchFamily="18" charset="0"/>
                            <a:ea typeface="Cambria Math" panose="02040503050406030204" pitchFamily="18" charset="0"/>
                          </a:rPr>
                        </m:ctrlPr>
                      </m:boxPr>
                      <m:e>
                        <m:argPr>
                          <m:argSz m:val="-1"/>
                        </m:argPr>
                        <m:f>
                          <m:fPr>
                            <m:ctrlPr>
                              <a:rPr lang="en-US" sz="2400" b="0" i="1" smtClean="0">
                                <a:latin typeface="Cambria Math" panose="02040503050406030204" pitchFamily="18" charset="0"/>
                                <a:ea typeface="Cambria Math" panose="02040503050406030204" pitchFamily="18" charset="0"/>
                              </a:rPr>
                            </m:ctrlPr>
                          </m:fPr>
                          <m:num>
                            <m:r>
                              <a:rPr lang="en-US" sz="2400" b="0" i="0" smtClean="0">
                                <a:latin typeface="Cambria Math" panose="02040503050406030204" pitchFamily="18" charset="0"/>
                                <a:ea typeface="Cambria Math" panose="02040503050406030204" pitchFamily="18" charset="0"/>
                              </a:rPr>
                              <m:t>5</m:t>
                            </m:r>
                          </m:num>
                          <m:den>
                            <m:r>
                              <a:rPr lang="en-US" sz="2400" b="0" i="0" smtClean="0">
                                <a:latin typeface="Cambria Math" panose="02040503050406030204" pitchFamily="18" charset="0"/>
                                <a:ea typeface="Cambria Math" panose="02040503050406030204" pitchFamily="18" charset="0"/>
                              </a:rPr>
                              <m:t>2</m:t>
                            </m:r>
                          </m:den>
                        </m:f>
                      </m:e>
                    </m:box>
                    <m:sSub>
                      <m:sSubPr>
                        <m:ctrlPr>
                          <a:rPr lang="en-US" sz="2400" b="0" i="1" strike="sngStrike" smtClean="0">
                            <a:latin typeface="Cambria Math" panose="02040503050406030204" pitchFamily="18" charset="0"/>
                            <a:ea typeface="Cambria Math" panose="02040503050406030204" pitchFamily="18" charset="0"/>
                          </a:rPr>
                        </m:ctrlPr>
                      </m:sSubPr>
                      <m:e>
                        <m:r>
                          <m:rPr>
                            <m:sty m:val="p"/>
                          </m:rPr>
                          <a:rPr lang="en-US" sz="2400" b="0" i="0" strike="sngStrike" smtClean="0">
                            <a:latin typeface="Cambria Math" panose="02040503050406030204" pitchFamily="18" charset="0"/>
                            <a:ea typeface="Cambria Math" panose="02040503050406030204" pitchFamily="18" charset="0"/>
                          </a:rPr>
                          <m:t>O</m:t>
                        </m:r>
                      </m:e>
                      <m:sub>
                        <m:r>
                          <a:rPr lang="en-US" sz="2400" b="0" i="0" smtClean="0">
                            <a:latin typeface="Cambria Math" panose="02040503050406030204" pitchFamily="18" charset="0"/>
                            <a:ea typeface="Cambria Math" panose="02040503050406030204" pitchFamily="18" charset="0"/>
                          </a:rPr>
                          <m:t>2</m:t>
                        </m:r>
                      </m:sub>
                    </m:sSub>
                    <m:d>
                      <m:dPr>
                        <m:ctrlPr>
                          <a:rPr lang="en-US" sz="2400" b="0" i="1" strike="sngStrike" smtClean="0">
                            <a:latin typeface="Cambria Math" panose="02040503050406030204" pitchFamily="18" charset="0"/>
                            <a:ea typeface="Cambria Math" panose="02040503050406030204" pitchFamily="18" charset="0"/>
                          </a:rPr>
                        </m:ctrlPr>
                      </m:dPr>
                      <m:e>
                        <m:r>
                          <a:rPr lang="en-US" sz="2400" b="0" i="1" strike="sngStrike" smtClean="0">
                            <a:latin typeface="Cambria Math" panose="02040503050406030204" pitchFamily="18" charset="0"/>
                            <a:ea typeface="Cambria Math" panose="02040503050406030204" pitchFamily="18" charset="0"/>
                          </a:rPr>
                          <m:t>𝑔</m:t>
                        </m:r>
                      </m:e>
                    </m:d>
                  </m:oMath>
                </a14:m>
                <a:r>
                  <a:rPr lang="en-US" sz="2400" dirty="0"/>
                  <a:t>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a:latin typeface="Cambria Math" panose="02040503050406030204" pitchFamily="18" charset="0"/>
                            <a:ea typeface="Cambria Math" panose="02040503050406030204" pitchFamily="18" charset="0"/>
                          </a:rPr>
                          <m:t>rxn</m:t>
                        </m:r>
                      </m:sub>
                      <m:sup>
                        <m:r>
                          <a:rPr lang="en-US" sz="2400" i="1">
                            <a:latin typeface="Cambria Math" panose="02040503050406030204" pitchFamily="18" charset="0"/>
                            <a:ea typeface="Cambria Math" panose="02040503050406030204" pitchFamily="18" charset="0"/>
                          </a:rPr>
                          <m:t>°</m:t>
                        </m:r>
                      </m:sup>
                    </m:sSubSup>
                    <m:r>
                      <a:rPr lang="en-US" sz="2400" b="0" i="0" smtClean="0">
                        <a:latin typeface="Cambria Math" panose="02040503050406030204" pitchFamily="18" charset="0"/>
                        <a:ea typeface="Cambria Math" panose="02040503050406030204" pitchFamily="18" charset="0"/>
                      </a:rPr>
                      <m:t>=+1299.4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oMath>
                </a14:m>
                <a:endParaRPr lang="en-US" sz="2400" dirty="0"/>
              </a:p>
              <a:p>
                <a:pPr>
                  <a:spcBef>
                    <a:spcPts val="0"/>
                  </a:spcBef>
                  <a:tabLst>
                    <a:tab pos="5600700" algn="l"/>
                    <a:tab pos="5665788" algn="l"/>
                  </a:tabLst>
                </a:pPr>
                <a14:m>
                  <m:oMath xmlns:m="http://schemas.openxmlformats.org/officeDocument/2006/math">
                    <m:r>
                      <a:rPr lang="en-US" sz="2400" b="0" i="0" smtClean="0">
                        <a:latin typeface="Cambria Math" panose="02040503050406030204" pitchFamily="18" charset="0"/>
                      </a:rPr>
                      <m:t>2</m:t>
                    </m:r>
                    <m:r>
                      <m:rPr>
                        <m:sty m:val="p"/>
                      </m:rPr>
                      <a:rPr lang="en-US" sz="2400" b="0" i="0" smtClean="0">
                        <a:latin typeface="Cambria Math" panose="02040503050406030204" pitchFamily="18" charset="0"/>
                      </a:rPr>
                      <m:t>C</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graphite</m:t>
                        </m:r>
                      </m:e>
                    </m:d>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2</m:t>
                        </m:r>
                      </m:sub>
                    </m:sSub>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𝑔</m:t>
                        </m:r>
                      </m:e>
                    </m:d>
                  </m:oMath>
                </a14:m>
                <a:r>
                  <a:rPr lang="en-US" sz="2400" dirty="0"/>
                  <a:t>	</a:t>
                </a:r>
                <a14:m>
                  <m:oMath xmlns:m="http://schemas.openxmlformats.org/officeDocument/2006/math">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e>
                      <m:sub>
                        <m:r>
                          <m:rPr>
                            <m:sty m:val="p"/>
                          </m:rPr>
                          <a:rPr lang="en-US" sz="2400" b="0" i="0" smtClean="0">
                            <a:latin typeface="Cambria Math" panose="02040503050406030204" pitchFamily="18" charset="0"/>
                            <a:ea typeface="Cambria Math" panose="02040503050406030204" pitchFamily="18" charset="0"/>
                          </a:rPr>
                          <m:t>f</m:t>
                        </m:r>
                      </m:sub>
                      <m:sup>
                        <m:r>
                          <a:rPr lang="en-US" sz="2400" i="1">
                            <a:latin typeface="Cambria Math" panose="02040503050406030204" pitchFamily="18" charset="0"/>
                            <a:ea typeface="Cambria Math" panose="02040503050406030204" pitchFamily="18" charset="0"/>
                          </a:rPr>
                          <m:t>°</m:t>
                        </m:r>
                      </m:sup>
                    </m:sSubSup>
                    <m:r>
                      <a:rPr lang="en-US" sz="2400" b="0" i="0" smtClean="0">
                        <a:latin typeface="Cambria Math" panose="02040503050406030204" pitchFamily="18" charset="0"/>
                        <a:ea typeface="Cambria Math" panose="02040503050406030204" pitchFamily="18" charset="0"/>
                      </a:rPr>
                      <m:t>=+226.6 </m:t>
                    </m:r>
                    <m:r>
                      <m:rPr>
                        <m:sty m:val="p"/>
                      </m:rPr>
                      <a:rPr lang="en-US" sz="2400" b="0" i="0" smtClean="0">
                        <a:latin typeface="Cambria Math" panose="02040503050406030204" pitchFamily="18" charset="0"/>
                        <a:ea typeface="Cambria Math" panose="02040503050406030204" pitchFamily="18" charset="0"/>
                      </a:rPr>
                      <m:t>kJ</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mol</m:t>
                    </m:r>
                  </m:oMath>
                </a14:m>
                <a:endParaRPr lang="en-US" sz="2400" dirty="0"/>
              </a:p>
            </p:txBody>
          </p:sp>
        </mc:Choice>
        <mc:Fallback xmlns="">
          <p:sp>
            <p:nvSpPr>
              <p:cNvPr id="26" name="Text Placeholder 25"/>
              <p:cNvSpPr>
                <a:spLocks noGrp="1" noRot="1" noChangeAspect="1" noMove="1" noResize="1" noEditPoints="1" noAdjustHandles="1" noChangeArrowheads="1" noChangeShapeType="1" noTextEdit="1"/>
              </p:cNvSpPr>
              <p:nvPr>
                <p:ph type="body" sz="quarter" idx="24"/>
              </p:nvPr>
            </p:nvSpPr>
            <p:spPr>
              <a:xfrm>
                <a:off x="0" y="1959428"/>
                <a:ext cx="9144000" cy="2993572"/>
              </a:xfrm>
              <a:blipFill>
                <a:blip r:embed="rId2"/>
                <a:stretch>
                  <a:fillRect l="-133"/>
                </a:stretch>
              </a:blipFill>
            </p:spPr>
            <p:txBody>
              <a:bodyPr/>
              <a:lstStyle/>
              <a:p>
                <a:r>
                  <a:rPr lang="en-US">
                    <a:noFill/>
                  </a:rPr>
                  <a:t> </a:t>
                </a:r>
              </a:p>
            </p:txBody>
          </p:sp>
        </mc:Fallback>
      </mc:AlternateContent>
      <p:cxnSp>
        <p:nvCxnSpPr>
          <p:cNvPr id="16388" name="Straight Connector 16387">
            <a:extLst>
              <a:ext uri="{C183D7F6-B498-43B3-948B-1728B52AA6E4}">
                <adec:decorative xmlns:adec="http://schemas.microsoft.com/office/drawing/2017/decorative" val="1"/>
              </a:ext>
            </a:extLst>
          </p:cNvPr>
          <p:cNvCxnSpPr/>
          <p:nvPr/>
        </p:nvCxnSpPr>
        <p:spPr>
          <a:xfrm flipH="1">
            <a:off x="0" y="32004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754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Title"/>
          <p:cNvSpPr>
            <a:spLocks noGrp="1"/>
          </p:cNvSpPr>
          <p:nvPr>
            <p:ph type="title"/>
          </p:nvPr>
        </p:nvSpPr>
        <p:spPr>
          <a:xfrm>
            <a:off x="381000" y="0"/>
            <a:ext cx="8763000" cy="590550"/>
          </a:xfrm>
        </p:spPr>
        <p:txBody>
          <a:bodyPr/>
          <a:lstStyle/>
          <a:p>
            <a:pPr>
              <a:tabLst>
                <a:tab pos="1038225" algn="l"/>
              </a:tabLst>
            </a:pPr>
            <a:r>
              <a:rPr lang="en-US" dirty="0">
                <a:solidFill>
                  <a:srgbClr val="FFFFFF"/>
                </a:solidFill>
                <a:latin typeface="Calibri"/>
              </a:rPr>
              <a:t>5.1	</a:t>
            </a:r>
            <a:r>
              <a:rPr lang="en-US" dirty="0">
                <a:solidFill>
                  <a:srgbClr val="CE171F"/>
                </a:solidFill>
                <a:latin typeface="Calibri"/>
              </a:rPr>
              <a:t>Energy and Energy Changes (9)</a:t>
            </a:r>
            <a:endParaRPr lang="en-US" dirty="0">
              <a:solidFill>
                <a:srgbClr val="CE171F"/>
              </a:solidFill>
            </a:endParaRPr>
          </a:p>
        </p:txBody>
      </p:sp>
      <p:sp>
        <p:nvSpPr>
          <p:cNvPr id="3122" name="Text Placeholder"/>
          <p:cNvSpPr>
            <a:spLocks noGrp="1"/>
          </p:cNvSpPr>
          <p:nvPr>
            <p:ph type="body" sz="quarter" idx="23"/>
          </p:nvPr>
        </p:nvSpPr>
        <p:spPr>
          <a:xfrm>
            <a:off x="0" y="1143000"/>
            <a:ext cx="5867400" cy="457200"/>
          </a:xfrm>
        </p:spPr>
        <p:txBody>
          <a:bodyPr/>
          <a:lstStyle/>
          <a:p>
            <a:r>
              <a:rPr lang="en-US" dirty="0">
                <a:solidFill>
                  <a:srgbClr val="4F74A7"/>
                </a:solidFill>
              </a:rPr>
              <a:t>Energy Changes in Chemical Reactions</a:t>
            </a:r>
          </a:p>
        </p:txBody>
      </p:sp>
      <mc:AlternateContent xmlns:mc="http://schemas.openxmlformats.org/markup-compatibility/2006" xmlns:a14="http://schemas.microsoft.com/office/drawing/2010/main">
        <mc:Choice Requires="a14">
          <p:sp>
            <p:nvSpPr>
              <p:cNvPr id="3123" name="Text Placeholder 3"/>
              <p:cNvSpPr>
                <a:spLocks noGrp="1"/>
              </p:cNvSpPr>
              <p:nvPr>
                <p:ph type="body" sz="quarter" idx="24"/>
              </p:nvPr>
            </p:nvSpPr>
            <p:spPr>
              <a:xfrm>
                <a:off x="0" y="1676400"/>
                <a:ext cx="5867400" cy="2198370"/>
              </a:xfrm>
            </p:spPr>
            <p:txBody>
              <a:bodyPr/>
              <a:lstStyle/>
              <a:p>
                <a:pPr>
                  <a:spcBef>
                    <a:spcPts val="0"/>
                  </a:spcBef>
                  <a:spcAft>
                    <a:spcPts val="4200"/>
                  </a:spcAft>
                </a:pPr>
                <a:r>
                  <a:rPr lang="en-US" dirty="0"/>
                  <a:t>An </a:t>
                </a:r>
                <a:r>
                  <a:rPr lang="en-US" b="1" i="1" dirty="0"/>
                  <a:t>exothermic process</a:t>
                </a:r>
                <a:r>
                  <a:rPr lang="en-US" dirty="0"/>
                  <a:t> is a process that gives off heat.</a:t>
                </a:r>
              </a:p>
              <a:p>
                <a:pPr indent="123825" defTabSz="509588">
                  <a:spcBef>
                    <a:spcPts val="0"/>
                  </a:spcBef>
                </a:pPr>
                <a14:m>
                  <m:oMathPara xmlns:m="http://schemas.openxmlformats.org/officeDocument/2006/math">
                    <m:oMathParaPr>
                      <m:jc m:val="left"/>
                    </m:oMathParaPr>
                    <m:oMath xmlns:m="http://schemas.openxmlformats.org/officeDocument/2006/math">
                      <m:sSub>
                        <m:sSubPr>
                          <m:ctrlPr>
                            <a:rPr lang="en-US" sz="2700" i="1">
                              <a:latin typeface="Cambria Math" panose="02040503050406030204" pitchFamily="18" charset="0"/>
                            </a:rPr>
                          </m:ctrlPr>
                        </m:sSubPr>
                        <m:e>
                          <m:r>
                            <a:rPr lang="en-US" sz="2700">
                              <a:latin typeface="Cambria Math" panose="02040503050406030204" pitchFamily="18" charset="0"/>
                            </a:rPr>
                            <m:t>2</m:t>
                          </m:r>
                          <m:r>
                            <m:rPr>
                              <m:sty m:val="p"/>
                            </m:rPr>
                            <a:rPr lang="en-US" sz="2700">
                              <a:latin typeface="Cambria Math" panose="02040503050406030204" pitchFamily="18" charset="0"/>
                            </a:rPr>
                            <m:t>H</m:t>
                          </m:r>
                        </m:e>
                        <m:sub>
                          <m:r>
                            <a:rPr lang="en-US" sz="2700">
                              <a:latin typeface="Cambria Math" panose="02040503050406030204" pitchFamily="18" charset="0"/>
                            </a:rPr>
                            <m:t>2</m:t>
                          </m:r>
                        </m:sub>
                      </m:sSub>
                      <m:d>
                        <m:dPr>
                          <m:ctrlPr>
                            <a:rPr lang="en-US" sz="2700" i="1">
                              <a:latin typeface="Cambria Math" panose="02040503050406030204" pitchFamily="18" charset="0"/>
                            </a:rPr>
                          </m:ctrlPr>
                        </m:dPr>
                        <m:e>
                          <m:r>
                            <a:rPr lang="en-US" sz="2700" i="1">
                              <a:latin typeface="Cambria Math" panose="02040503050406030204" pitchFamily="18" charset="0"/>
                            </a:rPr>
                            <m:t>𝑔</m:t>
                          </m:r>
                        </m:e>
                      </m:d>
                      <m:r>
                        <a:rPr lang="en-US" sz="2700">
                          <a:latin typeface="Cambria Math" panose="02040503050406030204" pitchFamily="18" charset="0"/>
                          <a:ea typeface="Cambria Math" panose="02040503050406030204" pitchFamily="18" charset="0"/>
                        </a:rPr>
                        <m:t>+</m:t>
                      </m:r>
                      <m:sSub>
                        <m:sSubPr>
                          <m:ctrlPr>
                            <a:rPr lang="en-US" sz="2700" i="1">
                              <a:latin typeface="Cambria Math" panose="02040503050406030204" pitchFamily="18" charset="0"/>
                              <a:ea typeface="Cambria Math" panose="02040503050406030204" pitchFamily="18" charset="0"/>
                            </a:rPr>
                          </m:ctrlPr>
                        </m:sSubPr>
                        <m:e>
                          <m:r>
                            <m:rPr>
                              <m:sty m:val="p"/>
                            </m:rPr>
                            <a:rPr lang="en-US" sz="2700">
                              <a:latin typeface="Cambria Math" panose="02040503050406030204" pitchFamily="18" charset="0"/>
                              <a:ea typeface="Cambria Math" panose="02040503050406030204" pitchFamily="18" charset="0"/>
                            </a:rPr>
                            <m:t>O</m:t>
                          </m:r>
                        </m:e>
                        <m:sub>
                          <m:r>
                            <a:rPr lang="en-US" sz="2700">
                              <a:latin typeface="Cambria Math" panose="02040503050406030204" pitchFamily="18" charset="0"/>
                              <a:ea typeface="Cambria Math" panose="02040503050406030204" pitchFamily="18" charset="0"/>
                            </a:rPr>
                            <m:t>2</m:t>
                          </m:r>
                        </m:sub>
                      </m:sSub>
                      <m:d>
                        <m:dPr>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𝑔</m:t>
                          </m:r>
                        </m:e>
                      </m:d>
                      <m:r>
                        <a:rPr lang="en-US" sz="2700">
                          <a:latin typeface="Cambria Math" panose="02040503050406030204" pitchFamily="18" charset="0"/>
                          <a:ea typeface="Cambria Math" panose="02040503050406030204" pitchFamily="18" charset="0"/>
                        </a:rPr>
                        <m:t>→</m:t>
                      </m:r>
                      <m:sSub>
                        <m:sSubPr>
                          <m:ctrlPr>
                            <a:rPr lang="en-US" sz="2700" i="1">
                              <a:latin typeface="Cambria Math" panose="02040503050406030204" pitchFamily="18" charset="0"/>
                              <a:ea typeface="Cambria Math" panose="02040503050406030204" pitchFamily="18" charset="0"/>
                            </a:rPr>
                          </m:ctrlPr>
                        </m:sSubPr>
                        <m:e>
                          <m:r>
                            <a:rPr lang="en-US" sz="2700">
                              <a:latin typeface="Cambria Math" panose="02040503050406030204" pitchFamily="18" charset="0"/>
                              <a:ea typeface="Cambria Math" panose="02040503050406030204" pitchFamily="18" charset="0"/>
                            </a:rPr>
                            <m:t>2</m:t>
                          </m:r>
                          <m:r>
                            <m:rPr>
                              <m:sty m:val="p"/>
                            </m:rPr>
                            <a:rPr lang="en-US" sz="2700">
                              <a:latin typeface="Cambria Math" panose="02040503050406030204" pitchFamily="18" charset="0"/>
                              <a:ea typeface="Cambria Math" panose="02040503050406030204" pitchFamily="18" charset="0"/>
                            </a:rPr>
                            <m:t>H</m:t>
                          </m:r>
                        </m:e>
                        <m:sub>
                          <m:r>
                            <a:rPr lang="en-US" sz="2700">
                              <a:latin typeface="Cambria Math" panose="02040503050406030204" pitchFamily="18" charset="0"/>
                              <a:ea typeface="Cambria Math" panose="02040503050406030204" pitchFamily="18" charset="0"/>
                            </a:rPr>
                            <m:t>2</m:t>
                          </m:r>
                        </m:sub>
                      </m:sSub>
                      <m:r>
                        <m:rPr>
                          <m:sty m:val="p"/>
                        </m:rPr>
                        <a:rPr lang="en-US" sz="2700">
                          <a:latin typeface="Cambria Math" panose="02040503050406030204" pitchFamily="18" charset="0"/>
                          <a:ea typeface="Cambria Math" panose="02040503050406030204" pitchFamily="18" charset="0"/>
                        </a:rPr>
                        <m:t>O</m:t>
                      </m:r>
                      <m:d>
                        <m:dPr>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𝑙</m:t>
                          </m:r>
                        </m:e>
                      </m:d>
                      <m:r>
                        <a:rPr lang="en-US" sz="2700">
                          <a:latin typeface="Cambria Math" panose="02040503050406030204" pitchFamily="18" charset="0"/>
                          <a:ea typeface="Cambria Math" panose="02040503050406030204" pitchFamily="18" charset="0"/>
                        </a:rPr>
                        <m:t>+</m:t>
                      </m:r>
                      <m:r>
                        <m:rPr>
                          <m:sty m:val="p"/>
                        </m:rPr>
                        <a:rPr lang="en-US" sz="2700">
                          <a:latin typeface="Cambria Math" panose="02040503050406030204" pitchFamily="18" charset="0"/>
                          <a:ea typeface="Cambria Math" panose="02040503050406030204" pitchFamily="18" charset="0"/>
                        </a:rPr>
                        <m:t>energy</m:t>
                      </m:r>
                    </m:oMath>
                  </m:oMathPara>
                </a14:m>
                <a:endParaRPr lang="en-US" sz="2700" dirty="0"/>
              </a:p>
            </p:txBody>
          </p:sp>
        </mc:Choice>
        <mc:Fallback xmlns="">
          <p:sp>
            <p:nvSpPr>
              <p:cNvPr id="3123" name="Text Placeholder 3"/>
              <p:cNvSpPr>
                <a:spLocks noGrp="1" noRot="1" noChangeAspect="1" noMove="1" noResize="1" noEditPoints="1" noAdjustHandles="1" noChangeArrowheads="1" noChangeShapeType="1" noTextEdit="1"/>
              </p:cNvSpPr>
              <p:nvPr>
                <p:ph type="body" sz="quarter" idx="24"/>
              </p:nvPr>
            </p:nvSpPr>
            <p:spPr>
              <a:xfrm>
                <a:off x="0" y="1676400"/>
                <a:ext cx="5867400" cy="2198370"/>
              </a:xfrm>
              <a:blipFill rotWithShape="0">
                <a:blip r:embed="rId2"/>
                <a:stretch>
                  <a:fillRect l="-2077" t="-2493"/>
                </a:stretch>
              </a:blipFill>
            </p:spPr>
            <p:txBody>
              <a:bodyPr/>
              <a:lstStyle/>
              <a:p>
                <a:r>
                  <a:rPr lang="en-US">
                    <a:noFill/>
                  </a:rPr>
                  <a:t> </a:t>
                </a:r>
              </a:p>
            </p:txBody>
          </p:sp>
        </mc:Fallback>
      </mc:AlternateContent>
      <p:pic>
        <p:nvPicPr>
          <p:cNvPr id="6" name="Picture 4" descr="An exothermic reaction is one whereby heat is given off by the system.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7400" y="846068"/>
            <a:ext cx="3200400" cy="516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91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0"/>
            <a:ext cx="8763000" cy="685800"/>
          </a:xfrm>
        </p:spPr>
        <p:txBody>
          <a:bodyPr/>
          <a:lstStyle/>
          <a:p>
            <a:pPr>
              <a:tabLst>
                <a:tab pos="1038225" algn="l"/>
              </a:tabLst>
            </a:pPr>
            <a:r>
              <a:rPr lang="en-US" dirty="0">
                <a:solidFill>
                  <a:srgbClr val="FFFFFF"/>
                </a:solidFill>
                <a:latin typeface="Calibri"/>
              </a:rPr>
              <a:t>5.1	</a:t>
            </a:r>
            <a:r>
              <a:rPr lang="en-US" dirty="0">
                <a:solidFill>
                  <a:srgbClr val="CE171F"/>
                </a:solidFill>
                <a:latin typeface="Calibri"/>
              </a:rPr>
              <a:t>Energy and Energy Changes (10)</a:t>
            </a:r>
            <a:endParaRPr lang="en-US" dirty="0">
              <a:solidFill>
                <a:srgbClr val="CE171F"/>
              </a:solidFill>
            </a:endParaRPr>
          </a:p>
        </p:txBody>
      </p:sp>
      <p:sp>
        <p:nvSpPr>
          <p:cNvPr id="22" name="Text Placeholder 21"/>
          <p:cNvSpPr>
            <a:spLocks noGrp="1"/>
          </p:cNvSpPr>
          <p:nvPr>
            <p:ph type="body" sz="quarter" idx="23"/>
          </p:nvPr>
        </p:nvSpPr>
        <p:spPr>
          <a:xfrm>
            <a:off x="0" y="1088830"/>
            <a:ext cx="9105900" cy="470291"/>
          </a:xfrm>
        </p:spPr>
        <p:txBody>
          <a:bodyPr/>
          <a:lstStyle/>
          <a:p>
            <a:r>
              <a:rPr lang="en-US" dirty="0"/>
              <a:t>Energy Changes in Chemical Reactions</a:t>
            </a:r>
          </a:p>
        </p:txBody>
      </p:sp>
      <mc:AlternateContent xmlns:mc="http://schemas.openxmlformats.org/markup-compatibility/2006" xmlns:a14="http://schemas.microsoft.com/office/drawing/2010/main">
        <mc:Choice Requires="a14">
          <p:sp>
            <p:nvSpPr>
              <p:cNvPr id="23" name="Text Placeholder 22"/>
              <p:cNvSpPr>
                <a:spLocks noGrp="1"/>
              </p:cNvSpPr>
              <p:nvPr>
                <p:ph type="body" sz="quarter" idx="24"/>
              </p:nvPr>
            </p:nvSpPr>
            <p:spPr>
              <a:xfrm>
                <a:off x="-3214" y="1664110"/>
                <a:ext cx="5413414" cy="2907890"/>
              </a:xfrm>
            </p:spPr>
            <p:txBody>
              <a:bodyPr/>
              <a:lstStyle/>
              <a:p>
                <a:pPr>
                  <a:spcBef>
                    <a:spcPts val="0"/>
                  </a:spcBef>
                  <a:spcAft>
                    <a:spcPts val="6000"/>
                  </a:spcAft>
                </a:pPr>
                <a:r>
                  <a:rPr lang="en-US" dirty="0">
                    <a:solidFill>
                      <a:prstClr val="black"/>
                    </a:solidFill>
                  </a:rPr>
                  <a:t>An </a:t>
                </a:r>
                <a:r>
                  <a:rPr lang="en-US" b="1" i="1" dirty="0">
                    <a:solidFill>
                      <a:prstClr val="black"/>
                    </a:solidFill>
                  </a:rPr>
                  <a:t>endothermic process</a:t>
                </a:r>
                <a:r>
                  <a:rPr lang="en-US" dirty="0">
                    <a:solidFill>
                      <a:prstClr val="black"/>
                    </a:solidFill>
                  </a:rPr>
                  <a:t> is a process that absorbs thermal energy as heat.</a:t>
                </a:r>
              </a:p>
              <a:p>
                <a:pPr marL="123825" indent="-123825">
                  <a:spcBef>
                    <a:spcPts val="0"/>
                  </a:spcBef>
                </a:pPr>
                <a:r>
                  <a:rPr lang="en-US" b="0" dirty="0">
                    <a:solidFill>
                      <a:prstClr val="black"/>
                    </a:solidFill>
                  </a:rPr>
                  <a:t>	</a:t>
                </a:r>
                <a14:m>
                  <m:oMath xmlns:m="http://schemas.openxmlformats.org/officeDocument/2006/math">
                    <m:r>
                      <m:rPr>
                        <m:sty m:val="p"/>
                      </m:rPr>
                      <a:rPr lang="en-US" sz="2400" b="0" i="0" smtClean="0">
                        <a:solidFill>
                          <a:prstClr val="black"/>
                        </a:solidFill>
                        <a:latin typeface="Cambria Math" panose="02040503050406030204" pitchFamily="18" charset="0"/>
                      </a:rPr>
                      <m:t>energy</m:t>
                    </m:r>
                    <m:r>
                      <a:rPr lang="en-US" sz="2400" b="0" i="0" smtClean="0">
                        <a:solidFill>
                          <a:prstClr val="black"/>
                        </a:solidFill>
                        <a:latin typeface="Cambria Math" panose="02040503050406030204" pitchFamily="18" charset="0"/>
                        <a:ea typeface="Cambria Math" panose="02040503050406030204" pitchFamily="18" charset="0"/>
                      </a:rPr>
                      <m:t>+2</m:t>
                    </m:r>
                    <m:r>
                      <m:rPr>
                        <m:sty m:val="p"/>
                      </m:rPr>
                      <a:rPr lang="en-US" sz="2400" b="0" i="0" smtClean="0">
                        <a:solidFill>
                          <a:prstClr val="black"/>
                        </a:solidFill>
                        <a:latin typeface="Cambria Math" panose="02040503050406030204" pitchFamily="18" charset="0"/>
                        <a:ea typeface="Cambria Math" panose="02040503050406030204" pitchFamily="18" charset="0"/>
                      </a:rPr>
                      <m:t>HgO</m:t>
                    </m:r>
                    <m:d>
                      <m:dPr>
                        <m:ctrlPr>
                          <a:rPr lang="en-US" sz="2400" b="0" i="1" smtClean="0">
                            <a:solidFill>
                              <a:prstClr val="black"/>
                            </a:solidFill>
                            <a:latin typeface="Cambria Math" panose="02040503050406030204" pitchFamily="18" charset="0"/>
                            <a:ea typeface="Cambria Math" panose="02040503050406030204" pitchFamily="18" charset="0"/>
                          </a:rPr>
                        </m:ctrlPr>
                      </m:dPr>
                      <m:e>
                        <m:r>
                          <m:rPr>
                            <m:sty m:val="p"/>
                          </m:rPr>
                          <a:rPr lang="en-US" sz="2400" b="0" i="0" smtClean="0">
                            <a:solidFill>
                              <a:prstClr val="black"/>
                            </a:solidFill>
                            <a:latin typeface="Cambria Math" panose="02040503050406030204" pitchFamily="18" charset="0"/>
                            <a:ea typeface="Cambria Math" panose="02040503050406030204" pitchFamily="18" charset="0"/>
                          </a:rPr>
                          <m:t>s</m:t>
                        </m:r>
                      </m:e>
                    </m:d>
                    <m:r>
                      <a:rPr lang="en-US" sz="2400" b="0" i="0" smtClean="0">
                        <a:solidFill>
                          <a:prstClr val="black"/>
                        </a:solidFill>
                        <a:latin typeface="Cambria Math" panose="02040503050406030204" pitchFamily="18" charset="0"/>
                        <a:ea typeface="Cambria Math" panose="02040503050406030204" pitchFamily="18" charset="0"/>
                      </a:rPr>
                      <m:t>→2</m:t>
                    </m:r>
                    <m:r>
                      <m:rPr>
                        <m:sty m:val="p"/>
                      </m:rPr>
                      <a:rPr lang="en-US" sz="2400" b="0" i="0" smtClean="0">
                        <a:solidFill>
                          <a:prstClr val="black"/>
                        </a:solidFill>
                        <a:latin typeface="Cambria Math" panose="02040503050406030204" pitchFamily="18" charset="0"/>
                        <a:ea typeface="Cambria Math" panose="02040503050406030204" pitchFamily="18" charset="0"/>
                      </a:rPr>
                      <m:t>Hg</m:t>
                    </m:r>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𝑙</m:t>
                        </m:r>
                      </m:e>
                    </m:d>
                    <m:r>
                      <a:rPr lang="en-US" sz="2400" b="0" i="0" smtClean="0">
                        <a:solidFill>
                          <a:prstClr val="black"/>
                        </a:solidFill>
                        <a:latin typeface="Cambria Math" panose="02040503050406030204" pitchFamily="18" charset="0"/>
                        <a:ea typeface="Cambria Math" panose="02040503050406030204" pitchFamily="18" charset="0"/>
                      </a:rPr>
                      <m:t>+</m:t>
                    </m:r>
                    <m:sSub>
                      <m:sSubPr>
                        <m:ctrlPr>
                          <a:rPr lang="en-US" sz="2400" b="0" i="1" smtClean="0">
                            <a:solidFill>
                              <a:prstClr val="black"/>
                            </a:solidFill>
                            <a:latin typeface="Cambria Math" panose="02040503050406030204" pitchFamily="18" charset="0"/>
                            <a:ea typeface="Cambria Math" panose="02040503050406030204" pitchFamily="18" charset="0"/>
                          </a:rPr>
                        </m:ctrlPr>
                      </m:sSubPr>
                      <m:e>
                        <m:r>
                          <m:rPr>
                            <m:sty m:val="p"/>
                          </m:rPr>
                          <a:rPr lang="en-US" sz="2400" b="0" i="0" smtClean="0">
                            <a:solidFill>
                              <a:prstClr val="black"/>
                            </a:solidFill>
                            <a:latin typeface="Cambria Math" panose="02040503050406030204" pitchFamily="18" charset="0"/>
                            <a:ea typeface="Cambria Math" panose="02040503050406030204" pitchFamily="18" charset="0"/>
                          </a:rPr>
                          <m:t>O</m:t>
                        </m:r>
                      </m:e>
                      <m:sub>
                        <m:r>
                          <a:rPr lang="en-US" sz="2400" b="0" i="0" smtClean="0">
                            <a:solidFill>
                              <a:prstClr val="black"/>
                            </a:solidFill>
                            <a:latin typeface="Cambria Math" panose="02040503050406030204" pitchFamily="18" charset="0"/>
                            <a:ea typeface="Cambria Math" panose="02040503050406030204" pitchFamily="18" charset="0"/>
                          </a:rPr>
                          <m:t>2</m:t>
                        </m:r>
                      </m:sub>
                    </m:sSub>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𝑔</m:t>
                        </m:r>
                      </m:e>
                    </m:d>
                  </m:oMath>
                </a14:m>
                <a:endParaRPr lang="en-US" sz="2400" dirty="0">
                  <a:solidFill>
                    <a:prstClr val="black"/>
                  </a:solidFill>
                </a:endParaRPr>
              </a:p>
            </p:txBody>
          </p:sp>
        </mc:Choice>
        <mc:Fallback xmlns="">
          <p:sp>
            <p:nvSpPr>
              <p:cNvPr id="23" name="Text Placeholder 22"/>
              <p:cNvSpPr>
                <a:spLocks noGrp="1" noRot="1" noChangeAspect="1" noMove="1" noResize="1" noEditPoints="1" noAdjustHandles="1" noChangeArrowheads="1" noChangeShapeType="1" noTextEdit="1"/>
              </p:cNvSpPr>
              <p:nvPr>
                <p:ph type="body" sz="quarter" idx="24"/>
              </p:nvPr>
            </p:nvSpPr>
            <p:spPr>
              <a:xfrm>
                <a:off x="-3214" y="1664110"/>
                <a:ext cx="5413414" cy="2907890"/>
              </a:xfrm>
              <a:blipFill>
                <a:blip r:embed="rId2"/>
                <a:stretch>
                  <a:fillRect l="-2250" t="-2096"/>
                </a:stretch>
              </a:blipFill>
            </p:spPr>
            <p:txBody>
              <a:bodyPr/>
              <a:lstStyle/>
              <a:p>
                <a:r>
                  <a:rPr lang="en-US">
                    <a:noFill/>
                  </a:rPr>
                  <a:t> </a:t>
                </a:r>
              </a:p>
            </p:txBody>
          </p:sp>
        </mc:Fallback>
      </mc:AlternateContent>
      <p:pic>
        <p:nvPicPr>
          <p:cNvPr id="4099" name="Picture 3" descr="An endothermic reaction is one whereby heat is absorbed by a reacti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5675" y="1524000"/>
            <a:ext cx="3144336" cy="486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96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2400" y="0"/>
            <a:ext cx="8991600" cy="685800"/>
          </a:xfrm>
        </p:spPr>
        <p:txBody>
          <a:bodyPr/>
          <a:lstStyle/>
          <a:p>
            <a:pPr marL="293688" indent="-114300"/>
            <a:r>
              <a:rPr lang="en-US" dirty="0">
                <a:solidFill>
                  <a:srgbClr val="FFFFFF"/>
                </a:solidFill>
                <a:latin typeface="Calibri"/>
              </a:rPr>
              <a:t>5.2	</a:t>
            </a:r>
            <a:r>
              <a:rPr lang="en-US" dirty="0">
                <a:latin typeface="Calibri"/>
              </a:rPr>
              <a:t>Introduction to Thermodynamics (1)</a:t>
            </a:r>
            <a:endParaRPr lang="en-US" dirty="0"/>
          </a:p>
        </p:txBody>
      </p:sp>
      <p:sp>
        <p:nvSpPr>
          <p:cNvPr id="19" name="Text Placeholder 18"/>
          <p:cNvSpPr>
            <a:spLocks noGrp="1"/>
          </p:cNvSpPr>
          <p:nvPr>
            <p:ph type="body" sz="quarter" idx="22"/>
          </p:nvPr>
        </p:nvSpPr>
        <p:spPr>
          <a:xfrm>
            <a:off x="18765" y="1104635"/>
            <a:ext cx="9144000" cy="484909"/>
          </a:xfrm>
        </p:spPr>
        <p:txBody>
          <a:bodyPr/>
          <a:lstStyle/>
          <a:p>
            <a:r>
              <a:rPr lang="en-US" dirty="0">
                <a:latin typeface="Calibri"/>
              </a:rPr>
              <a:t>States and State Functions</a:t>
            </a:r>
          </a:p>
        </p:txBody>
      </p:sp>
      <p:sp>
        <p:nvSpPr>
          <p:cNvPr id="20" name="Text Placeholder 19"/>
          <p:cNvSpPr>
            <a:spLocks noGrp="1"/>
          </p:cNvSpPr>
          <p:nvPr>
            <p:ph type="body" sz="quarter" idx="23"/>
          </p:nvPr>
        </p:nvSpPr>
        <p:spPr>
          <a:xfrm>
            <a:off x="0" y="1578888"/>
            <a:ext cx="9106469" cy="4821912"/>
          </a:xfrm>
        </p:spPr>
        <p:txBody>
          <a:bodyPr/>
          <a:lstStyle/>
          <a:p>
            <a:pPr>
              <a:spcAft>
                <a:spcPts val="2800"/>
              </a:spcAft>
            </a:pPr>
            <a:r>
              <a:rPr lang="en-US" dirty="0"/>
              <a:t>Thermochemistry is part of a broader subject called </a:t>
            </a:r>
            <a:r>
              <a:rPr lang="en-US" b="1" i="1" dirty="0"/>
              <a:t>thermodynamics</a:t>
            </a:r>
            <a:r>
              <a:rPr lang="en-US" dirty="0"/>
              <a:t>, which is the scientific study of the interconversion of heat and other kinds of energy. </a:t>
            </a:r>
          </a:p>
          <a:p>
            <a:pPr>
              <a:spcAft>
                <a:spcPts val="2800"/>
              </a:spcAft>
            </a:pPr>
            <a:r>
              <a:rPr lang="en-US" dirty="0"/>
              <a:t>An </a:t>
            </a:r>
            <a:r>
              <a:rPr lang="en-US" b="1" i="1" dirty="0"/>
              <a:t>open system </a:t>
            </a:r>
            <a:r>
              <a:rPr lang="en-US" dirty="0"/>
              <a:t>can exchange mass and energy with its surroundings. </a:t>
            </a:r>
          </a:p>
          <a:p>
            <a:pPr>
              <a:spcAft>
                <a:spcPts val="2400"/>
              </a:spcAft>
            </a:pPr>
            <a:r>
              <a:rPr lang="en-US" dirty="0"/>
              <a:t>A </a:t>
            </a:r>
            <a:r>
              <a:rPr lang="en-US" b="1" i="1" dirty="0"/>
              <a:t>closed system </a:t>
            </a:r>
            <a:r>
              <a:rPr lang="en-US" dirty="0"/>
              <a:t>allows the transfer of </a:t>
            </a:r>
            <a:r>
              <a:rPr lang="en-US" i="1" dirty="0"/>
              <a:t>energy</a:t>
            </a:r>
            <a:r>
              <a:rPr lang="en-US" dirty="0"/>
              <a:t> but not </a:t>
            </a:r>
            <a:r>
              <a:rPr lang="en-US" i="1" dirty="0"/>
              <a:t>mass</a:t>
            </a:r>
            <a:r>
              <a:rPr lang="en-US" dirty="0"/>
              <a:t>. </a:t>
            </a:r>
          </a:p>
          <a:p>
            <a:pPr>
              <a:spcAft>
                <a:spcPts val="1500"/>
              </a:spcAft>
            </a:pPr>
            <a:r>
              <a:rPr lang="en-US" dirty="0"/>
              <a:t>An </a:t>
            </a:r>
            <a:r>
              <a:rPr lang="en-US" b="1" i="1" dirty="0"/>
              <a:t>isolated system </a:t>
            </a:r>
            <a:r>
              <a:rPr lang="en-US" dirty="0"/>
              <a:t>does not exchange either mass or energy with its surroundings. </a:t>
            </a:r>
          </a:p>
        </p:txBody>
      </p:sp>
    </p:spTree>
    <p:extLst>
      <p:ext uri="{BB962C8B-B14F-4D97-AF65-F5344CB8AC3E}">
        <p14:creationId xmlns:p14="http://schemas.microsoft.com/office/powerpoint/2010/main" val="369579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2400" y="0"/>
            <a:ext cx="8991600" cy="609600"/>
          </a:xfrm>
        </p:spPr>
        <p:txBody>
          <a:bodyPr/>
          <a:lstStyle/>
          <a:p>
            <a:pPr marL="342900" indent="-179388">
              <a:spcBef>
                <a:spcPts val="768"/>
              </a:spcBef>
              <a:tabLst>
                <a:tab pos="1316038" algn="l"/>
              </a:tabLst>
            </a:pPr>
            <a:r>
              <a:rPr lang="en-US" dirty="0">
                <a:solidFill>
                  <a:srgbClr val="FFFFFF"/>
                </a:solidFill>
                <a:latin typeface="Calibri"/>
              </a:rPr>
              <a:t>5.2	</a:t>
            </a:r>
            <a:r>
              <a:rPr lang="en-US" dirty="0">
                <a:latin typeface="Calibri"/>
              </a:rPr>
              <a:t>Introduction to Thermodynamics (2)</a:t>
            </a:r>
            <a:endParaRPr lang="en-US" dirty="0"/>
          </a:p>
        </p:txBody>
      </p:sp>
      <p:sp>
        <p:nvSpPr>
          <p:cNvPr id="19" name="Text Placeholder 18"/>
          <p:cNvSpPr>
            <a:spLocks noGrp="1"/>
          </p:cNvSpPr>
          <p:nvPr>
            <p:ph type="body" sz="quarter" idx="22"/>
          </p:nvPr>
        </p:nvSpPr>
        <p:spPr/>
        <p:txBody>
          <a:bodyPr/>
          <a:lstStyle/>
          <a:p>
            <a:r>
              <a:rPr lang="en-US" dirty="0">
                <a:latin typeface="Calibri"/>
              </a:rPr>
              <a:t>States and State Functions</a:t>
            </a:r>
          </a:p>
        </p:txBody>
      </p:sp>
      <p:sp>
        <p:nvSpPr>
          <p:cNvPr id="20" name="Text Placeholder 19"/>
          <p:cNvSpPr>
            <a:spLocks noGrp="1"/>
          </p:cNvSpPr>
          <p:nvPr>
            <p:ph type="body" sz="quarter" idx="23"/>
          </p:nvPr>
        </p:nvSpPr>
        <p:spPr>
          <a:xfrm>
            <a:off x="0" y="1551709"/>
            <a:ext cx="9144000" cy="3962400"/>
          </a:xfrm>
        </p:spPr>
        <p:txBody>
          <a:bodyPr/>
          <a:lstStyle/>
          <a:p>
            <a:pPr>
              <a:spcBef>
                <a:spcPts val="2800"/>
              </a:spcBef>
            </a:pPr>
            <a:r>
              <a:rPr lang="en-US" dirty="0"/>
              <a:t>In thermodynamics, we study changes in the </a:t>
            </a:r>
            <a:r>
              <a:rPr lang="en-US" b="1" i="1" dirty="0"/>
              <a:t>state of a system, </a:t>
            </a:r>
            <a:r>
              <a:rPr lang="en-US" dirty="0"/>
              <a:t>which is defined by the values of all relevant macroscopic properties, such as composition, energy, temperature, pressure, and volume. </a:t>
            </a:r>
          </a:p>
          <a:p>
            <a:pPr>
              <a:spcBef>
                <a:spcPts val="3600"/>
              </a:spcBef>
            </a:pPr>
            <a:r>
              <a:rPr lang="en-US" dirty="0"/>
              <a:t>Energy, pressure, volume, and temperature are said to be </a:t>
            </a:r>
            <a:r>
              <a:rPr lang="en-US" b="1" i="1" dirty="0"/>
              <a:t>state functions</a:t>
            </a:r>
            <a:r>
              <a:rPr lang="en-US" dirty="0"/>
              <a:t>—properties that are determined by the state of the system, regardless of how that condition was achieved. </a:t>
            </a:r>
          </a:p>
        </p:txBody>
      </p:sp>
    </p:spTree>
    <p:extLst>
      <p:ext uri="{BB962C8B-B14F-4D97-AF65-F5344CB8AC3E}">
        <p14:creationId xmlns:p14="http://schemas.microsoft.com/office/powerpoint/2010/main" val="324895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81000" y="0"/>
            <a:ext cx="8591550" cy="685800"/>
          </a:xfrm>
        </p:spPr>
        <p:txBody>
          <a:bodyPr/>
          <a:lstStyle/>
          <a:p>
            <a:pPr marL="0" indent="0">
              <a:spcBef>
                <a:spcPts val="768"/>
              </a:spcBef>
              <a:tabLst>
                <a:tab pos="966788" algn="l"/>
              </a:tabLst>
            </a:pPr>
            <a:r>
              <a:rPr lang="en-US" dirty="0">
                <a:solidFill>
                  <a:srgbClr val="FFFFFF"/>
                </a:solidFill>
                <a:latin typeface="Calibri"/>
              </a:rPr>
              <a:t>5.2	 </a:t>
            </a:r>
            <a:r>
              <a:rPr lang="en-US" dirty="0">
                <a:latin typeface="Calibri"/>
              </a:rPr>
              <a:t>Introduction to Thermodynamics (4)</a:t>
            </a:r>
            <a:endParaRPr lang="en-US" dirty="0"/>
          </a:p>
        </p:txBody>
      </p:sp>
      <p:sp>
        <p:nvSpPr>
          <p:cNvPr id="8" name="Content Placeholder"/>
          <p:cNvSpPr>
            <a:spLocks noGrp="1"/>
          </p:cNvSpPr>
          <p:nvPr>
            <p:ph type="body" sz="quarter" idx="22"/>
          </p:nvPr>
        </p:nvSpPr>
        <p:spPr/>
        <p:txBody>
          <a:bodyPr/>
          <a:lstStyle/>
          <a:p>
            <a:r>
              <a:rPr lang="en-US" dirty="0">
                <a:latin typeface="Calibri"/>
              </a:rPr>
              <a:t>The First Law of Thermodynamics</a:t>
            </a:r>
          </a:p>
        </p:txBody>
      </p:sp>
      <mc:AlternateContent xmlns:mc="http://schemas.openxmlformats.org/markup-compatibility/2006" xmlns:a14="http://schemas.microsoft.com/office/drawing/2010/main">
        <mc:Choice Requires="a14">
          <p:sp>
            <p:nvSpPr>
              <p:cNvPr id="12" name="Content Placeholder1"/>
              <p:cNvSpPr>
                <a:spLocks noGrp="1"/>
              </p:cNvSpPr>
              <p:nvPr>
                <p:ph type="body" sz="quarter" idx="23"/>
              </p:nvPr>
            </p:nvSpPr>
            <p:spPr>
              <a:xfrm>
                <a:off x="0" y="1551709"/>
                <a:ext cx="9144000" cy="3962400"/>
              </a:xfrm>
            </p:spPr>
            <p:txBody>
              <a:bodyPr/>
              <a:lstStyle/>
              <a:p>
                <a:pPr>
                  <a:spcBef>
                    <a:spcPts val="0"/>
                  </a:spcBef>
                </a:pPr>
                <a:r>
                  <a:rPr lang="en-US" dirty="0"/>
                  <a:t>The </a:t>
                </a:r>
                <a:r>
                  <a:rPr lang="en-US" b="1" i="1" dirty="0"/>
                  <a:t>first law of thermodynamics, </a:t>
                </a:r>
                <a:r>
                  <a:rPr lang="en-US" dirty="0"/>
                  <a:t>which is based on the law of conservation of energy, states that energy can be converted from one form to another but cannot be created or destroyed.</a:t>
                </a:r>
              </a:p>
              <a:p>
                <a:pPr algn="ctr">
                  <a:spcBef>
                    <a:spcPts val="2400"/>
                  </a:spcBef>
                  <a:spcAft>
                    <a:spcPts val="3000"/>
                  </a:spcAft>
                  <a:tabLst>
                    <a:tab pos="3036888" algn="l"/>
                  </a:tabLst>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sys</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surr</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a:p>
                <a:pPr>
                  <a:spcBef>
                    <a:spcPts val="0"/>
                  </a:spcBef>
                  <a:tabLst>
                    <a:tab pos="2922588" algn="l"/>
                    <a:tab pos="2971800" algn="l"/>
                  </a:tabLst>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sys</m:t>
                          </m:r>
                        </m:sub>
                      </m:sSub>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m:rPr>
                              <m:sty m:val="p"/>
                            </m:rPr>
                            <a:rPr lang="en-US" b="0" i="0" smtClean="0">
                              <a:latin typeface="Cambria Math" panose="02040503050406030204" pitchFamily="18" charset="0"/>
                              <a:ea typeface="Cambria Math" panose="02040503050406030204" pitchFamily="18" charset="0"/>
                            </a:rPr>
                            <m:t>surr</m:t>
                          </m:r>
                        </m:sub>
                      </m:sSub>
                    </m:oMath>
                  </m:oMathPara>
                </a14:m>
                <a:endParaRPr lang="en-US" dirty="0"/>
              </a:p>
            </p:txBody>
          </p:sp>
        </mc:Choice>
        <mc:Fallback xmlns="">
          <p:sp>
            <p:nvSpPr>
              <p:cNvPr id="12" name="Content Placeholder1"/>
              <p:cNvSpPr>
                <a:spLocks noGrp="1" noRot="1" noChangeAspect="1" noMove="1" noResize="1" noEditPoints="1" noAdjustHandles="1" noChangeArrowheads="1" noChangeShapeType="1" noTextEdit="1"/>
              </p:cNvSpPr>
              <p:nvPr>
                <p:ph type="body" sz="quarter" idx="23"/>
              </p:nvPr>
            </p:nvSpPr>
            <p:spPr>
              <a:xfrm>
                <a:off x="0" y="1551709"/>
                <a:ext cx="9144000" cy="3962400"/>
              </a:xfrm>
              <a:blipFill rotWithShape="0">
                <a:blip r:embed="rId2"/>
                <a:stretch>
                  <a:fillRect l="-1333" t="-1538" r="-1733"/>
                </a:stretch>
              </a:blipFill>
            </p:spPr>
            <p:txBody>
              <a:bodyPr/>
              <a:lstStyle/>
              <a:p>
                <a:r>
                  <a:rPr lang="en-US">
                    <a:noFill/>
                  </a:rPr>
                  <a:t> </a:t>
                </a:r>
              </a:p>
            </p:txBody>
          </p:sp>
        </mc:Fallback>
      </mc:AlternateContent>
    </p:spTree>
    <p:extLst>
      <p:ext uri="{BB962C8B-B14F-4D97-AF65-F5344CB8AC3E}">
        <p14:creationId xmlns:p14="http://schemas.microsoft.com/office/powerpoint/2010/main" val="2844691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MPSPRESENTATIONTYPE" val="AMPSFrames"/>
  <p:tag name="AMPSCOPYRIGHTYEAR" val="Copyright © 2012, "/>
  <p:tag name="AMPSPUBLISHER" val="The McGraw-Hill Compaies, Inc. Permission required for reproduction or display."/>
  <p:tag name="AMPSCONSTEXT" val=""/>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x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800" dirty="0"/>
        </a:defPPr>
      </a:lst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8383</TotalTime>
  <Words>2306</Words>
  <Application>Microsoft Office PowerPoint</Application>
  <PresentationFormat>On-screen Show (4:3)</PresentationFormat>
  <Paragraphs>305</Paragraphs>
  <Slides>49</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49</vt:i4>
      </vt:variant>
    </vt:vector>
  </HeadingPairs>
  <TitlesOfParts>
    <vt:vector size="61" baseType="lpstr">
      <vt:lpstr>Arial</vt:lpstr>
      <vt:lpstr>Calibri</vt:lpstr>
      <vt:lpstr>Cambria Math</vt:lpstr>
      <vt:lpstr>Helvetica</vt:lpstr>
      <vt:lpstr>STIX Math</vt:lpstr>
      <vt:lpstr>Symbol</vt:lpstr>
      <vt:lpstr>Cover</vt:lpstr>
      <vt:lpstr>Sections</vt:lpstr>
      <vt:lpstr>Objectives</vt:lpstr>
      <vt:lpstr>Exposition</vt:lpstr>
      <vt:lpstr>1_Exposition</vt:lpstr>
      <vt:lpstr>Example</vt:lpstr>
      <vt:lpstr>Chemistry</vt:lpstr>
      <vt:lpstr>Thermochemistry</vt:lpstr>
      <vt:lpstr>5.1 Energy and Energy Changes (7)</vt:lpstr>
      <vt:lpstr>5.1 Energy and Energy Changes (8)</vt:lpstr>
      <vt:lpstr>5.1 Energy and Energy Changes (9)</vt:lpstr>
      <vt:lpstr>5.1 Energy and Energy Changes (10)</vt:lpstr>
      <vt:lpstr>5.2 Introduction to Thermodynamics (1)</vt:lpstr>
      <vt:lpstr>5.2 Introduction to Thermodynamics (2)</vt:lpstr>
      <vt:lpstr>5.2  Introduction to Thermodynamics (4)</vt:lpstr>
      <vt:lpstr>5.2 Introduction to Thermodynamics (5)</vt:lpstr>
      <vt:lpstr>5.2 Introduction to Thermodynamics (6)</vt:lpstr>
      <vt:lpstr>5.2 Introduction to Thermodynamics (7)</vt:lpstr>
      <vt:lpstr>SAMPLE PROBLEM 5.2 Setup</vt:lpstr>
      <vt:lpstr>5.2 Introduction to Thermodynamics (8)</vt:lpstr>
      <vt:lpstr>5.3 Enthalpy (6)</vt:lpstr>
      <vt:lpstr>5.3 Enthalpy (7)</vt:lpstr>
      <vt:lpstr>5.3 Enthalpy (8)</vt:lpstr>
      <vt:lpstr>5.3 Enthalpy (9)</vt:lpstr>
      <vt:lpstr>5.3 Enthalpy (10)</vt:lpstr>
      <vt:lpstr>SAMPLE PROBLEM 5.3 Setup</vt:lpstr>
      <vt:lpstr>SAMPLE PROBLEM 5.3 Solution</vt:lpstr>
      <vt:lpstr>5.4 Calorimetry (1)</vt:lpstr>
      <vt:lpstr>5.4 Calorimetry (2)</vt:lpstr>
      <vt:lpstr>5.4 Calorimetry (3)</vt:lpstr>
      <vt:lpstr>5.4 Calorimetry (4)</vt:lpstr>
      <vt:lpstr>SAMPLE PROBLEM 5.4 Strategy</vt:lpstr>
      <vt:lpstr>SAMPLE PROBLEM 5.4 Solution</vt:lpstr>
      <vt:lpstr>5.4 Calorimetry (5)</vt:lpstr>
      <vt:lpstr>SAMPLE PROBLEM 5.5 Strategy</vt:lpstr>
      <vt:lpstr>SAMPLE PROBLEM 5.5 Setup</vt:lpstr>
      <vt:lpstr>SAMPLE PROBLEM 5.5 Solution</vt:lpstr>
      <vt:lpstr>5.4 Calorimetry (6)</vt:lpstr>
      <vt:lpstr>5.4 Calorimetry (7)</vt:lpstr>
      <vt:lpstr>5.4 Calorimetry (8)</vt:lpstr>
      <vt:lpstr>SAMPLE PROBLEM  5.6  </vt:lpstr>
      <vt:lpstr>SAMPLE PROBLEM 5.6 Strategy</vt:lpstr>
      <vt:lpstr>5.5 Hess’s Law</vt:lpstr>
      <vt:lpstr>5.5  Hess’s Law (1)</vt:lpstr>
      <vt:lpstr>SAMPLE PROBLEM 5.7</vt:lpstr>
      <vt:lpstr>SAMPLE PROBLEM 5.7 Strategy</vt:lpstr>
      <vt:lpstr>SAMPLE PROBLEM 5.7 Solution</vt:lpstr>
      <vt:lpstr>5.6 Standard Enthalpies of Formation (1)</vt:lpstr>
      <vt:lpstr>5.6 Standard Enthalpies of Formation (2)</vt:lpstr>
      <vt:lpstr>5.6 Standard Enthalpies of Formation (3)</vt:lpstr>
      <vt:lpstr>SAMPLE PROBLEM 5.8 Setup</vt:lpstr>
      <vt:lpstr>SAMPLE PROBLEM 5.8 Solution</vt:lpstr>
      <vt:lpstr>SAMPLE PROBLEM 5.9</vt:lpstr>
      <vt:lpstr>SAMPLE PROBLEM 5.9 </vt:lpstr>
      <vt:lpstr>SAMPLE PROBLEM 5.9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Jon</dc:creator>
  <cp:lastModifiedBy>Terrence P. Sherlock</cp:lastModifiedBy>
  <cp:revision>744</cp:revision>
  <dcterms:created xsi:type="dcterms:W3CDTF">2012-08-06T19:10:39Z</dcterms:created>
  <dcterms:modified xsi:type="dcterms:W3CDTF">2019-10-06T22:44:35Z</dcterms:modified>
</cp:coreProperties>
</file>