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tif" ContentType="image/tif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3.xml" ContentType="application/vnd.openxmlformats-officedocument.theme+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4.xml" ContentType="application/vnd.openxmlformats-officedocument.theme+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8" r:id="rId1"/>
    <p:sldMasterId id="2147483685" r:id="rId2"/>
    <p:sldMasterId id="2147483683" r:id="rId3"/>
    <p:sldMasterId id="2147483672" r:id="rId4"/>
    <p:sldMasterId id="2147483674" r:id="rId5"/>
  </p:sldMasterIdLst>
  <p:notesMasterIdLst>
    <p:notesMasterId r:id="rId93"/>
  </p:notesMasterIdLst>
  <p:sldIdLst>
    <p:sldId id="369" r:id="rId6"/>
    <p:sldId id="287" r:id="rId7"/>
    <p:sldId id="288" r:id="rId8"/>
    <p:sldId id="289" r:id="rId9"/>
    <p:sldId id="294" r:id="rId10"/>
    <p:sldId id="290" r:id="rId11"/>
    <p:sldId id="291" r:id="rId12"/>
    <p:sldId id="292" r:id="rId13"/>
    <p:sldId id="295" r:id="rId14"/>
    <p:sldId id="296" r:id="rId15"/>
    <p:sldId id="297" r:id="rId16"/>
    <p:sldId id="298" r:id="rId17"/>
    <p:sldId id="299" r:id="rId18"/>
    <p:sldId id="370" r:id="rId19"/>
    <p:sldId id="301" r:id="rId20"/>
    <p:sldId id="302" r:id="rId21"/>
    <p:sldId id="303" r:id="rId22"/>
    <p:sldId id="304" r:id="rId23"/>
    <p:sldId id="305" r:id="rId24"/>
    <p:sldId id="306" r:id="rId25"/>
    <p:sldId id="307" r:id="rId26"/>
    <p:sldId id="308" r:id="rId27"/>
    <p:sldId id="309" r:id="rId28"/>
    <p:sldId id="310" r:id="rId29"/>
    <p:sldId id="311" r:id="rId30"/>
    <p:sldId id="312" r:id="rId31"/>
    <p:sldId id="313" r:id="rId32"/>
    <p:sldId id="314" r:id="rId33"/>
    <p:sldId id="315" r:id="rId34"/>
    <p:sldId id="316" r:id="rId35"/>
    <p:sldId id="317" r:id="rId36"/>
    <p:sldId id="318" r:id="rId37"/>
    <p:sldId id="319" r:id="rId38"/>
    <p:sldId id="320" r:id="rId39"/>
    <p:sldId id="321" r:id="rId40"/>
    <p:sldId id="322" r:id="rId41"/>
    <p:sldId id="323" r:id="rId42"/>
    <p:sldId id="324" r:id="rId43"/>
    <p:sldId id="326" r:id="rId44"/>
    <p:sldId id="325" r:id="rId45"/>
    <p:sldId id="327" r:id="rId46"/>
    <p:sldId id="328" r:id="rId47"/>
    <p:sldId id="329" r:id="rId48"/>
    <p:sldId id="330" r:id="rId49"/>
    <p:sldId id="331" r:id="rId50"/>
    <p:sldId id="332" r:id="rId51"/>
    <p:sldId id="333" r:id="rId52"/>
    <p:sldId id="334" r:id="rId53"/>
    <p:sldId id="335" r:id="rId54"/>
    <p:sldId id="336" r:id="rId55"/>
    <p:sldId id="337" r:id="rId56"/>
    <p:sldId id="338" r:id="rId57"/>
    <p:sldId id="339" r:id="rId58"/>
    <p:sldId id="340" r:id="rId59"/>
    <p:sldId id="341" r:id="rId60"/>
    <p:sldId id="342" r:id="rId61"/>
    <p:sldId id="343" r:id="rId62"/>
    <p:sldId id="344" r:id="rId63"/>
    <p:sldId id="345" r:id="rId64"/>
    <p:sldId id="346" r:id="rId65"/>
    <p:sldId id="347" r:id="rId66"/>
    <p:sldId id="348" r:id="rId67"/>
    <p:sldId id="349" r:id="rId68"/>
    <p:sldId id="350" r:id="rId69"/>
    <p:sldId id="351" r:id="rId70"/>
    <p:sldId id="352" r:id="rId71"/>
    <p:sldId id="353" r:id="rId72"/>
    <p:sldId id="354" r:id="rId73"/>
    <p:sldId id="355" r:id="rId74"/>
    <p:sldId id="356" r:id="rId75"/>
    <p:sldId id="357" r:id="rId76"/>
    <p:sldId id="358" r:id="rId77"/>
    <p:sldId id="359" r:id="rId78"/>
    <p:sldId id="360" r:id="rId79"/>
    <p:sldId id="361" r:id="rId80"/>
    <p:sldId id="362" r:id="rId81"/>
    <p:sldId id="363" r:id="rId82"/>
    <p:sldId id="364" r:id="rId83"/>
    <p:sldId id="365" r:id="rId84"/>
    <p:sldId id="366" r:id="rId85"/>
    <p:sldId id="367" r:id="rId86"/>
    <p:sldId id="368" r:id="rId87"/>
    <p:sldId id="371" r:id="rId88"/>
    <p:sldId id="372" r:id="rId89"/>
    <p:sldId id="373" r:id="rId90"/>
    <p:sldId id="374" r:id="rId91"/>
    <p:sldId id="375" r:id="rId92"/>
  </p:sldIdLst>
  <p:sldSz cx="9144000" cy="6858000" type="screen4x3"/>
  <p:notesSz cx="6858000" cy="9144000"/>
  <p:custDataLst>
    <p:tags r:id="rId94"/>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F74A7"/>
    <a:srgbClr val="D90000"/>
    <a:srgbClr val="F3F3F5"/>
    <a:srgbClr val="E2E3E5"/>
    <a:srgbClr val="FFFFFF"/>
    <a:srgbClr val="E2E2E5"/>
    <a:srgbClr val="DFE3E5"/>
    <a:srgbClr val="E9EDF4"/>
    <a:srgbClr val="CE171F"/>
    <a:srgbClr val="93959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3971" autoAdjust="0"/>
    <p:restoredTop sz="94291" autoAdjust="0"/>
  </p:normalViewPr>
  <p:slideViewPr>
    <p:cSldViewPr>
      <p:cViewPr varScale="1">
        <p:scale>
          <a:sx n="87" d="100"/>
          <a:sy n="87" d="100"/>
        </p:scale>
        <p:origin x="396" y="60"/>
      </p:cViewPr>
      <p:guideLst>
        <p:guide orient="horz" pos="2160"/>
        <p:guide pos="2880"/>
      </p:guideLst>
    </p:cSldViewPr>
  </p:slideViewPr>
  <p:outlineViewPr>
    <p:cViewPr>
      <p:scale>
        <a:sx n="33" d="100"/>
        <a:sy n="33" d="100"/>
      </p:scale>
      <p:origin x="0" y="-63288"/>
    </p:cViewPr>
  </p:outlineViewPr>
  <p:notesTextViewPr>
    <p:cViewPr>
      <p:scale>
        <a:sx n="1" d="1"/>
        <a:sy n="1" d="1"/>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1.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slide" Target="slides/slide42.xml"/><Relationship Id="rId50" Type="http://schemas.openxmlformats.org/officeDocument/2006/relationships/slide" Target="slides/slide45.xml"/><Relationship Id="rId55" Type="http://schemas.openxmlformats.org/officeDocument/2006/relationships/slide" Target="slides/slide50.xml"/><Relationship Id="rId63" Type="http://schemas.openxmlformats.org/officeDocument/2006/relationships/slide" Target="slides/slide58.xml"/><Relationship Id="rId68" Type="http://schemas.openxmlformats.org/officeDocument/2006/relationships/slide" Target="slides/slide63.xml"/><Relationship Id="rId76" Type="http://schemas.openxmlformats.org/officeDocument/2006/relationships/slide" Target="slides/slide71.xml"/><Relationship Id="rId84" Type="http://schemas.openxmlformats.org/officeDocument/2006/relationships/slide" Target="slides/slide79.xml"/><Relationship Id="rId89" Type="http://schemas.openxmlformats.org/officeDocument/2006/relationships/slide" Target="slides/slide84.xml"/><Relationship Id="rId97" Type="http://schemas.openxmlformats.org/officeDocument/2006/relationships/theme" Target="theme/theme1.xml"/><Relationship Id="rId7" Type="http://schemas.openxmlformats.org/officeDocument/2006/relationships/slide" Target="slides/slide2.xml"/><Relationship Id="rId71" Type="http://schemas.openxmlformats.org/officeDocument/2006/relationships/slide" Target="slides/slide66.xml"/><Relationship Id="rId92" Type="http://schemas.openxmlformats.org/officeDocument/2006/relationships/slide" Target="slides/slide87.xml"/><Relationship Id="rId2" Type="http://schemas.openxmlformats.org/officeDocument/2006/relationships/slideMaster" Target="slideMasters/slideMaster2.xml"/><Relationship Id="rId16" Type="http://schemas.openxmlformats.org/officeDocument/2006/relationships/slide" Target="slides/slide11.xml"/><Relationship Id="rId29" Type="http://schemas.openxmlformats.org/officeDocument/2006/relationships/slide" Target="slides/slide24.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openxmlformats.org/officeDocument/2006/relationships/slide" Target="slides/slide48.xml"/><Relationship Id="rId58" Type="http://schemas.openxmlformats.org/officeDocument/2006/relationships/slide" Target="slides/slide53.xml"/><Relationship Id="rId66" Type="http://schemas.openxmlformats.org/officeDocument/2006/relationships/slide" Target="slides/slide61.xml"/><Relationship Id="rId74" Type="http://schemas.openxmlformats.org/officeDocument/2006/relationships/slide" Target="slides/slide69.xml"/><Relationship Id="rId79" Type="http://schemas.openxmlformats.org/officeDocument/2006/relationships/slide" Target="slides/slide74.xml"/><Relationship Id="rId87" Type="http://schemas.openxmlformats.org/officeDocument/2006/relationships/slide" Target="slides/slide82.xml"/><Relationship Id="rId5" Type="http://schemas.openxmlformats.org/officeDocument/2006/relationships/slideMaster" Target="slideMasters/slideMaster5.xml"/><Relationship Id="rId61" Type="http://schemas.openxmlformats.org/officeDocument/2006/relationships/slide" Target="slides/slide56.xml"/><Relationship Id="rId82" Type="http://schemas.openxmlformats.org/officeDocument/2006/relationships/slide" Target="slides/slide77.xml"/><Relationship Id="rId90" Type="http://schemas.openxmlformats.org/officeDocument/2006/relationships/slide" Target="slides/slide85.xml"/><Relationship Id="rId95" Type="http://schemas.openxmlformats.org/officeDocument/2006/relationships/presProps" Target="presProps.xml"/><Relationship Id="rId19" Type="http://schemas.openxmlformats.org/officeDocument/2006/relationships/slide" Target="slides/slide1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56" Type="http://schemas.openxmlformats.org/officeDocument/2006/relationships/slide" Target="slides/slide51.xml"/><Relationship Id="rId64" Type="http://schemas.openxmlformats.org/officeDocument/2006/relationships/slide" Target="slides/slide59.xml"/><Relationship Id="rId69" Type="http://schemas.openxmlformats.org/officeDocument/2006/relationships/slide" Target="slides/slide64.xml"/><Relationship Id="rId77" Type="http://schemas.openxmlformats.org/officeDocument/2006/relationships/slide" Target="slides/slide72.xml"/><Relationship Id="rId8" Type="http://schemas.openxmlformats.org/officeDocument/2006/relationships/slide" Target="slides/slide3.xml"/><Relationship Id="rId51" Type="http://schemas.openxmlformats.org/officeDocument/2006/relationships/slide" Target="slides/slide46.xml"/><Relationship Id="rId72" Type="http://schemas.openxmlformats.org/officeDocument/2006/relationships/slide" Target="slides/slide67.xml"/><Relationship Id="rId80" Type="http://schemas.openxmlformats.org/officeDocument/2006/relationships/slide" Target="slides/slide75.xml"/><Relationship Id="rId85" Type="http://schemas.openxmlformats.org/officeDocument/2006/relationships/slide" Target="slides/slide80.xml"/><Relationship Id="rId93" Type="http://schemas.openxmlformats.org/officeDocument/2006/relationships/notesMaster" Target="notesMasters/notesMaster1.xml"/><Relationship Id="rId98" Type="http://schemas.openxmlformats.org/officeDocument/2006/relationships/tableStyles" Target="tableStyles.xml"/><Relationship Id="rId3" Type="http://schemas.openxmlformats.org/officeDocument/2006/relationships/slideMaster" Target="slideMasters/slideMaster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59" Type="http://schemas.openxmlformats.org/officeDocument/2006/relationships/slide" Target="slides/slide54.xml"/><Relationship Id="rId67" Type="http://schemas.openxmlformats.org/officeDocument/2006/relationships/slide" Target="slides/slide62.xml"/><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slide" Target="slides/slide49.xml"/><Relationship Id="rId62" Type="http://schemas.openxmlformats.org/officeDocument/2006/relationships/slide" Target="slides/slide57.xml"/><Relationship Id="rId70" Type="http://schemas.openxmlformats.org/officeDocument/2006/relationships/slide" Target="slides/slide65.xml"/><Relationship Id="rId75" Type="http://schemas.openxmlformats.org/officeDocument/2006/relationships/slide" Target="slides/slide70.xml"/><Relationship Id="rId83" Type="http://schemas.openxmlformats.org/officeDocument/2006/relationships/slide" Target="slides/slide78.xml"/><Relationship Id="rId88" Type="http://schemas.openxmlformats.org/officeDocument/2006/relationships/slide" Target="slides/slide83.xml"/><Relationship Id="rId91" Type="http://schemas.openxmlformats.org/officeDocument/2006/relationships/slide" Target="slides/slide86.xml"/><Relationship Id="rId9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slide" Target="slides/slide52.xml"/><Relationship Id="rId10" Type="http://schemas.openxmlformats.org/officeDocument/2006/relationships/slide" Target="slides/slide5.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schemas.openxmlformats.org/officeDocument/2006/relationships/slide" Target="slides/slide55.xml"/><Relationship Id="rId65" Type="http://schemas.openxmlformats.org/officeDocument/2006/relationships/slide" Target="slides/slide60.xml"/><Relationship Id="rId73" Type="http://schemas.openxmlformats.org/officeDocument/2006/relationships/slide" Target="slides/slide68.xml"/><Relationship Id="rId78" Type="http://schemas.openxmlformats.org/officeDocument/2006/relationships/slide" Target="slides/slide73.xml"/><Relationship Id="rId81" Type="http://schemas.openxmlformats.org/officeDocument/2006/relationships/slide" Target="slides/slide76.xml"/><Relationship Id="rId86" Type="http://schemas.openxmlformats.org/officeDocument/2006/relationships/slide" Target="slides/slide81.xml"/><Relationship Id="rId94" Type="http://schemas.openxmlformats.org/officeDocument/2006/relationships/tags" Target="tags/tag1.xml"/><Relationship Id="rId4" Type="http://schemas.openxmlformats.org/officeDocument/2006/relationships/slideMaster" Target="slideMasters/slideMaster4.xml"/><Relationship Id="rId9" Type="http://schemas.openxmlformats.org/officeDocument/2006/relationships/slide" Target="slides/slide4.xml"/><Relationship Id="rId13" Type="http://schemas.openxmlformats.org/officeDocument/2006/relationships/slide" Target="slides/slide8.xml"/><Relationship Id="rId18" Type="http://schemas.openxmlformats.org/officeDocument/2006/relationships/slide" Target="slides/slide13.xml"/><Relationship Id="rId39" Type="http://schemas.openxmlformats.org/officeDocument/2006/relationships/slide" Target="slides/slide3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B192C84-B77B-490F-AC67-48D7AC4C9C99}" type="datetimeFigureOut">
              <a:rPr lang="en-US" smtClean="0"/>
              <a:t>2/1/2019</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ADA039C-D281-4C96-885D-B226EED635FE}" type="slidenum">
              <a:rPr lang="en-US" smtClean="0"/>
              <a:t>‹#›</a:t>
            </a:fld>
            <a:endParaRPr lang="en-US" dirty="0"/>
          </a:p>
        </p:txBody>
      </p:sp>
    </p:spTree>
    <p:extLst>
      <p:ext uri="{BB962C8B-B14F-4D97-AF65-F5344CB8AC3E}">
        <p14:creationId xmlns:p14="http://schemas.microsoft.com/office/powerpoint/2010/main" val="326867864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ADA039C-D281-4C96-885D-B226EED635FE}" type="slidenum">
              <a:rPr lang="en-US" smtClean="0"/>
              <a:t>1</a:t>
            </a:fld>
            <a:endParaRPr lang="en-US" dirty="0"/>
          </a:p>
        </p:txBody>
      </p:sp>
    </p:spTree>
    <p:extLst>
      <p:ext uri="{BB962C8B-B14F-4D97-AF65-F5344CB8AC3E}">
        <p14:creationId xmlns:p14="http://schemas.microsoft.com/office/powerpoint/2010/main" val="281035484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ADA039C-D281-4C96-885D-B226EED635FE}" type="slidenum">
              <a:rPr lang="en-US" smtClean="0"/>
              <a:t>69</a:t>
            </a:fld>
            <a:endParaRPr lang="en-US" dirty="0"/>
          </a:p>
        </p:txBody>
      </p:sp>
    </p:spTree>
    <p:extLst>
      <p:ext uri="{BB962C8B-B14F-4D97-AF65-F5344CB8AC3E}">
        <p14:creationId xmlns:p14="http://schemas.microsoft.com/office/powerpoint/2010/main" val="72739351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ADA039C-D281-4C96-885D-B226EED635FE}" type="slidenum">
              <a:rPr lang="en-US" smtClean="0"/>
              <a:t>83</a:t>
            </a:fld>
            <a:endParaRPr lang="en-US" dirty="0"/>
          </a:p>
        </p:txBody>
      </p:sp>
    </p:spTree>
    <p:extLst>
      <p:ext uri="{BB962C8B-B14F-4D97-AF65-F5344CB8AC3E}">
        <p14:creationId xmlns:p14="http://schemas.microsoft.com/office/powerpoint/2010/main" val="257204610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ADA039C-D281-4C96-885D-B226EED635FE}" type="slidenum">
              <a:rPr lang="en-US" smtClean="0"/>
              <a:t>11</a:t>
            </a:fld>
            <a:endParaRPr lang="en-US" dirty="0"/>
          </a:p>
        </p:txBody>
      </p:sp>
    </p:spTree>
    <p:extLst>
      <p:ext uri="{BB962C8B-B14F-4D97-AF65-F5344CB8AC3E}">
        <p14:creationId xmlns:p14="http://schemas.microsoft.com/office/powerpoint/2010/main" val="126033535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ADA039C-D281-4C96-885D-B226EED635FE}" type="slidenum">
              <a:rPr lang="en-US" smtClean="0"/>
              <a:t>12</a:t>
            </a:fld>
            <a:endParaRPr lang="en-US" dirty="0"/>
          </a:p>
        </p:txBody>
      </p:sp>
    </p:spTree>
    <p:extLst>
      <p:ext uri="{BB962C8B-B14F-4D97-AF65-F5344CB8AC3E}">
        <p14:creationId xmlns:p14="http://schemas.microsoft.com/office/powerpoint/2010/main" val="427853486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ADA039C-D281-4C96-885D-B226EED635FE}" type="slidenum">
              <a:rPr lang="en-US" smtClean="0"/>
              <a:t>14</a:t>
            </a:fld>
            <a:endParaRPr lang="en-US" dirty="0"/>
          </a:p>
        </p:txBody>
      </p:sp>
    </p:spTree>
    <p:extLst>
      <p:ext uri="{BB962C8B-B14F-4D97-AF65-F5344CB8AC3E}">
        <p14:creationId xmlns:p14="http://schemas.microsoft.com/office/powerpoint/2010/main" val="348471429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ADA039C-D281-4C96-885D-B226EED635FE}" type="slidenum">
              <a:rPr lang="en-US" smtClean="0"/>
              <a:t>28</a:t>
            </a:fld>
            <a:endParaRPr lang="en-US" dirty="0"/>
          </a:p>
        </p:txBody>
      </p:sp>
    </p:spTree>
    <p:extLst>
      <p:ext uri="{BB962C8B-B14F-4D97-AF65-F5344CB8AC3E}">
        <p14:creationId xmlns:p14="http://schemas.microsoft.com/office/powerpoint/2010/main" val="194217404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ADA039C-D281-4C96-885D-B226EED635FE}" type="slidenum">
              <a:rPr lang="en-US" smtClean="0"/>
              <a:t>37</a:t>
            </a:fld>
            <a:endParaRPr lang="en-US" dirty="0"/>
          </a:p>
        </p:txBody>
      </p:sp>
    </p:spTree>
    <p:extLst>
      <p:ext uri="{BB962C8B-B14F-4D97-AF65-F5344CB8AC3E}">
        <p14:creationId xmlns:p14="http://schemas.microsoft.com/office/powerpoint/2010/main" val="204445949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ADA039C-D281-4C96-885D-B226EED635FE}" type="slidenum">
              <a:rPr lang="en-US" smtClean="0"/>
              <a:t>41</a:t>
            </a:fld>
            <a:endParaRPr lang="en-US" dirty="0"/>
          </a:p>
        </p:txBody>
      </p:sp>
    </p:spTree>
    <p:extLst>
      <p:ext uri="{BB962C8B-B14F-4D97-AF65-F5344CB8AC3E}">
        <p14:creationId xmlns:p14="http://schemas.microsoft.com/office/powerpoint/2010/main" val="34363914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ADA039C-D281-4C96-885D-B226EED635FE}" type="slidenum">
              <a:rPr lang="en-US" smtClean="0"/>
              <a:t>45</a:t>
            </a:fld>
            <a:endParaRPr lang="en-US" dirty="0"/>
          </a:p>
        </p:txBody>
      </p:sp>
    </p:spTree>
    <p:extLst>
      <p:ext uri="{BB962C8B-B14F-4D97-AF65-F5344CB8AC3E}">
        <p14:creationId xmlns:p14="http://schemas.microsoft.com/office/powerpoint/2010/main" val="297628776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ADA039C-D281-4C96-885D-B226EED635FE}" type="slidenum">
              <a:rPr lang="en-US" smtClean="0"/>
              <a:t>68</a:t>
            </a:fld>
            <a:endParaRPr lang="en-US" dirty="0"/>
          </a:p>
        </p:txBody>
      </p:sp>
    </p:spTree>
    <p:extLst>
      <p:ext uri="{BB962C8B-B14F-4D97-AF65-F5344CB8AC3E}">
        <p14:creationId xmlns:p14="http://schemas.microsoft.com/office/powerpoint/2010/main" val="77652637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over">
    <p:spTree>
      <p:nvGrpSpPr>
        <p:cNvPr id="1" name=""/>
        <p:cNvGrpSpPr/>
        <p:nvPr/>
      </p:nvGrpSpPr>
      <p:grpSpPr>
        <a:xfrm>
          <a:off x="0" y="0"/>
          <a:ext cx="0" cy="0"/>
          <a:chOff x="0" y="0"/>
          <a:chExt cx="0" cy="0"/>
        </a:xfrm>
      </p:grpSpPr>
      <p:sp>
        <p:nvSpPr>
          <p:cNvPr id="3" name="ChapterNumber" hidden="1"/>
          <p:cNvSpPr>
            <a:spLocks noGrp="1"/>
          </p:cNvSpPr>
          <p:nvPr>
            <p:ph type="body" sz="quarter" idx="10" hasCustomPrompt="1"/>
          </p:nvPr>
        </p:nvSpPr>
        <p:spPr>
          <a:xfrm>
            <a:off x="6858000" y="76200"/>
            <a:ext cx="2286000" cy="1676400"/>
          </a:xfrm>
          <a:prstGeom prst="rect">
            <a:avLst/>
          </a:prstGeom>
        </p:spPr>
        <p:txBody>
          <a:bodyPr anchor="ctr" anchorCtr="1"/>
          <a:lstStyle>
            <a:lvl1pPr algn="ctr">
              <a:defRPr sz="14000">
                <a:solidFill>
                  <a:schemeClr val="bg1"/>
                </a:solidFill>
                <a:latin typeface="Calibri"/>
              </a:defRPr>
            </a:lvl1pPr>
            <a:lvl2pPr>
              <a:defRPr sz="2800">
                <a:latin typeface="Calibri"/>
              </a:defRPr>
            </a:lvl2pPr>
            <a:lvl3pPr>
              <a:defRPr sz="2800">
                <a:latin typeface="Calibri"/>
              </a:defRPr>
            </a:lvl3pPr>
            <a:lvl4pPr>
              <a:defRPr sz="2800">
                <a:latin typeface="Calibri"/>
              </a:defRPr>
            </a:lvl4pPr>
            <a:lvl5pPr>
              <a:defRPr sz="2800">
                <a:latin typeface="Calibri"/>
              </a:defRPr>
            </a:lvl5pPr>
          </a:lstStyle>
          <a:p>
            <a:pPr marL="342900" lvl="0" indent="-342900" algn="l" defTabSz="914400" rtl="0" eaLnBrk="1" latinLnBrk="0" hangingPunct="1">
              <a:spcBef>
                <a:spcPct val="20000"/>
              </a:spcBef>
              <a:buFont typeface="Arial" pitchFamily="34" charset="0"/>
              <a:buNone/>
            </a:pPr>
            <a:r>
              <a:rPr lang="en-US" dirty="0"/>
              <a:t>XX</a:t>
            </a:r>
          </a:p>
        </p:txBody>
      </p:sp>
      <p:sp>
        <p:nvSpPr>
          <p:cNvPr id="4" name="ChapterTitle" hidden="1"/>
          <p:cNvSpPr>
            <a:spLocks noGrp="1"/>
          </p:cNvSpPr>
          <p:nvPr>
            <p:ph type="body" sz="quarter" idx="11" hasCustomPrompt="1"/>
          </p:nvPr>
        </p:nvSpPr>
        <p:spPr>
          <a:xfrm>
            <a:off x="0" y="622300"/>
            <a:ext cx="6629400" cy="596900"/>
          </a:xfrm>
          <a:prstGeom prst="rect">
            <a:avLst/>
          </a:prstGeom>
        </p:spPr>
        <p:txBody>
          <a:bodyPr anchor="ctr" anchorCtr="0"/>
          <a:lstStyle>
            <a:lvl1pPr>
              <a:defRPr sz="3600" b="1">
                <a:solidFill>
                  <a:schemeClr val="bg1"/>
                </a:solidFill>
                <a:latin typeface="Calibri"/>
              </a:defRPr>
            </a:lvl1pPr>
            <a:lvl2pPr>
              <a:defRPr sz="2800">
                <a:latin typeface="Calibri"/>
              </a:defRPr>
            </a:lvl2pPr>
            <a:lvl3pPr>
              <a:defRPr sz="2800">
                <a:latin typeface="Calibri"/>
              </a:defRPr>
            </a:lvl3pPr>
            <a:lvl4pPr>
              <a:defRPr sz="2800">
                <a:latin typeface="Calibri"/>
              </a:defRPr>
            </a:lvl4pPr>
            <a:lvl5pPr>
              <a:defRPr sz="2800">
                <a:latin typeface="Calibri"/>
              </a:defRPr>
            </a:lvl5pPr>
          </a:lstStyle>
          <a:p>
            <a:pPr marL="342900" lvl="0" indent="-342900" algn="l" defTabSz="914400" rtl="0" eaLnBrk="1" latinLnBrk="0" hangingPunct="1">
              <a:spcBef>
                <a:spcPct val="20000"/>
              </a:spcBef>
              <a:buFont typeface="Arial" pitchFamily="34" charset="0"/>
              <a:buNone/>
            </a:pPr>
            <a:r>
              <a:rPr lang="en-US" dirty="0"/>
              <a:t>Chapter Title</a:t>
            </a:r>
          </a:p>
        </p:txBody>
      </p:sp>
      <p:sp>
        <p:nvSpPr>
          <p:cNvPr id="5" name="ChapterSubTitle" hidden="1"/>
          <p:cNvSpPr>
            <a:spLocks noGrp="1"/>
          </p:cNvSpPr>
          <p:nvPr>
            <p:ph type="body" sz="quarter" idx="12" hasCustomPrompt="1"/>
          </p:nvPr>
        </p:nvSpPr>
        <p:spPr>
          <a:xfrm>
            <a:off x="1270000" y="1270000"/>
            <a:ext cx="5080000" cy="444500"/>
          </a:xfrm>
          <a:prstGeom prst="rect">
            <a:avLst/>
          </a:prstGeom>
        </p:spPr>
        <p:txBody>
          <a:bodyPr/>
          <a:lstStyle>
            <a:lvl1pPr>
              <a:defRPr sz="2800">
                <a:latin typeface="Calibri"/>
              </a:defRPr>
            </a:lvl1pPr>
            <a:lvl2pPr>
              <a:defRPr sz="2800">
                <a:latin typeface="Calibri"/>
              </a:defRPr>
            </a:lvl2pPr>
            <a:lvl3pPr>
              <a:defRPr sz="2800">
                <a:latin typeface="Calibri"/>
              </a:defRPr>
            </a:lvl3pPr>
            <a:lvl4pPr>
              <a:defRPr sz="2800">
                <a:latin typeface="Calibri"/>
              </a:defRPr>
            </a:lvl4pPr>
            <a:lvl5pPr>
              <a:defRPr sz="2800">
                <a:latin typeface="Calibri"/>
              </a:defRPr>
            </a:lvl5pPr>
          </a:lstStyle>
          <a:p>
            <a:pPr marL="342900" lvl="0" indent="-342900" algn="l" defTabSz="914400" rtl="0" eaLnBrk="1" latinLnBrk="0" hangingPunct="1">
              <a:spcBef>
                <a:spcPct val="20000"/>
              </a:spcBef>
              <a:buFont typeface="Arial" pitchFamily="34" charset="0"/>
              <a:buNone/>
            </a:pPr>
            <a:r>
              <a:rPr lang="en-US"/>
              <a:t>ChapterSubTitle</a:t>
            </a:r>
          </a:p>
        </p:txBody>
      </p:sp>
      <p:sp>
        <p:nvSpPr>
          <p:cNvPr id="6" name="SectionNumber" hidden="1"/>
          <p:cNvSpPr>
            <a:spLocks noGrp="1"/>
          </p:cNvSpPr>
          <p:nvPr>
            <p:ph type="body" sz="quarter" idx="13" hasCustomPrompt="1"/>
          </p:nvPr>
        </p:nvSpPr>
        <p:spPr>
          <a:xfrm>
            <a:off x="1270000" y="1778000"/>
            <a:ext cx="5080000" cy="444500"/>
          </a:xfrm>
          <a:prstGeom prst="rect">
            <a:avLst/>
          </a:prstGeom>
        </p:spPr>
        <p:txBody>
          <a:bodyPr/>
          <a:lstStyle>
            <a:lvl1pPr>
              <a:defRPr sz="2800">
                <a:latin typeface="Calibri"/>
              </a:defRPr>
            </a:lvl1pPr>
            <a:lvl2pPr>
              <a:defRPr sz="2800">
                <a:latin typeface="Calibri"/>
              </a:defRPr>
            </a:lvl2pPr>
            <a:lvl3pPr>
              <a:defRPr sz="2800">
                <a:latin typeface="Calibri"/>
              </a:defRPr>
            </a:lvl3pPr>
            <a:lvl4pPr>
              <a:defRPr sz="2800">
                <a:latin typeface="Calibri"/>
              </a:defRPr>
            </a:lvl4pPr>
            <a:lvl5pPr>
              <a:defRPr sz="2800">
                <a:latin typeface="Calibri"/>
              </a:defRPr>
            </a:lvl5pPr>
          </a:lstStyle>
          <a:p>
            <a:pPr marL="342900" lvl="0" indent="-342900" algn="l" defTabSz="914400" rtl="0" eaLnBrk="1" latinLnBrk="0" hangingPunct="1">
              <a:spcBef>
                <a:spcPct val="20000"/>
              </a:spcBef>
              <a:buFont typeface="Arial" pitchFamily="34" charset="0"/>
              <a:buNone/>
            </a:pPr>
            <a:r>
              <a:rPr lang="en-US"/>
              <a:t>SectionNumber</a:t>
            </a:r>
          </a:p>
        </p:txBody>
      </p:sp>
      <p:sp>
        <p:nvSpPr>
          <p:cNvPr id="7" name="SectionTitle" hidden="1"/>
          <p:cNvSpPr>
            <a:spLocks noGrp="1"/>
          </p:cNvSpPr>
          <p:nvPr>
            <p:ph type="body" sz="quarter" idx="14" hasCustomPrompt="1"/>
          </p:nvPr>
        </p:nvSpPr>
        <p:spPr>
          <a:xfrm>
            <a:off x="1270000" y="2286000"/>
            <a:ext cx="5080000" cy="444500"/>
          </a:xfrm>
          <a:prstGeom prst="rect">
            <a:avLst/>
          </a:prstGeom>
        </p:spPr>
        <p:txBody>
          <a:bodyPr/>
          <a:lstStyle>
            <a:lvl1pPr>
              <a:defRPr sz="2800">
                <a:latin typeface="Calibri"/>
              </a:defRPr>
            </a:lvl1pPr>
            <a:lvl2pPr>
              <a:defRPr sz="2800">
                <a:latin typeface="Calibri"/>
              </a:defRPr>
            </a:lvl2pPr>
            <a:lvl3pPr>
              <a:defRPr sz="2800">
                <a:latin typeface="Calibri"/>
              </a:defRPr>
            </a:lvl3pPr>
            <a:lvl4pPr>
              <a:defRPr sz="2800">
                <a:latin typeface="Calibri"/>
              </a:defRPr>
            </a:lvl4pPr>
            <a:lvl5pPr>
              <a:defRPr sz="2800">
                <a:latin typeface="Calibri"/>
              </a:defRPr>
            </a:lvl5pPr>
          </a:lstStyle>
          <a:p>
            <a:pPr marL="342900" lvl="0" indent="-342900" algn="l" defTabSz="914400" rtl="0" eaLnBrk="1" latinLnBrk="0" hangingPunct="1">
              <a:spcBef>
                <a:spcPct val="20000"/>
              </a:spcBef>
              <a:buFont typeface="Arial" pitchFamily="34" charset="0"/>
              <a:buNone/>
            </a:pPr>
            <a:r>
              <a:rPr lang="en-US"/>
              <a:t>SectionTitle</a:t>
            </a:r>
          </a:p>
        </p:txBody>
      </p:sp>
      <p:sp>
        <p:nvSpPr>
          <p:cNvPr id="8" name="ObjectiveNumber" hidden="1"/>
          <p:cNvSpPr>
            <a:spLocks noGrp="1"/>
          </p:cNvSpPr>
          <p:nvPr>
            <p:ph type="body" sz="quarter" idx="15" hasCustomPrompt="1"/>
          </p:nvPr>
        </p:nvSpPr>
        <p:spPr>
          <a:xfrm>
            <a:off x="1270000" y="2794000"/>
            <a:ext cx="5080000" cy="444500"/>
          </a:xfrm>
          <a:prstGeom prst="rect">
            <a:avLst/>
          </a:prstGeom>
        </p:spPr>
        <p:txBody>
          <a:bodyPr/>
          <a:lstStyle>
            <a:lvl1pPr>
              <a:defRPr sz="2800">
                <a:latin typeface="Calibri"/>
              </a:defRPr>
            </a:lvl1pPr>
            <a:lvl2pPr>
              <a:defRPr sz="2800">
                <a:latin typeface="Calibri"/>
              </a:defRPr>
            </a:lvl2pPr>
            <a:lvl3pPr>
              <a:defRPr sz="2800">
                <a:latin typeface="Calibri"/>
              </a:defRPr>
            </a:lvl3pPr>
            <a:lvl4pPr>
              <a:defRPr sz="2800">
                <a:latin typeface="Calibri"/>
              </a:defRPr>
            </a:lvl4pPr>
            <a:lvl5pPr>
              <a:defRPr sz="2800">
                <a:latin typeface="Calibri"/>
              </a:defRPr>
            </a:lvl5pPr>
          </a:lstStyle>
          <a:p>
            <a:pPr marL="342900" lvl="0" indent="-342900" algn="l" defTabSz="914400" rtl="0" eaLnBrk="1" latinLnBrk="0" hangingPunct="1">
              <a:spcBef>
                <a:spcPct val="20000"/>
              </a:spcBef>
              <a:buFont typeface="Arial" pitchFamily="34" charset="0"/>
              <a:buNone/>
            </a:pPr>
            <a:r>
              <a:rPr lang="en-US"/>
              <a:t>ObjectiveNumber</a:t>
            </a:r>
          </a:p>
        </p:txBody>
      </p:sp>
      <p:sp>
        <p:nvSpPr>
          <p:cNvPr id="9" name="Objective" hidden="1"/>
          <p:cNvSpPr>
            <a:spLocks noGrp="1"/>
          </p:cNvSpPr>
          <p:nvPr>
            <p:ph type="body" sz="quarter" idx="16" hasCustomPrompt="1"/>
          </p:nvPr>
        </p:nvSpPr>
        <p:spPr>
          <a:xfrm>
            <a:off x="1270000" y="3302000"/>
            <a:ext cx="5080000" cy="444500"/>
          </a:xfrm>
          <a:prstGeom prst="rect">
            <a:avLst/>
          </a:prstGeom>
        </p:spPr>
        <p:txBody>
          <a:bodyPr/>
          <a:lstStyle>
            <a:lvl1pPr>
              <a:defRPr sz="2800">
                <a:latin typeface="Calibri"/>
              </a:defRPr>
            </a:lvl1pPr>
            <a:lvl2pPr>
              <a:defRPr sz="2800">
                <a:latin typeface="Calibri"/>
              </a:defRPr>
            </a:lvl2pPr>
            <a:lvl3pPr>
              <a:defRPr sz="2800">
                <a:latin typeface="Calibri"/>
              </a:defRPr>
            </a:lvl3pPr>
            <a:lvl4pPr>
              <a:defRPr sz="2800">
                <a:latin typeface="Calibri"/>
              </a:defRPr>
            </a:lvl4pPr>
            <a:lvl5pPr>
              <a:defRPr sz="2800">
                <a:latin typeface="Calibri"/>
              </a:defRPr>
            </a:lvl5pPr>
          </a:lstStyle>
          <a:p>
            <a:pPr marL="342900" lvl="0" indent="-342900" algn="l" defTabSz="914400" rtl="0" eaLnBrk="1" latinLnBrk="0" hangingPunct="1">
              <a:spcBef>
                <a:spcPct val="20000"/>
              </a:spcBef>
              <a:buFont typeface="Arial" pitchFamily="34" charset="0"/>
              <a:buNone/>
            </a:pPr>
            <a:r>
              <a:rPr lang="en-US"/>
              <a:t>Objective</a:t>
            </a:r>
          </a:p>
        </p:txBody>
      </p:sp>
      <p:sp>
        <p:nvSpPr>
          <p:cNvPr id="10" name="ItemNumber" hidden="1"/>
          <p:cNvSpPr>
            <a:spLocks noGrp="1"/>
          </p:cNvSpPr>
          <p:nvPr>
            <p:ph type="body" sz="quarter" idx="17" hasCustomPrompt="1"/>
          </p:nvPr>
        </p:nvSpPr>
        <p:spPr>
          <a:xfrm>
            <a:off x="1270000" y="3810000"/>
            <a:ext cx="5080000" cy="444500"/>
          </a:xfrm>
          <a:prstGeom prst="rect">
            <a:avLst/>
          </a:prstGeom>
        </p:spPr>
        <p:txBody>
          <a:bodyPr/>
          <a:lstStyle>
            <a:lvl1pPr>
              <a:defRPr sz="2800">
                <a:latin typeface="Calibri"/>
              </a:defRPr>
            </a:lvl1pPr>
            <a:lvl2pPr>
              <a:defRPr sz="2800">
                <a:latin typeface="Calibri"/>
              </a:defRPr>
            </a:lvl2pPr>
            <a:lvl3pPr>
              <a:defRPr sz="2800">
                <a:latin typeface="Calibri"/>
              </a:defRPr>
            </a:lvl3pPr>
            <a:lvl4pPr>
              <a:defRPr sz="2800">
                <a:latin typeface="Calibri"/>
              </a:defRPr>
            </a:lvl4pPr>
            <a:lvl5pPr>
              <a:defRPr sz="2800">
                <a:latin typeface="Calibri"/>
              </a:defRPr>
            </a:lvl5pPr>
          </a:lstStyle>
          <a:p>
            <a:pPr marL="342900" lvl="0" indent="-342900" algn="l" defTabSz="914400" rtl="0" eaLnBrk="1" latinLnBrk="0" hangingPunct="1">
              <a:spcBef>
                <a:spcPct val="20000"/>
              </a:spcBef>
              <a:buFont typeface="Arial" pitchFamily="34" charset="0"/>
              <a:buNone/>
            </a:pPr>
            <a:r>
              <a:rPr lang="en-US"/>
              <a:t>ItemNumber</a:t>
            </a:r>
          </a:p>
        </p:txBody>
      </p:sp>
      <p:sp>
        <p:nvSpPr>
          <p:cNvPr id="11" name="ItemTitle" hidden="1"/>
          <p:cNvSpPr>
            <a:spLocks noGrp="1"/>
          </p:cNvSpPr>
          <p:nvPr>
            <p:ph type="body" sz="quarter" idx="18" hasCustomPrompt="1"/>
          </p:nvPr>
        </p:nvSpPr>
        <p:spPr>
          <a:xfrm>
            <a:off x="1270000" y="4318000"/>
            <a:ext cx="5080000" cy="444500"/>
          </a:xfrm>
          <a:prstGeom prst="rect">
            <a:avLst/>
          </a:prstGeom>
        </p:spPr>
        <p:txBody>
          <a:bodyPr/>
          <a:lstStyle>
            <a:lvl1pPr>
              <a:defRPr sz="2800">
                <a:latin typeface="Calibri"/>
              </a:defRPr>
            </a:lvl1pPr>
            <a:lvl2pPr>
              <a:defRPr sz="2800">
                <a:latin typeface="Calibri"/>
              </a:defRPr>
            </a:lvl2pPr>
            <a:lvl3pPr>
              <a:defRPr sz="2800">
                <a:latin typeface="Calibri"/>
              </a:defRPr>
            </a:lvl3pPr>
            <a:lvl4pPr>
              <a:defRPr sz="2800">
                <a:latin typeface="Calibri"/>
              </a:defRPr>
            </a:lvl4pPr>
            <a:lvl5pPr>
              <a:defRPr sz="2800">
                <a:latin typeface="Calibri"/>
              </a:defRPr>
            </a:lvl5pPr>
          </a:lstStyle>
          <a:p>
            <a:pPr marL="342900" lvl="0" indent="-342900" algn="l" defTabSz="914400" rtl="0" eaLnBrk="1" latinLnBrk="0" hangingPunct="1">
              <a:spcBef>
                <a:spcPct val="20000"/>
              </a:spcBef>
              <a:buFont typeface="Arial" pitchFamily="34" charset="0"/>
              <a:buNone/>
            </a:pPr>
            <a:r>
              <a:rPr lang="en-US"/>
              <a:t>ItemTitle</a:t>
            </a:r>
          </a:p>
        </p:txBody>
      </p:sp>
      <p:sp>
        <p:nvSpPr>
          <p:cNvPr id="12" name="CONS" hidden="1"/>
          <p:cNvSpPr>
            <a:spLocks noGrp="1"/>
          </p:cNvSpPr>
          <p:nvPr>
            <p:ph type="body" sz="quarter" idx="19" hasCustomPrompt="1"/>
          </p:nvPr>
        </p:nvSpPr>
        <p:spPr>
          <a:xfrm>
            <a:off x="1270000" y="4826000"/>
            <a:ext cx="5080000" cy="444500"/>
          </a:xfrm>
          <a:prstGeom prst="rect">
            <a:avLst/>
          </a:prstGeom>
        </p:spPr>
        <p:txBody>
          <a:bodyPr/>
          <a:lstStyle>
            <a:lvl1pPr>
              <a:defRPr sz="2800">
                <a:latin typeface="Calibri"/>
              </a:defRPr>
            </a:lvl1pPr>
            <a:lvl2pPr>
              <a:defRPr sz="2800">
                <a:latin typeface="Calibri"/>
              </a:defRPr>
            </a:lvl2pPr>
            <a:lvl3pPr>
              <a:defRPr sz="2800">
                <a:latin typeface="Calibri"/>
              </a:defRPr>
            </a:lvl3pPr>
            <a:lvl4pPr>
              <a:defRPr sz="2800">
                <a:latin typeface="Calibri"/>
              </a:defRPr>
            </a:lvl4pPr>
            <a:lvl5pPr>
              <a:defRPr sz="2800">
                <a:latin typeface="Calibri"/>
              </a:defRPr>
            </a:lvl5pPr>
          </a:lstStyle>
          <a:p>
            <a:pPr marL="342900" lvl="0" indent="-342900" algn="l" defTabSz="914400" rtl="0" eaLnBrk="1" latinLnBrk="0" hangingPunct="1">
              <a:spcBef>
                <a:spcPct val="20000"/>
              </a:spcBef>
              <a:buFont typeface="Arial" pitchFamily="34" charset="0"/>
              <a:buNone/>
            </a:pPr>
            <a:r>
              <a:rPr lang="en-US"/>
              <a:t>CONS</a:t>
            </a:r>
          </a:p>
        </p:txBody>
      </p:sp>
      <p:sp>
        <p:nvSpPr>
          <p:cNvPr id="13" name="SlideNumber" hidden="1"/>
          <p:cNvSpPr>
            <a:spLocks noGrp="1"/>
          </p:cNvSpPr>
          <p:nvPr>
            <p:ph type="body" sz="quarter" idx="20" hasCustomPrompt="1"/>
          </p:nvPr>
        </p:nvSpPr>
        <p:spPr>
          <a:xfrm>
            <a:off x="7391400" y="6553200"/>
            <a:ext cx="1524000" cy="228600"/>
          </a:xfrm>
          <a:prstGeom prst="rect">
            <a:avLst/>
          </a:prstGeom>
        </p:spPr>
        <p:txBody>
          <a:bodyPr anchor="ctr" anchorCtr="0"/>
          <a:lstStyle>
            <a:lvl1pPr algn="r">
              <a:buNone/>
              <a:defRPr sz="1800"/>
            </a:lvl1pPr>
          </a:lstStyle>
          <a:p>
            <a:pPr lvl="0"/>
            <a:r>
              <a:rPr lang="en-US" dirty="0" err="1"/>
              <a:t>SlideNumber</a:t>
            </a:r>
            <a:endParaRPr lang="en-US" dirty="0"/>
          </a:p>
        </p:txBody>
      </p:sp>
    </p:spTree>
    <p:extLst>
      <p:ext uri="{BB962C8B-B14F-4D97-AF65-F5344CB8AC3E}">
        <p14:creationId xmlns:p14="http://schemas.microsoft.com/office/powerpoint/2010/main" val="199809063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3_Objectives">
    <p:spTree>
      <p:nvGrpSpPr>
        <p:cNvPr id="1" name=""/>
        <p:cNvGrpSpPr/>
        <p:nvPr/>
      </p:nvGrpSpPr>
      <p:grpSpPr>
        <a:xfrm>
          <a:off x="0" y="0"/>
          <a:ext cx="0" cy="0"/>
          <a:chOff x="0" y="0"/>
          <a:chExt cx="0" cy="0"/>
        </a:xfrm>
      </p:grpSpPr>
      <p:sp>
        <p:nvSpPr>
          <p:cNvPr id="7" name="ChapterNumber" hidden="1"/>
          <p:cNvSpPr>
            <a:spLocks noGrp="1"/>
          </p:cNvSpPr>
          <p:nvPr>
            <p:ph type="body" sz="quarter" idx="10" hasCustomPrompt="1"/>
          </p:nvPr>
        </p:nvSpPr>
        <p:spPr>
          <a:xfrm>
            <a:off x="4114800" y="1524000"/>
            <a:ext cx="1447800" cy="990600"/>
          </a:xfrm>
          <a:prstGeom prst="rect">
            <a:avLst/>
          </a:prstGeom>
        </p:spPr>
        <p:txBody>
          <a:bodyPr anchor="ctr" anchorCtr="0"/>
          <a:lstStyle>
            <a:lvl1pPr algn="ctr">
              <a:buNone/>
              <a:defRPr sz="6000" b="1" baseline="0">
                <a:solidFill>
                  <a:srgbClr val="C30075"/>
                </a:solidFill>
              </a:defRPr>
            </a:lvl1pPr>
          </a:lstStyle>
          <a:p>
            <a:pPr lvl="0"/>
            <a:r>
              <a:rPr lang="en-US" dirty="0"/>
              <a:t>CH#</a:t>
            </a:r>
          </a:p>
        </p:txBody>
      </p:sp>
      <p:sp>
        <p:nvSpPr>
          <p:cNvPr id="8" name="ChapterTitle" hidden="1"/>
          <p:cNvSpPr>
            <a:spLocks noGrp="1"/>
          </p:cNvSpPr>
          <p:nvPr>
            <p:ph type="body" sz="quarter" idx="11" hasCustomPrompt="1"/>
          </p:nvPr>
        </p:nvSpPr>
        <p:spPr>
          <a:xfrm>
            <a:off x="304800" y="2057400"/>
            <a:ext cx="3505200" cy="457200"/>
          </a:xfrm>
          <a:prstGeom prst="rect">
            <a:avLst/>
          </a:prstGeom>
        </p:spPr>
        <p:txBody>
          <a:bodyPr anchor="ctr" anchorCtr="0"/>
          <a:lstStyle>
            <a:lvl1pPr>
              <a:buNone/>
              <a:defRPr b="0" baseline="0">
                <a:solidFill>
                  <a:schemeClr val="tx1"/>
                </a:solidFill>
              </a:defRPr>
            </a:lvl1pPr>
          </a:lstStyle>
          <a:p>
            <a:pPr lvl="0"/>
            <a:r>
              <a:rPr lang="en-US" dirty="0"/>
              <a:t>Chapter Title</a:t>
            </a:r>
          </a:p>
        </p:txBody>
      </p:sp>
      <p:sp>
        <p:nvSpPr>
          <p:cNvPr id="9" name="ChapterSubTitle" hidden="1"/>
          <p:cNvSpPr>
            <a:spLocks noGrp="1"/>
          </p:cNvSpPr>
          <p:nvPr>
            <p:ph type="body" sz="quarter" idx="12" hasCustomPrompt="1"/>
          </p:nvPr>
        </p:nvSpPr>
        <p:spPr>
          <a:xfrm>
            <a:off x="304800" y="1524000"/>
            <a:ext cx="3352800" cy="533400"/>
          </a:xfrm>
          <a:prstGeom prst="rect">
            <a:avLst/>
          </a:prstGeom>
        </p:spPr>
        <p:txBody>
          <a:bodyPr anchor="ctr" anchorCtr="0"/>
          <a:lstStyle>
            <a:lvl1pPr>
              <a:buNone/>
              <a:defRPr/>
            </a:lvl1pPr>
          </a:lstStyle>
          <a:p>
            <a:pPr lvl="0"/>
            <a:r>
              <a:rPr lang="en-US" dirty="0"/>
              <a:t>Chapter </a:t>
            </a:r>
            <a:r>
              <a:rPr lang="en-US" dirty="0" err="1"/>
              <a:t>SubTitle</a:t>
            </a:r>
            <a:endParaRPr lang="en-US" dirty="0"/>
          </a:p>
        </p:txBody>
      </p:sp>
      <p:sp>
        <p:nvSpPr>
          <p:cNvPr id="19" name="SectionNumber"/>
          <p:cNvSpPr>
            <a:spLocks noGrp="1"/>
          </p:cNvSpPr>
          <p:nvPr>
            <p:ph type="body" sz="quarter" idx="13" hasCustomPrompt="1"/>
          </p:nvPr>
        </p:nvSpPr>
        <p:spPr>
          <a:xfrm>
            <a:off x="0" y="0"/>
            <a:ext cx="1371600" cy="441434"/>
          </a:xfrm>
          <a:prstGeom prst="rect">
            <a:avLst/>
          </a:prstGeom>
        </p:spPr>
        <p:txBody>
          <a:bodyPr lIns="91440" tIns="0" rIns="91440" bIns="0" anchor="t" anchorCtr="1"/>
          <a:lstStyle>
            <a:lvl1pPr marL="0" indent="0" algn="l">
              <a:buNone/>
              <a:defRPr sz="3200" b="0">
                <a:solidFill>
                  <a:schemeClr val="bg1"/>
                </a:solidFill>
                <a:latin typeface="Helvetica" pitchFamily="34" charset="0"/>
              </a:defRPr>
            </a:lvl1pPr>
          </a:lstStyle>
          <a:p>
            <a:pPr lvl="0"/>
            <a:r>
              <a:rPr lang="en-US" dirty="0"/>
              <a:t>SC#</a:t>
            </a:r>
          </a:p>
        </p:txBody>
      </p:sp>
      <p:sp>
        <p:nvSpPr>
          <p:cNvPr id="20" name="SectionTitle"/>
          <p:cNvSpPr>
            <a:spLocks noGrp="1"/>
          </p:cNvSpPr>
          <p:nvPr>
            <p:ph type="body" sz="quarter" idx="14" hasCustomPrompt="1"/>
          </p:nvPr>
        </p:nvSpPr>
        <p:spPr>
          <a:xfrm>
            <a:off x="1447800" y="0"/>
            <a:ext cx="7696200" cy="1097280"/>
          </a:xfrm>
          <a:prstGeom prst="rect">
            <a:avLst/>
          </a:prstGeom>
        </p:spPr>
        <p:txBody>
          <a:bodyPr lIns="91440" tIns="0" rIns="91440" bIns="0" anchor="t" anchorCtr="0"/>
          <a:lstStyle>
            <a:lvl1pPr marL="0" indent="0">
              <a:buNone/>
              <a:defRPr sz="3200" b="1" cap="none" baseline="0">
                <a:solidFill>
                  <a:srgbClr val="CE171F"/>
                </a:solidFill>
                <a:latin typeface="Helvetica" pitchFamily="34" charset="0"/>
              </a:defRPr>
            </a:lvl1pPr>
          </a:lstStyle>
          <a:p>
            <a:pPr lvl="0"/>
            <a:r>
              <a:rPr lang="en-US" dirty="0" err="1"/>
              <a:t>Sectiontitle</a:t>
            </a:r>
            <a:endParaRPr lang="en-US" dirty="0"/>
          </a:p>
        </p:txBody>
      </p:sp>
      <p:sp>
        <p:nvSpPr>
          <p:cNvPr id="12" name="ObjectiveNumber" hidden="1"/>
          <p:cNvSpPr>
            <a:spLocks noGrp="1"/>
          </p:cNvSpPr>
          <p:nvPr>
            <p:ph type="body" sz="quarter" idx="15" hasCustomPrompt="1"/>
          </p:nvPr>
        </p:nvSpPr>
        <p:spPr>
          <a:xfrm>
            <a:off x="41096" y="1905000"/>
            <a:ext cx="914400" cy="381000"/>
          </a:xfrm>
          <a:prstGeom prst="rect">
            <a:avLst/>
          </a:prstGeom>
        </p:spPr>
        <p:txBody>
          <a:bodyPr anchor="t" anchorCtr="0"/>
          <a:lstStyle>
            <a:lvl1pPr algn="ctr">
              <a:buNone/>
              <a:defRPr sz="2800" b="1">
                <a:solidFill>
                  <a:srgbClr val="C30075"/>
                </a:solidFill>
              </a:defRPr>
            </a:lvl1pPr>
          </a:lstStyle>
          <a:p>
            <a:pPr lvl="0"/>
            <a:r>
              <a:rPr lang="en-US" dirty="0"/>
              <a:t>OB#</a:t>
            </a:r>
          </a:p>
        </p:txBody>
      </p:sp>
      <p:sp>
        <p:nvSpPr>
          <p:cNvPr id="13" name="Objective" hidden="1"/>
          <p:cNvSpPr>
            <a:spLocks noGrp="1"/>
          </p:cNvSpPr>
          <p:nvPr>
            <p:ph type="body" sz="quarter" idx="16" hasCustomPrompt="1"/>
          </p:nvPr>
        </p:nvSpPr>
        <p:spPr>
          <a:xfrm>
            <a:off x="0" y="1219200"/>
            <a:ext cx="9144000" cy="533400"/>
          </a:xfrm>
          <a:prstGeom prst="rect">
            <a:avLst/>
          </a:prstGeom>
        </p:spPr>
        <p:txBody>
          <a:bodyPr anchor="t" anchorCtr="0"/>
          <a:lstStyle>
            <a:lvl1pPr marL="0" indent="0">
              <a:buNone/>
              <a:defRPr sz="2800" b="1">
                <a:solidFill>
                  <a:srgbClr val="4F74A7"/>
                </a:solidFill>
              </a:defRPr>
            </a:lvl1pPr>
          </a:lstStyle>
          <a:p>
            <a:pPr lvl="0"/>
            <a:r>
              <a:rPr lang="en-US" dirty="0"/>
              <a:t>Objective</a:t>
            </a:r>
          </a:p>
        </p:txBody>
      </p:sp>
      <p:sp>
        <p:nvSpPr>
          <p:cNvPr id="14" name="ItemNumber" hidden="1"/>
          <p:cNvSpPr>
            <a:spLocks noGrp="1"/>
          </p:cNvSpPr>
          <p:nvPr>
            <p:ph type="body" sz="quarter" idx="17" hasCustomPrompt="1"/>
          </p:nvPr>
        </p:nvSpPr>
        <p:spPr>
          <a:xfrm>
            <a:off x="304800" y="4038600"/>
            <a:ext cx="914400" cy="457200"/>
          </a:xfrm>
          <a:prstGeom prst="rect">
            <a:avLst/>
          </a:prstGeom>
        </p:spPr>
        <p:txBody>
          <a:bodyPr anchor="ctr" anchorCtr="0"/>
          <a:lstStyle>
            <a:lvl1pPr>
              <a:buNone/>
              <a:defRPr/>
            </a:lvl1pPr>
          </a:lstStyle>
          <a:p>
            <a:pPr lvl="0"/>
            <a:r>
              <a:rPr lang="en-US" dirty="0"/>
              <a:t>IT#</a:t>
            </a:r>
          </a:p>
        </p:txBody>
      </p:sp>
      <p:sp>
        <p:nvSpPr>
          <p:cNvPr id="15" name="ItemTitle" hidden="1"/>
          <p:cNvSpPr>
            <a:spLocks noGrp="1"/>
          </p:cNvSpPr>
          <p:nvPr>
            <p:ph type="body" sz="quarter" idx="18" hasCustomPrompt="1"/>
          </p:nvPr>
        </p:nvSpPr>
        <p:spPr>
          <a:xfrm>
            <a:off x="0" y="1219200"/>
            <a:ext cx="9144000" cy="533400"/>
          </a:xfrm>
          <a:prstGeom prst="rect">
            <a:avLst/>
          </a:prstGeom>
        </p:spPr>
        <p:txBody>
          <a:bodyPr anchor="ctr" anchorCtr="0"/>
          <a:lstStyle>
            <a:lvl1pPr>
              <a:buNone/>
              <a:defRPr sz="3200" b="1">
                <a:solidFill>
                  <a:srgbClr val="4F74A7"/>
                </a:solidFill>
              </a:defRPr>
            </a:lvl1pPr>
          </a:lstStyle>
          <a:p>
            <a:pPr lvl="0"/>
            <a:r>
              <a:rPr lang="en-US" dirty="0" err="1"/>
              <a:t>ItemTitle</a:t>
            </a:r>
            <a:endParaRPr lang="en-US" dirty="0"/>
          </a:p>
        </p:txBody>
      </p:sp>
      <p:sp>
        <p:nvSpPr>
          <p:cNvPr id="16" name="CONS" hidden="1"/>
          <p:cNvSpPr>
            <a:spLocks noGrp="1"/>
          </p:cNvSpPr>
          <p:nvPr>
            <p:ph type="body" sz="quarter" idx="19" hasCustomPrompt="1"/>
          </p:nvPr>
        </p:nvSpPr>
        <p:spPr>
          <a:xfrm>
            <a:off x="6400800" y="6096000"/>
            <a:ext cx="2514600" cy="304800"/>
          </a:xfrm>
          <a:prstGeom prst="rect">
            <a:avLst/>
          </a:prstGeom>
        </p:spPr>
        <p:txBody>
          <a:bodyPr anchor="ctr" anchorCtr="0"/>
          <a:lstStyle>
            <a:lvl1pPr>
              <a:buNone/>
              <a:defRPr sz="2000"/>
            </a:lvl1pPr>
          </a:lstStyle>
          <a:p>
            <a:pPr lvl="0"/>
            <a:r>
              <a:rPr lang="en-US" dirty="0"/>
              <a:t>CONS</a:t>
            </a:r>
          </a:p>
        </p:txBody>
      </p:sp>
      <p:sp>
        <p:nvSpPr>
          <p:cNvPr id="17" name="SlideNumber"/>
          <p:cNvSpPr>
            <a:spLocks noGrp="1"/>
          </p:cNvSpPr>
          <p:nvPr>
            <p:ph type="body" sz="quarter" idx="20" hasCustomPrompt="1"/>
          </p:nvPr>
        </p:nvSpPr>
        <p:spPr>
          <a:xfrm>
            <a:off x="7391400" y="6553200"/>
            <a:ext cx="1524000" cy="228600"/>
          </a:xfrm>
          <a:prstGeom prst="rect">
            <a:avLst/>
          </a:prstGeom>
        </p:spPr>
        <p:txBody>
          <a:bodyPr anchor="ctr" anchorCtr="0"/>
          <a:lstStyle>
            <a:lvl1pPr marL="0" indent="0" algn="r">
              <a:buNone/>
              <a:defRPr sz="1800"/>
            </a:lvl1pPr>
          </a:lstStyle>
          <a:p>
            <a:pPr lvl="0"/>
            <a:r>
              <a:rPr lang="en-US" dirty="0" err="1"/>
              <a:t>SlideNumber</a:t>
            </a:r>
            <a:endParaRPr lang="en-US" dirty="0"/>
          </a:p>
        </p:txBody>
      </p:sp>
      <p:sp>
        <p:nvSpPr>
          <p:cNvPr id="18" name="Copyright" hidden="1"/>
          <p:cNvSpPr>
            <a:spLocks noGrp="1"/>
          </p:cNvSpPr>
          <p:nvPr>
            <p:ph type="body" sz="quarter" idx="21" hasCustomPrompt="1"/>
          </p:nvPr>
        </p:nvSpPr>
        <p:spPr>
          <a:xfrm>
            <a:off x="1143000" y="6553200"/>
            <a:ext cx="5943600" cy="228600"/>
          </a:xfrm>
          <a:prstGeom prst="rect">
            <a:avLst/>
          </a:prstGeom>
        </p:spPr>
        <p:txBody>
          <a:bodyPr anchor="ctr" anchorCtr="0"/>
          <a:lstStyle>
            <a:lvl1pPr algn="ctr">
              <a:buNone/>
              <a:defRPr sz="1000"/>
            </a:lvl1pPr>
          </a:lstStyle>
          <a:p>
            <a:pPr lvl="0"/>
            <a:r>
              <a:rPr lang="en-US" dirty="0"/>
              <a:t>Copyright</a:t>
            </a:r>
          </a:p>
        </p:txBody>
      </p:sp>
      <p:graphicFrame>
        <p:nvGraphicFramePr>
          <p:cNvPr id="21" name="ObjectivesTable"/>
          <p:cNvGraphicFramePr>
            <a:graphicFrameLocks noGrp="1"/>
          </p:cNvGraphicFramePr>
          <p:nvPr userDrawn="1">
            <p:extLst/>
          </p:nvPr>
        </p:nvGraphicFramePr>
        <p:xfrm>
          <a:off x="152400" y="1905001"/>
          <a:ext cx="8839200" cy="426720"/>
        </p:xfrm>
        <a:graphic>
          <a:graphicData uri="http://schemas.openxmlformats.org/drawingml/2006/table">
            <a:tbl>
              <a:tblPr>
                <a:tableStyleId>{5C22544A-7EE6-4342-B048-85BDC9FD1C3A}</a:tableStyleId>
              </a:tblPr>
              <a:tblGrid>
                <a:gridCol w="8839200">
                  <a:extLst>
                    <a:ext uri="{9D8B030D-6E8A-4147-A177-3AD203B41FA5}">
                      <a16:colId xmlns="" xmlns:a16="http://schemas.microsoft.com/office/drawing/2014/main" val="20000"/>
                    </a:ext>
                  </a:extLst>
                </a:gridCol>
              </a:tblGrid>
              <a:tr h="304799">
                <a:tc>
                  <a:txBody>
                    <a:bodyPr/>
                    <a:lstStyle/>
                    <a:p>
                      <a:pPr algn="ctr"/>
                      <a:endParaRPr lang="en-US" sz="2800" dirty="0">
                        <a:solidFill>
                          <a:schemeClr val="tx1"/>
                        </a:solidFill>
                      </a:endParaRPr>
                    </a:p>
                  </a:txBody>
                  <a:tcPr marT="0" marB="0">
                    <a:noFill/>
                  </a:tcPr>
                </a:tc>
                <a:extLst>
                  <a:ext uri="{0D108BD9-81ED-4DB2-BD59-A6C34878D82A}">
                    <a16:rowId xmlns="" xmlns:a16="http://schemas.microsoft.com/office/drawing/2014/main" val="10000"/>
                  </a:ext>
                </a:extLst>
              </a:tr>
            </a:tbl>
          </a:graphicData>
        </a:graphic>
      </p:graphicFrame>
      <p:sp>
        <p:nvSpPr>
          <p:cNvPr id="3" name="Content Placeholder 2"/>
          <p:cNvSpPr>
            <a:spLocks noGrp="1"/>
          </p:cNvSpPr>
          <p:nvPr>
            <p:ph sz="quarter" idx="22"/>
          </p:nvPr>
        </p:nvSpPr>
        <p:spPr>
          <a:xfrm>
            <a:off x="2209800" y="2118361"/>
            <a:ext cx="5181600" cy="1676400"/>
          </a:xfrm>
          <a:prstGeom prst="rect">
            <a:avLst/>
          </a:prstGeom>
        </p:spPr>
        <p:txBody>
          <a:bodyPr/>
          <a:lstStyle>
            <a:lvl1pPr marL="0" indent="0" algn="ctr">
              <a:buFontTx/>
              <a:buNone/>
              <a:defRPr sz="2800"/>
            </a:lvl1pPr>
            <a:lvl2pPr marL="457200" indent="0">
              <a:buFontTx/>
              <a:buNone/>
              <a:defRPr sz="2800"/>
            </a:lvl2pPr>
            <a:lvl3pPr marL="914400" indent="0">
              <a:buFontTx/>
              <a:buNone/>
              <a:defRPr sz="2800"/>
            </a:lvl3pPr>
            <a:lvl4pPr marL="1371600" indent="0">
              <a:buFontTx/>
              <a:buNone/>
              <a:defRPr sz="2800"/>
            </a:lvl4pPr>
            <a:lvl5pPr marL="1828800" indent="0">
              <a:buFontTx/>
              <a:buNone/>
              <a:defRPr sz="2800"/>
            </a:lvl5pPr>
          </a:lstStyle>
          <a:p>
            <a:pPr lvl="0"/>
            <a:r>
              <a:rPr lang="en-US" dirty="0"/>
              <a:t>Click to</a:t>
            </a:r>
          </a:p>
        </p:txBody>
      </p:sp>
      <p:sp>
        <p:nvSpPr>
          <p:cNvPr id="22" name="Text Placeholder 3"/>
          <p:cNvSpPr>
            <a:spLocks noGrp="1"/>
          </p:cNvSpPr>
          <p:nvPr>
            <p:ph type="body" sz="quarter" idx="23"/>
          </p:nvPr>
        </p:nvSpPr>
        <p:spPr>
          <a:xfrm>
            <a:off x="3848100" y="1524000"/>
            <a:ext cx="1562100" cy="457200"/>
          </a:xfrm>
          <a:prstGeom prst="rect">
            <a:avLst/>
          </a:prstGeom>
        </p:spPr>
        <p:txBody>
          <a:bodyPr/>
          <a:lstStyle>
            <a:lvl1pPr marL="0" indent="0" algn="ctr">
              <a:buFontTx/>
              <a:buNone/>
              <a:defRPr>
                <a:solidFill>
                  <a:srgbClr val="4F74A7"/>
                </a:solidFill>
              </a:defRPr>
            </a:lvl1pPr>
          </a:lstStyle>
          <a:p>
            <a:pPr lvl="0"/>
            <a:r>
              <a:rPr lang="en-US" dirty="0"/>
              <a:t>Click</a:t>
            </a:r>
          </a:p>
        </p:txBody>
      </p:sp>
    </p:spTree>
    <p:extLst>
      <p:ext uri="{BB962C8B-B14F-4D97-AF65-F5344CB8AC3E}">
        <p14:creationId xmlns:p14="http://schemas.microsoft.com/office/powerpoint/2010/main" val="199567878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Exposition">
    <p:spTree>
      <p:nvGrpSpPr>
        <p:cNvPr id="1" name=""/>
        <p:cNvGrpSpPr/>
        <p:nvPr/>
      </p:nvGrpSpPr>
      <p:grpSpPr>
        <a:xfrm>
          <a:off x="0" y="0"/>
          <a:ext cx="0" cy="0"/>
          <a:chOff x="0" y="0"/>
          <a:chExt cx="0" cy="0"/>
        </a:xfrm>
      </p:grpSpPr>
      <p:sp>
        <p:nvSpPr>
          <p:cNvPr id="7" name="ChapterNumber" hidden="1"/>
          <p:cNvSpPr>
            <a:spLocks noGrp="1"/>
          </p:cNvSpPr>
          <p:nvPr>
            <p:ph type="body" sz="quarter" idx="10" hasCustomPrompt="1"/>
          </p:nvPr>
        </p:nvSpPr>
        <p:spPr>
          <a:xfrm>
            <a:off x="4114800" y="1524000"/>
            <a:ext cx="1447800" cy="990600"/>
          </a:xfrm>
          <a:prstGeom prst="rect">
            <a:avLst/>
          </a:prstGeom>
        </p:spPr>
        <p:txBody>
          <a:bodyPr anchor="ctr" anchorCtr="0"/>
          <a:lstStyle>
            <a:lvl1pPr algn="ctr">
              <a:buNone/>
              <a:defRPr sz="6000" b="1" baseline="0">
                <a:solidFill>
                  <a:srgbClr val="C30075"/>
                </a:solidFill>
              </a:defRPr>
            </a:lvl1pPr>
          </a:lstStyle>
          <a:p>
            <a:pPr lvl="0"/>
            <a:r>
              <a:rPr lang="en-US" dirty="0"/>
              <a:t>CH#</a:t>
            </a:r>
          </a:p>
        </p:txBody>
      </p:sp>
      <p:sp>
        <p:nvSpPr>
          <p:cNvPr id="8" name="ChapterTitle" hidden="1"/>
          <p:cNvSpPr>
            <a:spLocks noGrp="1"/>
          </p:cNvSpPr>
          <p:nvPr>
            <p:ph type="body" sz="quarter" idx="11" hasCustomPrompt="1"/>
          </p:nvPr>
        </p:nvSpPr>
        <p:spPr>
          <a:xfrm>
            <a:off x="304800" y="2057400"/>
            <a:ext cx="3505200" cy="457200"/>
          </a:xfrm>
          <a:prstGeom prst="rect">
            <a:avLst/>
          </a:prstGeom>
        </p:spPr>
        <p:txBody>
          <a:bodyPr anchor="ctr" anchorCtr="0"/>
          <a:lstStyle>
            <a:lvl1pPr>
              <a:buNone/>
              <a:defRPr b="0" baseline="0">
                <a:solidFill>
                  <a:schemeClr val="tx1"/>
                </a:solidFill>
              </a:defRPr>
            </a:lvl1pPr>
          </a:lstStyle>
          <a:p>
            <a:pPr lvl="0"/>
            <a:r>
              <a:rPr lang="en-US" dirty="0"/>
              <a:t>Chapter Title</a:t>
            </a:r>
          </a:p>
        </p:txBody>
      </p:sp>
      <p:sp>
        <p:nvSpPr>
          <p:cNvPr id="9" name="ChapterSubTitle" hidden="1"/>
          <p:cNvSpPr>
            <a:spLocks noGrp="1"/>
          </p:cNvSpPr>
          <p:nvPr>
            <p:ph type="body" sz="quarter" idx="12" hasCustomPrompt="1"/>
          </p:nvPr>
        </p:nvSpPr>
        <p:spPr>
          <a:xfrm>
            <a:off x="304800" y="1524000"/>
            <a:ext cx="3352800" cy="533400"/>
          </a:xfrm>
          <a:prstGeom prst="rect">
            <a:avLst/>
          </a:prstGeom>
        </p:spPr>
        <p:txBody>
          <a:bodyPr anchor="ctr" anchorCtr="0"/>
          <a:lstStyle>
            <a:lvl1pPr>
              <a:buNone/>
              <a:defRPr/>
            </a:lvl1pPr>
          </a:lstStyle>
          <a:p>
            <a:pPr lvl="0"/>
            <a:r>
              <a:rPr lang="en-US" dirty="0"/>
              <a:t>Chapter </a:t>
            </a:r>
            <a:r>
              <a:rPr lang="en-US" dirty="0" err="1"/>
              <a:t>SubTitle</a:t>
            </a:r>
            <a:endParaRPr lang="en-US" dirty="0"/>
          </a:p>
        </p:txBody>
      </p:sp>
      <p:sp>
        <p:nvSpPr>
          <p:cNvPr id="19" name="SectionNumber"/>
          <p:cNvSpPr>
            <a:spLocks noGrp="1"/>
          </p:cNvSpPr>
          <p:nvPr>
            <p:ph type="body" sz="quarter" idx="13" hasCustomPrompt="1"/>
          </p:nvPr>
        </p:nvSpPr>
        <p:spPr>
          <a:xfrm>
            <a:off x="0" y="0"/>
            <a:ext cx="1371600" cy="441434"/>
          </a:xfrm>
          <a:prstGeom prst="rect">
            <a:avLst/>
          </a:prstGeom>
        </p:spPr>
        <p:txBody>
          <a:bodyPr lIns="91440" tIns="0" rIns="91440" bIns="0" anchor="t" anchorCtr="1"/>
          <a:lstStyle>
            <a:lvl1pPr marL="0" indent="0" algn="l">
              <a:buNone/>
              <a:defRPr sz="3200" b="0">
                <a:solidFill>
                  <a:schemeClr val="bg1"/>
                </a:solidFill>
                <a:latin typeface="Helvetica" pitchFamily="34" charset="0"/>
              </a:defRPr>
            </a:lvl1pPr>
          </a:lstStyle>
          <a:p>
            <a:pPr lvl="0"/>
            <a:r>
              <a:rPr lang="en-US" dirty="0"/>
              <a:t>SC#</a:t>
            </a:r>
          </a:p>
        </p:txBody>
      </p:sp>
      <p:sp>
        <p:nvSpPr>
          <p:cNvPr id="20" name="SectionTitle"/>
          <p:cNvSpPr>
            <a:spLocks noGrp="1"/>
          </p:cNvSpPr>
          <p:nvPr>
            <p:ph type="body" sz="quarter" idx="14" hasCustomPrompt="1"/>
          </p:nvPr>
        </p:nvSpPr>
        <p:spPr>
          <a:xfrm>
            <a:off x="1447800" y="0"/>
            <a:ext cx="7696200" cy="1097280"/>
          </a:xfrm>
          <a:prstGeom prst="rect">
            <a:avLst/>
          </a:prstGeom>
        </p:spPr>
        <p:txBody>
          <a:bodyPr lIns="91440" tIns="0" rIns="91440" bIns="0" anchor="t" anchorCtr="0"/>
          <a:lstStyle>
            <a:lvl1pPr marL="0" indent="0">
              <a:buNone/>
              <a:defRPr sz="3200" b="1" cap="none" baseline="0">
                <a:solidFill>
                  <a:srgbClr val="CE171F"/>
                </a:solidFill>
                <a:latin typeface="Helvetica" pitchFamily="34" charset="0"/>
              </a:defRPr>
            </a:lvl1pPr>
          </a:lstStyle>
          <a:p>
            <a:pPr lvl="0"/>
            <a:r>
              <a:rPr lang="en-US" dirty="0" err="1"/>
              <a:t>Sectiontitle</a:t>
            </a:r>
            <a:endParaRPr lang="en-US" dirty="0"/>
          </a:p>
        </p:txBody>
      </p:sp>
      <p:sp>
        <p:nvSpPr>
          <p:cNvPr id="12" name="ObjectiveNumber" hidden="1"/>
          <p:cNvSpPr>
            <a:spLocks noGrp="1"/>
          </p:cNvSpPr>
          <p:nvPr>
            <p:ph type="body" sz="quarter" idx="15" hasCustomPrompt="1"/>
          </p:nvPr>
        </p:nvSpPr>
        <p:spPr>
          <a:xfrm>
            <a:off x="41096" y="1905000"/>
            <a:ext cx="914400" cy="381000"/>
          </a:xfrm>
          <a:prstGeom prst="rect">
            <a:avLst/>
          </a:prstGeom>
        </p:spPr>
        <p:txBody>
          <a:bodyPr anchor="t" anchorCtr="0"/>
          <a:lstStyle>
            <a:lvl1pPr algn="ctr">
              <a:buNone/>
              <a:defRPr sz="2800" b="1">
                <a:solidFill>
                  <a:srgbClr val="C30075"/>
                </a:solidFill>
              </a:defRPr>
            </a:lvl1pPr>
          </a:lstStyle>
          <a:p>
            <a:pPr lvl="0"/>
            <a:r>
              <a:rPr lang="en-US" dirty="0"/>
              <a:t>OB#</a:t>
            </a:r>
          </a:p>
        </p:txBody>
      </p:sp>
      <p:sp>
        <p:nvSpPr>
          <p:cNvPr id="13" name="Objective"/>
          <p:cNvSpPr>
            <a:spLocks noGrp="1"/>
          </p:cNvSpPr>
          <p:nvPr>
            <p:ph type="body" sz="quarter" idx="16" hasCustomPrompt="1"/>
          </p:nvPr>
        </p:nvSpPr>
        <p:spPr>
          <a:xfrm>
            <a:off x="0" y="1091046"/>
            <a:ext cx="9144000" cy="484909"/>
          </a:xfrm>
          <a:prstGeom prst="rect">
            <a:avLst/>
          </a:prstGeom>
        </p:spPr>
        <p:txBody>
          <a:bodyPr anchor="t" anchorCtr="0"/>
          <a:lstStyle>
            <a:lvl1pPr marL="0" indent="0">
              <a:buNone/>
              <a:defRPr sz="2800" b="1">
                <a:solidFill>
                  <a:srgbClr val="4F74A7"/>
                </a:solidFill>
              </a:defRPr>
            </a:lvl1pPr>
          </a:lstStyle>
          <a:p>
            <a:pPr lvl="0"/>
            <a:r>
              <a:rPr lang="en-US" dirty="0"/>
              <a:t>Objective</a:t>
            </a:r>
          </a:p>
        </p:txBody>
      </p:sp>
      <p:sp>
        <p:nvSpPr>
          <p:cNvPr id="14" name="ItemNumber" hidden="1"/>
          <p:cNvSpPr>
            <a:spLocks noGrp="1"/>
          </p:cNvSpPr>
          <p:nvPr>
            <p:ph type="body" sz="quarter" idx="17" hasCustomPrompt="1"/>
          </p:nvPr>
        </p:nvSpPr>
        <p:spPr>
          <a:xfrm>
            <a:off x="304800" y="4038600"/>
            <a:ext cx="914400" cy="457200"/>
          </a:xfrm>
          <a:prstGeom prst="rect">
            <a:avLst/>
          </a:prstGeom>
        </p:spPr>
        <p:txBody>
          <a:bodyPr anchor="ctr" anchorCtr="0"/>
          <a:lstStyle>
            <a:lvl1pPr>
              <a:buNone/>
              <a:defRPr/>
            </a:lvl1pPr>
          </a:lstStyle>
          <a:p>
            <a:pPr lvl="0"/>
            <a:r>
              <a:rPr lang="en-US" dirty="0"/>
              <a:t>IT#</a:t>
            </a:r>
          </a:p>
        </p:txBody>
      </p:sp>
      <p:sp>
        <p:nvSpPr>
          <p:cNvPr id="15" name="ItemTitle" hidden="1"/>
          <p:cNvSpPr>
            <a:spLocks noGrp="1"/>
          </p:cNvSpPr>
          <p:nvPr>
            <p:ph type="body" sz="quarter" idx="18" hasCustomPrompt="1"/>
          </p:nvPr>
        </p:nvSpPr>
        <p:spPr>
          <a:xfrm>
            <a:off x="0" y="1219200"/>
            <a:ext cx="9144000" cy="533400"/>
          </a:xfrm>
          <a:prstGeom prst="rect">
            <a:avLst/>
          </a:prstGeom>
        </p:spPr>
        <p:txBody>
          <a:bodyPr anchor="ctr" anchorCtr="0"/>
          <a:lstStyle>
            <a:lvl1pPr>
              <a:buNone/>
              <a:defRPr sz="3200" b="1">
                <a:solidFill>
                  <a:srgbClr val="4F74A7"/>
                </a:solidFill>
              </a:defRPr>
            </a:lvl1pPr>
          </a:lstStyle>
          <a:p>
            <a:pPr lvl="0"/>
            <a:r>
              <a:rPr lang="en-US" dirty="0" err="1"/>
              <a:t>ItemTitle</a:t>
            </a:r>
            <a:endParaRPr lang="en-US" dirty="0"/>
          </a:p>
        </p:txBody>
      </p:sp>
      <p:sp>
        <p:nvSpPr>
          <p:cNvPr id="16" name="CONS" hidden="1"/>
          <p:cNvSpPr>
            <a:spLocks noGrp="1"/>
          </p:cNvSpPr>
          <p:nvPr>
            <p:ph type="body" sz="quarter" idx="19" hasCustomPrompt="1"/>
          </p:nvPr>
        </p:nvSpPr>
        <p:spPr>
          <a:xfrm>
            <a:off x="6400800" y="6096000"/>
            <a:ext cx="2514600" cy="304800"/>
          </a:xfrm>
          <a:prstGeom prst="rect">
            <a:avLst/>
          </a:prstGeom>
        </p:spPr>
        <p:txBody>
          <a:bodyPr anchor="ctr" anchorCtr="0"/>
          <a:lstStyle>
            <a:lvl1pPr>
              <a:buNone/>
              <a:defRPr sz="2000"/>
            </a:lvl1pPr>
          </a:lstStyle>
          <a:p>
            <a:pPr lvl="0"/>
            <a:r>
              <a:rPr lang="en-US" dirty="0"/>
              <a:t>CONS</a:t>
            </a:r>
          </a:p>
        </p:txBody>
      </p:sp>
      <p:sp>
        <p:nvSpPr>
          <p:cNvPr id="17" name="SlideNumber"/>
          <p:cNvSpPr>
            <a:spLocks noGrp="1"/>
          </p:cNvSpPr>
          <p:nvPr>
            <p:ph type="body" sz="quarter" idx="20" hasCustomPrompt="1"/>
          </p:nvPr>
        </p:nvSpPr>
        <p:spPr>
          <a:xfrm>
            <a:off x="7391400" y="6553200"/>
            <a:ext cx="1524000" cy="228600"/>
          </a:xfrm>
          <a:prstGeom prst="rect">
            <a:avLst/>
          </a:prstGeom>
        </p:spPr>
        <p:txBody>
          <a:bodyPr anchor="ctr" anchorCtr="0"/>
          <a:lstStyle>
            <a:lvl1pPr marL="0" indent="0" algn="r">
              <a:buNone/>
              <a:defRPr sz="1800"/>
            </a:lvl1pPr>
          </a:lstStyle>
          <a:p>
            <a:pPr lvl="0"/>
            <a:r>
              <a:rPr lang="en-US" dirty="0" err="1"/>
              <a:t>SlideNumber</a:t>
            </a:r>
            <a:endParaRPr lang="en-US" dirty="0"/>
          </a:p>
        </p:txBody>
      </p:sp>
      <p:sp>
        <p:nvSpPr>
          <p:cNvPr id="18" name="Copyright" hidden="1"/>
          <p:cNvSpPr>
            <a:spLocks noGrp="1"/>
          </p:cNvSpPr>
          <p:nvPr>
            <p:ph type="body" sz="quarter" idx="21" hasCustomPrompt="1"/>
          </p:nvPr>
        </p:nvSpPr>
        <p:spPr>
          <a:xfrm>
            <a:off x="1143000" y="6553200"/>
            <a:ext cx="5943600" cy="228600"/>
          </a:xfrm>
          <a:prstGeom prst="rect">
            <a:avLst/>
          </a:prstGeom>
        </p:spPr>
        <p:txBody>
          <a:bodyPr anchor="ctr" anchorCtr="0"/>
          <a:lstStyle>
            <a:lvl1pPr algn="ctr">
              <a:buNone/>
              <a:defRPr sz="1000"/>
            </a:lvl1pPr>
          </a:lstStyle>
          <a:p>
            <a:pPr lvl="0"/>
            <a:r>
              <a:rPr lang="en-US" dirty="0"/>
              <a:t>Copyright</a:t>
            </a:r>
          </a:p>
        </p:txBody>
      </p:sp>
    </p:spTree>
    <p:extLst>
      <p:ext uri="{BB962C8B-B14F-4D97-AF65-F5344CB8AC3E}">
        <p14:creationId xmlns:p14="http://schemas.microsoft.com/office/powerpoint/2010/main" val="97828445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6_Exposition">
    <p:spTree>
      <p:nvGrpSpPr>
        <p:cNvPr id="1" name=""/>
        <p:cNvGrpSpPr/>
        <p:nvPr/>
      </p:nvGrpSpPr>
      <p:grpSpPr>
        <a:xfrm>
          <a:off x="0" y="0"/>
          <a:ext cx="0" cy="0"/>
          <a:chOff x="0" y="0"/>
          <a:chExt cx="0" cy="0"/>
        </a:xfrm>
      </p:grpSpPr>
      <p:sp>
        <p:nvSpPr>
          <p:cNvPr id="7" name="ChapterNumber" hidden="1"/>
          <p:cNvSpPr>
            <a:spLocks noGrp="1"/>
          </p:cNvSpPr>
          <p:nvPr>
            <p:ph type="body" sz="quarter" idx="10" hasCustomPrompt="1"/>
          </p:nvPr>
        </p:nvSpPr>
        <p:spPr>
          <a:xfrm>
            <a:off x="4114800" y="1524000"/>
            <a:ext cx="1447800" cy="990600"/>
          </a:xfrm>
          <a:prstGeom prst="rect">
            <a:avLst/>
          </a:prstGeom>
        </p:spPr>
        <p:txBody>
          <a:bodyPr anchor="ctr" anchorCtr="0"/>
          <a:lstStyle>
            <a:lvl1pPr algn="ctr">
              <a:buNone/>
              <a:defRPr sz="6000" b="1" baseline="0">
                <a:solidFill>
                  <a:srgbClr val="C30075"/>
                </a:solidFill>
              </a:defRPr>
            </a:lvl1pPr>
          </a:lstStyle>
          <a:p>
            <a:pPr lvl="0"/>
            <a:r>
              <a:rPr lang="en-US" dirty="0"/>
              <a:t>CH#</a:t>
            </a:r>
          </a:p>
        </p:txBody>
      </p:sp>
      <p:sp>
        <p:nvSpPr>
          <p:cNvPr id="8" name="ChapterTitle" hidden="1"/>
          <p:cNvSpPr>
            <a:spLocks noGrp="1"/>
          </p:cNvSpPr>
          <p:nvPr>
            <p:ph type="body" sz="quarter" idx="11" hasCustomPrompt="1"/>
          </p:nvPr>
        </p:nvSpPr>
        <p:spPr>
          <a:xfrm>
            <a:off x="304800" y="2057400"/>
            <a:ext cx="3505200" cy="457200"/>
          </a:xfrm>
          <a:prstGeom prst="rect">
            <a:avLst/>
          </a:prstGeom>
        </p:spPr>
        <p:txBody>
          <a:bodyPr anchor="ctr" anchorCtr="0"/>
          <a:lstStyle>
            <a:lvl1pPr>
              <a:buNone/>
              <a:defRPr b="0" baseline="0">
                <a:solidFill>
                  <a:schemeClr val="tx1"/>
                </a:solidFill>
              </a:defRPr>
            </a:lvl1pPr>
          </a:lstStyle>
          <a:p>
            <a:pPr lvl="0"/>
            <a:r>
              <a:rPr lang="en-US" dirty="0"/>
              <a:t>Chapter Title</a:t>
            </a:r>
          </a:p>
        </p:txBody>
      </p:sp>
      <p:sp>
        <p:nvSpPr>
          <p:cNvPr id="9" name="ChapterSubTitle" hidden="1"/>
          <p:cNvSpPr>
            <a:spLocks noGrp="1"/>
          </p:cNvSpPr>
          <p:nvPr>
            <p:ph type="body" sz="quarter" idx="12" hasCustomPrompt="1"/>
          </p:nvPr>
        </p:nvSpPr>
        <p:spPr>
          <a:xfrm>
            <a:off x="304800" y="1524000"/>
            <a:ext cx="3352800" cy="533400"/>
          </a:xfrm>
          <a:prstGeom prst="rect">
            <a:avLst/>
          </a:prstGeom>
        </p:spPr>
        <p:txBody>
          <a:bodyPr anchor="ctr" anchorCtr="0"/>
          <a:lstStyle>
            <a:lvl1pPr>
              <a:buNone/>
              <a:defRPr/>
            </a:lvl1pPr>
          </a:lstStyle>
          <a:p>
            <a:pPr lvl="0"/>
            <a:r>
              <a:rPr lang="en-US" dirty="0"/>
              <a:t>Chapter </a:t>
            </a:r>
            <a:r>
              <a:rPr lang="en-US" dirty="0" err="1"/>
              <a:t>SubTitle</a:t>
            </a:r>
            <a:endParaRPr lang="en-US" dirty="0"/>
          </a:p>
        </p:txBody>
      </p:sp>
      <p:sp>
        <p:nvSpPr>
          <p:cNvPr id="19" name="SectionNumber" hidden="1"/>
          <p:cNvSpPr>
            <a:spLocks noGrp="1"/>
          </p:cNvSpPr>
          <p:nvPr>
            <p:ph type="body" sz="quarter" idx="13" hasCustomPrompt="1"/>
          </p:nvPr>
        </p:nvSpPr>
        <p:spPr>
          <a:xfrm>
            <a:off x="0" y="0"/>
            <a:ext cx="1371600" cy="441434"/>
          </a:xfrm>
          <a:prstGeom prst="rect">
            <a:avLst/>
          </a:prstGeom>
        </p:spPr>
        <p:txBody>
          <a:bodyPr lIns="91440" tIns="0" rIns="91440" bIns="0" anchor="t" anchorCtr="1"/>
          <a:lstStyle>
            <a:lvl1pPr marL="0" indent="0" algn="l">
              <a:buNone/>
              <a:defRPr sz="3200" b="0">
                <a:solidFill>
                  <a:schemeClr val="bg1"/>
                </a:solidFill>
                <a:latin typeface="Helvetica" pitchFamily="34" charset="0"/>
              </a:defRPr>
            </a:lvl1pPr>
          </a:lstStyle>
          <a:p>
            <a:pPr lvl="0"/>
            <a:r>
              <a:rPr lang="en-US" dirty="0"/>
              <a:t>SC#</a:t>
            </a:r>
          </a:p>
        </p:txBody>
      </p:sp>
      <p:sp>
        <p:nvSpPr>
          <p:cNvPr id="20" name="SectionTitle" hidden="1"/>
          <p:cNvSpPr>
            <a:spLocks noGrp="1"/>
          </p:cNvSpPr>
          <p:nvPr>
            <p:ph type="body" sz="quarter" idx="14" hasCustomPrompt="1"/>
          </p:nvPr>
        </p:nvSpPr>
        <p:spPr>
          <a:xfrm>
            <a:off x="1447800" y="0"/>
            <a:ext cx="7696200" cy="1097280"/>
          </a:xfrm>
          <a:prstGeom prst="rect">
            <a:avLst/>
          </a:prstGeom>
        </p:spPr>
        <p:txBody>
          <a:bodyPr lIns="91440" tIns="0" rIns="91440" bIns="0" anchor="t" anchorCtr="0"/>
          <a:lstStyle>
            <a:lvl1pPr marL="0" indent="0">
              <a:buNone/>
              <a:defRPr sz="3200" b="1" cap="none" baseline="0">
                <a:solidFill>
                  <a:srgbClr val="CE171F"/>
                </a:solidFill>
                <a:latin typeface="Helvetica" pitchFamily="34" charset="0"/>
              </a:defRPr>
            </a:lvl1pPr>
          </a:lstStyle>
          <a:p>
            <a:pPr lvl="0"/>
            <a:r>
              <a:rPr lang="en-US" dirty="0" err="1"/>
              <a:t>Sectiontitle</a:t>
            </a:r>
            <a:endParaRPr lang="en-US" dirty="0"/>
          </a:p>
        </p:txBody>
      </p:sp>
      <p:sp>
        <p:nvSpPr>
          <p:cNvPr id="12" name="ObjectiveNumber" hidden="1"/>
          <p:cNvSpPr>
            <a:spLocks noGrp="1"/>
          </p:cNvSpPr>
          <p:nvPr>
            <p:ph type="body" sz="quarter" idx="15" hasCustomPrompt="1"/>
          </p:nvPr>
        </p:nvSpPr>
        <p:spPr>
          <a:xfrm>
            <a:off x="41096" y="1905000"/>
            <a:ext cx="914400" cy="381000"/>
          </a:xfrm>
          <a:prstGeom prst="rect">
            <a:avLst/>
          </a:prstGeom>
        </p:spPr>
        <p:txBody>
          <a:bodyPr anchor="t" anchorCtr="0"/>
          <a:lstStyle>
            <a:lvl1pPr algn="ctr">
              <a:buNone/>
              <a:defRPr sz="2800" b="1">
                <a:solidFill>
                  <a:srgbClr val="C30075"/>
                </a:solidFill>
              </a:defRPr>
            </a:lvl1pPr>
          </a:lstStyle>
          <a:p>
            <a:pPr lvl="0"/>
            <a:r>
              <a:rPr lang="en-US" dirty="0"/>
              <a:t>OB#</a:t>
            </a:r>
          </a:p>
        </p:txBody>
      </p:sp>
      <p:sp>
        <p:nvSpPr>
          <p:cNvPr id="13" name="Objective" hidden="1"/>
          <p:cNvSpPr>
            <a:spLocks noGrp="1"/>
          </p:cNvSpPr>
          <p:nvPr>
            <p:ph type="body" sz="quarter" idx="16" hasCustomPrompt="1"/>
          </p:nvPr>
        </p:nvSpPr>
        <p:spPr>
          <a:xfrm>
            <a:off x="0" y="1091046"/>
            <a:ext cx="9144000" cy="484909"/>
          </a:xfrm>
          <a:prstGeom prst="rect">
            <a:avLst/>
          </a:prstGeom>
        </p:spPr>
        <p:txBody>
          <a:bodyPr anchor="t" anchorCtr="0"/>
          <a:lstStyle>
            <a:lvl1pPr marL="0" indent="0">
              <a:buNone/>
              <a:defRPr sz="2800" b="1">
                <a:solidFill>
                  <a:srgbClr val="4F74A7"/>
                </a:solidFill>
              </a:defRPr>
            </a:lvl1pPr>
          </a:lstStyle>
          <a:p>
            <a:pPr lvl="0"/>
            <a:r>
              <a:rPr lang="en-US" dirty="0"/>
              <a:t>Objective</a:t>
            </a:r>
          </a:p>
        </p:txBody>
      </p:sp>
      <p:sp>
        <p:nvSpPr>
          <p:cNvPr id="14" name="ItemNumber" hidden="1"/>
          <p:cNvSpPr>
            <a:spLocks noGrp="1"/>
          </p:cNvSpPr>
          <p:nvPr>
            <p:ph type="body" sz="quarter" idx="17" hasCustomPrompt="1"/>
          </p:nvPr>
        </p:nvSpPr>
        <p:spPr>
          <a:xfrm>
            <a:off x="304800" y="4038600"/>
            <a:ext cx="914400" cy="457200"/>
          </a:xfrm>
          <a:prstGeom prst="rect">
            <a:avLst/>
          </a:prstGeom>
        </p:spPr>
        <p:txBody>
          <a:bodyPr anchor="ctr" anchorCtr="0"/>
          <a:lstStyle>
            <a:lvl1pPr>
              <a:buNone/>
              <a:defRPr/>
            </a:lvl1pPr>
          </a:lstStyle>
          <a:p>
            <a:pPr lvl="0"/>
            <a:r>
              <a:rPr lang="en-US" dirty="0"/>
              <a:t>IT#</a:t>
            </a:r>
          </a:p>
        </p:txBody>
      </p:sp>
      <p:sp>
        <p:nvSpPr>
          <p:cNvPr id="15" name="ItemTitle" hidden="1"/>
          <p:cNvSpPr>
            <a:spLocks noGrp="1"/>
          </p:cNvSpPr>
          <p:nvPr>
            <p:ph type="body" sz="quarter" idx="18" hasCustomPrompt="1"/>
          </p:nvPr>
        </p:nvSpPr>
        <p:spPr>
          <a:xfrm>
            <a:off x="0" y="1219200"/>
            <a:ext cx="9144000" cy="533400"/>
          </a:xfrm>
          <a:prstGeom prst="rect">
            <a:avLst/>
          </a:prstGeom>
        </p:spPr>
        <p:txBody>
          <a:bodyPr anchor="ctr" anchorCtr="0"/>
          <a:lstStyle>
            <a:lvl1pPr>
              <a:buNone/>
              <a:defRPr sz="3200" b="1">
                <a:solidFill>
                  <a:srgbClr val="4F74A7"/>
                </a:solidFill>
              </a:defRPr>
            </a:lvl1pPr>
          </a:lstStyle>
          <a:p>
            <a:pPr lvl="0"/>
            <a:r>
              <a:rPr lang="en-US" dirty="0" err="1"/>
              <a:t>ItemTitle</a:t>
            </a:r>
            <a:endParaRPr lang="en-US" dirty="0"/>
          </a:p>
        </p:txBody>
      </p:sp>
      <p:sp>
        <p:nvSpPr>
          <p:cNvPr id="16" name="CONS" hidden="1"/>
          <p:cNvSpPr>
            <a:spLocks noGrp="1"/>
          </p:cNvSpPr>
          <p:nvPr>
            <p:ph type="body" sz="quarter" idx="19" hasCustomPrompt="1"/>
          </p:nvPr>
        </p:nvSpPr>
        <p:spPr>
          <a:xfrm>
            <a:off x="6400800" y="6096000"/>
            <a:ext cx="2514600" cy="304800"/>
          </a:xfrm>
          <a:prstGeom prst="rect">
            <a:avLst/>
          </a:prstGeom>
        </p:spPr>
        <p:txBody>
          <a:bodyPr anchor="ctr" anchorCtr="0"/>
          <a:lstStyle>
            <a:lvl1pPr>
              <a:buNone/>
              <a:defRPr sz="2000"/>
            </a:lvl1pPr>
          </a:lstStyle>
          <a:p>
            <a:pPr lvl="0"/>
            <a:r>
              <a:rPr lang="en-US" dirty="0"/>
              <a:t>CONS</a:t>
            </a:r>
          </a:p>
        </p:txBody>
      </p:sp>
      <p:sp>
        <p:nvSpPr>
          <p:cNvPr id="17" name="SlideNumber" hidden="1"/>
          <p:cNvSpPr>
            <a:spLocks noGrp="1"/>
          </p:cNvSpPr>
          <p:nvPr>
            <p:ph type="body" sz="quarter" idx="20" hasCustomPrompt="1"/>
          </p:nvPr>
        </p:nvSpPr>
        <p:spPr>
          <a:xfrm>
            <a:off x="7391400" y="6553200"/>
            <a:ext cx="1524000" cy="228600"/>
          </a:xfrm>
          <a:prstGeom prst="rect">
            <a:avLst/>
          </a:prstGeom>
        </p:spPr>
        <p:txBody>
          <a:bodyPr anchor="ctr" anchorCtr="0"/>
          <a:lstStyle>
            <a:lvl1pPr marL="0" indent="0" algn="r">
              <a:buNone/>
              <a:defRPr sz="1800"/>
            </a:lvl1pPr>
          </a:lstStyle>
          <a:p>
            <a:pPr lvl="0"/>
            <a:r>
              <a:rPr lang="en-US" dirty="0" err="1"/>
              <a:t>SlideNumber</a:t>
            </a:r>
            <a:endParaRPr lang="en-US" dirty="0"/>
          </a:p>
        </p:txBody>
      </p:sp>
      <p:sp>
        <p:nvSpPr>
          <p:cNvPr id="18" name="Copyright" hidden="1"/>
          <p:cNvSpPr>
            <a:spLocks noGrp="1"/>
          </p:cNvSpPr>
          <p:nvPr>
            <p:ph type="body" sz="quarter" idx="21" hasCustomPrompt="1"/>
          </p:nvPr>
        </p:nvSpPr>
        <p:spPr>
          <a:xfrm>
            <a:off x="1143000" y="6553200"/>
            <a:ext cx="5943600" cy="228600"/>
          </a:xfrm>
          <a:prstGeom prst="rect">
            <a:avLst/>
          </a:prstGeom>
        </p:spPr>
        <p:txBody>
          <a:bodyPr anchor="ctr" anchorCtr="0"/>
          <a:lstStyle>
            <a:lvl1pPr algn="ctr">
              <a:buNone/>
              <a:defRPr sz="1000"/>
            </a:lvl1pPr>
          </a:lstStyle>
          <a:p>
            <a:pPr lvl="0"/>
            <a:r>
              <a:rPr lang="en-US" dirty="0"/>
              <a:t>Copyright</a:t>
            </a:r>
          </a:p>
        </p:txBody>
      </p:sp>
      <p:sp>
        <p:nvSpPr>
          <p:cNvPr id="21" name="Title 1"/>
          <p:cNvSpPr>
            <a:spLocks noGrp="1"/>
          </p:cNvSpPr>
          <p:nvPr>
            <p:ph type="title"/>
          </p:nvPr>
        </p:nvSpPr>
        <p:spPr>
          <a:xfrm>
            <a:off x="0" y="15599"/>
            <a:ext cx="9144000" cy="594001"/>
          </a:xfrm>
          <a:prstGeom prst="rect">
            <a:avLst/>
          </a:prstGeom>
        </p:spPr>
        <p:txBody>
          <a:bodyPr/>
          <a:lstStyle>
            <a:lvl1pPr marL="457200" indent="0" algn="l">
              <a:defRPr sz="3200">
                <a:solidFill>
                  <a:srgbClr val="CE171F"/>
                </a:solidFill>
                <a:latin typeface="Calibri" panose="020F0502020204030204" pitchFamily="34" charset="0"/>
                <a:cs typeface="Calibri" panose="020F0502020204030204" pitchFamily="34" charset="0"/>
              </a:defRPr>
            </a:lvl1pPr>
          </a:lstStyle>
          <a:p>
            <a:r>
              <a:rPr lang="en-US" dirty="0"/>
              <a:t>Click to edit Master title style</a:t>
            </a:r>
          </a:p>
        </p:txBody>
      </p:sp>
      <p:sp>
        <p:nvSpPr>
          <p:cNvPr id="22" name="Text Placeholder 3"/>
          <p:cNvSpPr>
            <a:spLocks noGrp="1"/>
          </p:cNvSpPr>
          <p:nvPr>
            <p:ph type="body" sz="quarter" idx="22"/>
          </p:nvPr>
        </p:nvSpPr>
        <p:spPr>
          <a:xfrm>
            <a:off x="23190" y="990600"/>
            <a:ext cx="9120809" cy="609601"/>
          </a:xfrm>
          <a:prstGeom prst="rect">
            <a:avLst/>
          </a:prstGeom>
        </p:spPr>
        <p:txBody>
          <a:bodyPr/>
          <a:lstStyle>
            <a:lvl1pPr marL="0" indent="0">
              <a:buNone/>
              <a:defRPr sz="2800">
                <a:solidFill>
                  <a:srgbClr val="4C74A7"/>
                </a:solidFill>
                <a:latin typeface="Calibri" panose="020F0502020204030204" pitchFamily="34" charset="0"/>
                <a:cs typeface="Calibri" panose="020F0502020204030204" pitchFamily="34" charset="0"/>
              </a:defRPr>
            </a:lvl1pPr>
          </a:lstStyle>
          <a:p>
            <a:pPr lvl="0"/>
            <a:r>
              <a:rPr lang="en-US" dirty="0"/>
              <a:t>Click</a:t>
            </a:r>
          </a:p>
        </p:txBody>
      </p:sp>
      <p:sp>
        <p:nvSpPr>
          <p:cNvPr id="3" name="Text Placeholder 2"/>
          <p:cNvSpPr>
            <a:spLocks noGrp="1"/>
          </p:cNvSpPr>
          <p:nvPr>
            <p:ph type="body" sz="quarter" idx="23"/>
          </p:nvPr>
        </p:nvSpPr>
        <p:spPr>
          <a:xfrm>
            <a:off x="152400" y="1752600"/>
            <a:ext cx="8839200" cy="228600"/>
          </a:xfrm>
          <a:prstGeom prst="rect">
            <a:avLst/>
          </a:prstGeom>
        </p:spPr>
        <p:txBody>
          <a:bodyPr/>
          <a:lstStyle>
            <a:lvl1pPr marL="0" indent="0" algn="ctr">
              <a:buFontTx/>
              <a:buNone/>
              <a:defRPr sz="700"/>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dirty="0"/>
              <a:t>Click to</a:t>
            </a:r>
          </a:p>
        </p:txBody>
      </p:sp>
      <p:sp>
        <p:nvSpPr>
          <p:cNvPr id="5" name="Content Placeholder 4"/>
          <p:cNvSpPr>
            <a:spLocks noGrp="1"/>
          </p:cNvSpPr>
          <p:nvPr>
            <p:ph sz="quarter" idx="24"/>
          </p:nvPr>
        </p:nvSpPr>
        <p:spPr>
          <a:xfrm>
            <a:off x="152400" y="2133600"/>
            <a:ext cx="8839200" cy="533400"/>
          </a:xfrm>
          <a:prstGeom prst="rect">
            <a:avLst/>
          </a:prstGeom>
        </p:spPr>
        <p:txBody>
          <a:bodyPr/>
          <a:lstStyle>
            <a:lvl1pPr marL="0" indent="0">
              <a:buFontTx/>
              <a:buNone/>
              <a:defRPr sz="2800"/>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dirty="0"/>
              <a:t>Click to</a:t>
            </a:r>
          </a:p>
        </p:txBody>
      </p:sp>
      <p:sp>
        <p:nvSpPr>
          <p:cNvPr id="10" name="Table Placeholder 9"/>
          <p:cNvSpPr>
            <a:spLocks noGrp="1"/>
          </p:cNvSpPr>
          <p:nvPr>
            <p:ph type="tbl" sz="quarter" idx="25"/>
          </p:nvPr>
        </p:nvSpPr>
        <p:spPr>
          <a:xfrm>
            <a:off x="152400" y="2819400"/>
            <a:ext cx="8915400" cy="3581400"/>
          </a:xfrm>
          <a:prstGeom prst="rect">
            <a:avLst/>
          </a:prstGeom>
        </p:spPr>
        <p:txBody>
          <a:bodyPr/>
          <a:lstStyle>
            <a:lvl1pPr marL="0" indent="0">
              <a:buFontTx/>
              <a:buNone/>
              <a:defRPr/>
            </a:lvl1pPr>
          </a:lstStyle>
          <a:p>
            <a:endParaRPr lang="en-US" dirty="0"/>
          </a:p>
        </p:txBody>
      </p:sp>
      <p:sp>
        <p:nvSpPr>
          <p:cNvPr id="2" name="TextBox 1"/>
          <p:cNvSpPr txBox="1"/>
          <p:nvPr userDrawn="1"/>
        </p:nvSpPr>
        <p:spPr>
          <a:xfrm>
            <a:off x="8305800" y="6477000"/>
            <a:ext cx="762000" cy="369332"/>
          </a:xfrm>
          <a:prstGeom prst="rect">
            <a:avLst/>
          </a:prstGeom>
          <a:noFill/>
        </p:spPr>
        <p:txBody>
          <a:bodyPr wrap="square" rtlCol="0">
            <a:spAutoFit/>
          </a:bodyPr>
          <a:lstStyle/>
          <a:p>
            <a:pPr algn="r"/>
            <a:fld id="{3AB698C8-67A7-49B7-9247-BD6841B33CA8}" type="slidenum">
              <a:rPr lang="en-US" smtClean="0"/>
              <a:pPr algn="r"/>
              <a:t>‹#›</a:t>
            </a:fld>
            <a:endParaRPr lang="en-US" dirty="0"/>
          </a:p>
        </p:txBody>
      </p:sp>
    </p:spTree>
    <p:extLst>
      <p:ext uri="{BB962C8B-B14F-4D97-AF65-F5344CB8AC3E}">
        <p14:creationId xmlns:p14="http://schemas.microsoft.com/office/powerpoint/2010/main" val="185834976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3_Exposition">
    <p:spTree>
      <p:nvGrpSpPr>
        <p:cNvPr id="1" name=""/>
        <p:cNvGrpSpPr/>
        <p:nvPr/>
      </p:nvGrpSpPr>
      <p:grpSpPr>
        <a:xfrm>
          <a:off x="0" y="0"/>
          <a:ext cx="0" cy="0"/>
          <a:chOff x="0" y="0"/>
          <a:chExt cx="0" cy="0"/>
        </a:xfrm>
      </p:grpSpPr>
      <p:sp>
        <p:nvSpPr>
          <p:cNvPr id="7" name="ChapterNumber" hidden="1"/>
          <p:cNvSpPr>
            <a:spLocks noGrp="1"/>
          </p:cNvSpPr>
          <p:nvPr>
            <p:ph type="body" sz="quarter" idx="10" hasCustomPrompt="1"/>
          </p:nvPr>
        </p:nvSpPr>
        <p:spPr>
          <a:xfrm>
            <a:off x="4114800" y="1524000"/>
            <a:ext cx="1447800" cy="990600"/>
          </a:xfrm>
          <a:prstGeom prst="rect">
            <a:avLst/>
          </a:prstGeom>
        </p:spPr>
        <p:txBody>
          <a:bodyPr anchor="ctr" anchorCtr="0"/>
          <a:lstStyle>
            <a:lvl1pPr algn="ctr">
              <a:buNone/>
              <a:defRPr sz="6000" b="1" baseline="0">
                <a:solidFill>
                  <a:srgbClr val="C30075"/>
                </a:solidFill>
              </a:defRPr>
            </a:lvl1pPr>
          </a:lstStyle>
          <a:p>
            <a:pPr lvl="0"/>
            <a:r>
              <a:rPr lang="en-US" dirty="0"/>
              <a:t>CH#</a:t>
            </a:r>
          </a:p>
        </p:txBody>
      </p:sp>
      <p:sp>
        <p:nvSpPr>
          <p:cNvPr id="8" name="ChapterTitle" hidden="1"/>
          <p:cNvSpPr>
            <a:spLocks noGrp="1"/>
          </p:cNvSpPr>
          <p:nvPr>
            <p:ph type="body" sz="quarter" idx="11" hasCustomPrompt="1"/>
          </p:nvPr>
        </p:nvSpPr>
        <p:spPr>
          <a:xfrm>
            <a:off x="304800" y="2057400"/>
            <a:ext cx="3505200" cy="457200"/>
          </a:xfrm>
          <a:prstGeom prst="rect">
            <a:avLst/>
          </a:prstGeom>
        </p:spPr>
        <p:txBody>
          <a:bodyPr anchor="ctr" anchorCtr="0"/>
          <a:lstStyle>
            <a:lvl1pPr>
              <a:buNone/>
              <a:defRPr b="0" baseline="0">
                <a:solidFill>
                  <a:schemeClr val="tx1"/>
                </a:solidFill>
              </a:defRPr>
            </a:lvl1pPr>
          </a:lstStyle>
          <a:p>
            <a:pPr lvl="0"/>
            <a:r>
              <a:rPr lang="en-US" dirty="0"/>
              <a:t>Chapter Title</a:t>
            </a:r>
          </a:p>
        </p:txBody>
      </p:sp>
      <p:sp>
        <p:nvSpPr>
          <p:cNvPr id="9" name="ChapterSubTitle" hidden="1"/>
          <p:cNvSpPr>
            <a:spLocks noGrp="1"/>
          </p:cNvSpPr>
          <p:nvPr>
            <p:ph type="body" sz="quarter" idx="12" hasCustomPrompt="1"/>
          </p:nvPr>
        </p:nvSpPr>
        <p:spPr>
          <a:xfrm>
            <a:off x="304800" y="1524000"/>
            <a:ext cx="3352800" cy="533400"/>
          </a:xfrm>
          <a:prstGeom prst="rect">
            <a:avLst/>
          </a:prstGeom>
        </p:spPr>
        <p:txBody>
          <a:bodyPr anchor="ctr" anchorCtr="0"/>
          <a:lstStyle>
            <a:lvl1pPr>
              <a:buNone/>
              <a:defRPr/>
            </a:lvl1pPr>
          </a:lstStyle>
          <a:p>
            <a:pPr lvl="0"/>
            <a:r>
              <a:rPr lang="en-US" dirty="0"/>
              <a:t>Chapter </a:t>
            </a:r>
            <a:r>
              <a:rPr lang="en-US" dirty="0" err="1"/>
              <a:t>SubTitle</a:t>
            </a:r>
            <a:endParaRPr lang="en-US" dirty="0"/>
          </a:p>
        </p:txBody>
      </p:sp>
      <p:sp>
        <p:nvSpPr>
          <p:cNvPr id="19" name="SectionNumber" hidden="1"/>
          <p:cNvSpPr>
            <a:spLocks noGrp="1"/>
          </p:cNvSpPr>
          <p:nvPr>
            <p:ph type="body" sz="quarter" idx="13" hasCustomPrompt="1"/>
          </p:nvPr>
        </p:nvSpPr>
        <p:spPr>
          <a:xfrm>
            <a:off x="0" y="0"/>
            <a:ext cx="1371600" cy="441434"/>
          </a:xfrm>
          <a:prstGeom prst="rect">
            <a:avLst/>
          </a:prstGeom>
        </p:spPr>
        <p:txBody>
          <a:bodyPr lIns="91440" tIns="0" rIns="91440" bIns="0" anchor="t" anchorCtr="1"/>
          <a:lstStyle>
            <a:lvl1pPr marL="0" indent="0" algn="l">
              <a:buNone/>
              <a:defRPr sz="3200" b="0">
                <a:solidFill>
                  <a:schemeClr val="bg1"/>
                </a:solidFill>
                <a:latin typeface="Helvetica" pitchFamily="34" charset="0"/>
              </a:defRPr>
            </a:lvl1pPr>
          </a:lstStyle>
          <a:p>
            <a:pPr lvl="0"/>
            <a:r>
              <a:rPr lang="en-US" dirty="0"/>
              <a:t>SC#</a:t>
            </a:r>
          </a:p>
        </p:txBody>
      </p:sp>
      <p:sp>
        <p:nvSpPr>
          <p:cNvPr id="20" name="SectionTitle" hidden="1"/>
          <p:cNvSpPr>
            <a:spLocks noGrp="1"/>
          </p:cNvSpPr>
          <p:nvPr>
            <p:ph type="body" sz="quarter" idx="14" hasCustomPrompt="1"/>
          </p:nvPr>
        </p:nvSpPr>
        <p:spPr>
          <a:xfrm>
            <a:off x="1447800" y="0"/>
            <a:ext cx="7696200" cy="1097280"/>
          </a:xfrm>
          <a:prstGeom prst="rect">
            <a:avLst/>
          </a:prstGeom>
        </p:spPr>
        <p:txBody>
          <a:bodyPr lIns="91440" tIns="0" rIns="91440" bIns="0" anchor="t" anchorCtr="0"/>
          <a:lstStyle>
            <a:lvl1pPr marL="0" indent="0">
              <a:buNone/>
              <a:defRPr sz="3200" b="1" cap="none" baseline="0">
                <a:solidFill>
                  <a:srgbClr val="CE171F"/>
                </a:solidFill>
                <a:latin typeface="Helvetica" pitchFamily="34" charset="0"/>
              </a:defRPr>
            </a:lvl1pPr>
          </a:lstStyle>
          <a:p>
            <a:pPr lvl="0"/>
            <a:r>
              <a:rPr lang="en-US" dirty="0" err="1"/>
              <a:t>Sectiontitle</a:t>
            </a:r>
            <a:endParaRPr lang="en-US" dirty="0"/>
          </a:p>
        </p:txBody>
      </p:sp>
      <p:sp>
        <p:nvSpPr>
          <p:cNvPr id="12" name="ObjectiveNumber" hidden="1"/>
          <p:cNvSpPr>
            <a:spLocks noGrp="1"/>
          </p:cNvSpPr>
          <p:nvPr>
            <p:ph type="body" sz="quarter" idx="15" hasCustomPrompt="1"/>
          </p:nvPr>
        </p:nvSpPr>
        <p:spPr>
          <a:xfrm>
            <a:off x="41096" y="1905000"/>
            <a:ext cx="914400" cy="381000"/>
          </a:xfrm>
          <a:prstGeom prst="rect">
            <a:avLst/>
          </a:prstGeom>
        </p:spPr>
        <p:txBody>
          <a:bodyPr anchor="t" anchorCtr="0"/>
          <a:lstStyle>
            <a:lvl1pPr algn="ctr">
              <a:buNone/>
              <a:defRPr sz="2800" b="1">
                <a:solidFill>
                  <a:srgbClr val="C30075"/>
                </a:solidFill>
              </a:defRPr>
            </a:lvl1pPr>
          </a:lstStyle>
          <a:p>
            <a:pPr lvl="0"/>
            <a:r>
              <a:rPr lang="en-US" dirty="0"/>
              <a:t>OB#</a:t>
            </a:r>
          </a:p>
        </p:txBody>
      </p:sp>
      <p:sp>
        <p:nvSpPr>
          <p:cNvPr id="13" name="Objective" hidden="1"/>
          <p:cNvSpPr>
            <a:spLocks noGrp="1"/>
          </p:cNvSpPr>
          <p:nvPr>
            <p:ph type="body" sz="quarter" idx="16" hasCustomPrompt="1"/>
          </p:nvPr>
        </p:nvSpPr>
        <p:spPr>
          <a:xfrm>
            <a:off x="0" y="1091046"/>
            <a:ext cx="9144000" cy="484909"/>
          </a:xfrm>
          <a:prstGeom prst="rect">
            <a:avLst/>
          </a:prstGeom>
        </p:spPr>
        <p:txBody>
          <a:bodyPr anchor="t" anchorCtr="0"/>
          <a:lstStyle>
            <a:lvl1pPr marL="0" indent="0">
              <a:buNone/>
              <a:defRPr sz="2800" b="1">
                <a:solidFill>
                  <a:srgbClr val="4F74A7"/>
                </a:solidFill>
              </a:defRPr>
            </a:lvl1pPr>
          </a:lstStyle>
          <a:p>
            <a:pPr lvl="0"/>
            <a:r>
              <a:rPr lang="en-US" dirty="0"/>
              <a:t>Objective</a:t>
            </a:r>
          </a:p>
        </p:txBody>
      </p:sp>
      <p:sp>
        <p:nvSpPr>
          <p:cNvPr id="14" name="ItemNumber" hidden="1"/>
          <p:cNvSpPr>
            <a:spLocks noGrp="1"/>
          </p:cNvSpPr>
          <p:nvPr>
            <p:ph type="body" sz="quarter" idx="17" hasCustomPrompt="1"/>
          </p:nvPr>
        </p:nvSpPr>
        <p:spPr>
          <a:xfrm>
            <a:off x="304800" y="4038600"/>
            <a:ext cx="914400" cy="457200"/>
          </a:xfrm>
          <a:prstGeom prst="rect">
            <a:avLst/>
          </a:prstGeom>
        </p:spPr>
        <p:txBody>
          <a:bodyPr anchor="ctr" anchorCtr="0"/>
          <a:lstStyle>
            <a:lvl1pPr>
              <a:buNone/>
              <a:defRPr/>
            </a:lvl1pPr>
          </a:lstStyle>
          <a:p>
            <a:pPr lvl="0"/>
            <a:r>
              <a:rPr lang="en-US" dirty="0"/>
              <a:t>IT#</a:t>
            </a:r>
          </a:p>
        </p:txBody>
      </p:sp>
      <p:sp>
        <p:nvSpPr>
          <p:cNvPr id="15" name="ItemTitle" hidden="1"/>
          <p:cNvSpPr>
            <a:spLocks noGrp="1"/>
          </p:cNvSpPr>
          <p:nvPr>
            <p:ph type="body" sz="quarter" idx="18" hasCustomPrompt="1"/>
          </p:nvPr>
        </p:nvSpPr>
        <p:spPr>
          <a:xfrm>
            <a:off x="0" y="1219200"/>
            <a:ext cx="9144000" cy="533400"/>
          </a:xfrm>
          <a:prstGeom prst="rect">
            <a:avLst/>
          </a:prstGeom>
        </p:spPr>
        <p:txBody>
          <a:bodyPr anchor="ctr" anchorCtr="0"/>
          <a:lstStyle>
            <a:lvl1pPr>
              <a:buNone/>
              <a:defRPr sz="3200" b="1">
                <a:solidFill>
                  <a:srgbClr val="4F74A7"/>
                </a:solidFill>
              </a:defRPr>
            </a:lvl1pPr>
          </a:lstStyle>
          <a:p>
            <a:pPr lvl="0"/>
            <a:r>
              <a:rPr lang="en-US" dirty="0" err="1"/>
              <a:t>ItemTitle</a:t>
            </a:r>
            <a:endParaRPr lang="en-US" dirty="0"/>
          </a:p>
        </p:txBody>
      </p:sp>
      <p:sp>
        <p:nvSpPr>
          <p:cNvPr id="16" name="CONS" hidden="1"/>
          <p:cNvSpPr>
            <a:spLocks noGrp="1"/>
          </p:cNvSpPr>
          <p:nvPr>
            <p:ph type="body" sz="quarter" idx="19" hasCustomPrompt="1"/>
          </p:nvPr>
        </p:nvSpPr>
        <p:spPr>
          <a:xfrm>
            <a:off x="6400800" y="6096000"/>
            <a:ext cx="2514600" cy="304800"/>
          </a:xfrm>
          <a:prstGeom prst="rect">
            <a:avLst/>
          </a:prstGeom>
        </p:spPr>
        <p:txBody>
          <a:bodyPr anchor="ctr" anchorCtr="0"/>
          <a:lstStyle>
            <a:lvl1pPr>
              <a:buNone/>
              <a:defRPr sz="2000"/>
            </a:lvl1pPr>
          </a:lstStyle>
          <a:p>
            <a:pPr lvl="0"/>
            <a:r>
              <a:rPr lang="en-US" dirty="0"/>
              <a:t>CONS</a:t>
            </a:r>
          </a:p>
        </p:txBody>
      </p:sp>
      <p:sp>
        <p:nvSpPr>
          <p:cNvPr id="17" name="SlideNumber" hidden="1"/>
          <p:cNvSpPr>
            <a:spLocks noGrp="1"/>
          </p:cNvSpPr>
          <p:nvPr>
            <p:ph type="body" sz="quarter" idx="20" hasCustomPrompt="1"/>
          </p:nvPr>
        </p:nvSpPr>
        <p:spPr>
          <a:xfrm>
            <a:off x="7391400" y="6553200"/>
            <a:ext cx="1524000" cy="228600"/>
          </a:xfrm>
          <a:prstGeom prst="rect">
            <a:avLst/>
          </a:prstGeom>
        </p:spPr>
        <p:txBody>
          <a:bodyPr anchor="ctr" anchorCtr="0"/>
          <a:lstStyle>
            <a:lvl1pPr marL="0" indent="0" algn="r">
              <a:buNone/>
              <a:defRPr sz="1800"/>
            </a:lvl1pPr>
          </a:lstStyle>
          <a:p>
            <a:pPr lvl="0"/>
            <a:r>
              <a:rPr lang="en-US" dirty="0" err="1"/>
              <a:t>SlideNumber</a:t>
            </a:r>
            <a:endParaRPr lang="en-US" dirty="0"/>
          </a:p>
        </p:txBody>
      </p:sp>
      <p:sp>
        <p:nvSpPr>
          <p:cNvPr id="18" name="Copyright" hidden="1"/>
          <p:cNvSpPr>
            <a:spLocks noGrp="1"/>
          </p:cNvSpPr>
          <p:nvPr>
            <p:ph type="body" sz="quarter" idx="21" hasCustomPrompt="1"/>
          </p:nvPr>
        </p:nvSpPr>
        <p:spPr>
          <a:xfrm>
            <a:off x="1143000" y="6553200"/>
            <a:ext cx="5943600" cy="228600"/>
          </a:xfrm>
          <a:prstGeom prst="rect">
            <a:avLst/>
          </a:prstGeom>
        </p:spPr>
        <p:txBody>
          <a:bodyPr anchor="ctr" anchorCtr="0"/>
          <a:lstStyle>
            <a:lvl1pPr algn="ctr">
              <a:buNone/>
              <a:defRPr sz="1000"/>
            </a:lvl1pPr>
          </a:lstStyle>
          <a:p>
            <a:pPr lvl="0"/>
            <a:r>
              <a:rPr lang="en-US" dirty="0"/>
              <a:t>Copyright</a:t>
            </a:r>
          </a:p>
        </p:txBody>
      </p:sp>
      <p:sp>
        <p:nvSpPr>
          <p:cNvPr id="21" name="Title 1"/>
          <p:cNvSpPr>
            <a:spLocks noGrp="1"/>
          </p:cNvSpPr>
          <p:nvPr>
            <p:ph type="title"/>
          </p:nvPr>
        </p:nvSpPr>
        <p:spPr>
          <a:xfrm>
            <a:off x="0" y="15599"/>
            <a:ext cx="9144000" cy="594001"/>
          </a:xfrm>
          <a:prstGeom prst="rect">
            <a:avLst/>
          </a:prstGeom>
        </p:spPr>
        <p:txBody>
          <a:bodyPr/>
          <a:lstStyle>
            <a:lvl1pPr marL="457200" indent="0" algn="l">
              <a:defRPr sz="3200">
                <a:solidFill>
                  <a:srgbClr val="CE171F"/>
                </a:solidFill>
                <a:latin typeface="Calibri" panose="020F0502020204030204" pitchFamily="34" charset="0"/>
                <a:cs typeface="Calibri" panose="020F0502020204030204" pitchFamily="34" charset="0"/>
              </a:defRPr>
            </a:lvl1pPr>
          </a:lstStyle>
          <a:p>
            <a:r>
              <a:rPr lang="en-US" dirty="0"/>
              <a:t>Click to edit Master title style</a:t>
            </a:r>
          </a:p>
        </p:txBody>
      </p:sp>
      <p:sp>
        <p:nvSpPr>
          <p:cNvPr id="22" name="Text Placeholder 3"/>
          <p:cNvSpPr>
            <a:spLocks noGrp="1"/>
          </p:cNvSpPr>
          <p:nvPr>
            <p:ph type="body" sz="quarter" idx="22"/>
          </p:nvPr>
        </p:nvSpPr>
        <p:spPr>
          <a:xfrm>
            <a:off x="23190" y="990600"/>
            <a:ext cx="9120809" cy="609601"/>
          </a:xfrm>
          <a:prstGeom prst="rect">
            <a:avLst/>
          </a:prstGeom>
        </p:spPr>
        <p:txBody>
          <a:bodyPr/>
          <a:lstStyle>
            <a:lvl1pPr marL="0" indent="0">
              <a:buNone/>
              <a:defRPr sz="2800">
                <a:solidFill>
                  <a:srgbClr val="4C74A7"/>
                </a:solidFill>
                <a:latin typeface="Calibri" panose="020F0502020204030204" pitchFamily="34" charset="0"/>
                <a:cs typeface="Calibri" panose="020F0502020204030204" pitchFamily="34" charset="0"/>
              </a:defRPr>
            </a:lvl1pPr>
          </a:lstStyle>
          <a:p>
            <a:pPr lvl="0"/>
            <a:r>
              <a:rPr lang="en-US" dirty="0"/>
              <a:t>Click</a:t>
            </a:r>
          </a:p>
        </p:txBody>
      </p:sp>
      <p:sp>
        <p:nvSpPr>
          <p:cNvPr id="23" name="TextBox 22"/>
          <p:cNvSpPr txBox="1"/>
          <p:nvPr userDrawn="1"/>
        </p:nvSpPr>
        <p:spPr>
          <a:xfrm>
            <a:off x="8305800" y="6477000"/>
            <a:ext cx="762000" cy="369332"/>
          </a:xfrm>
          <a:prstGeom prst="rect">
            <a:avLst/>
          </a:prstGeom>
          <a:noFill/>
        </p:spPr>
        <p:txBody>
          <a:bodyPr wrap="square" rtlCol="0">
            <a:spAutoFit/>
          </a:bodyPr>
          <a:lstStyle/>
          <a:p>
            <a:pPr algn="r"/>
            <a:fld id="{3AB698C8-67A7-49B7-9247-BD6841B33CA8}" type="slidenum">
              <a:rPr lang="en-US" smtClean="0"/>
              <a:pPr algn="r"/>
              <a:t>‹#›</a:t>
            </a:fld>
            <a:endParaRPr lang="en-US" dirty="0"/>
          </a:p>
        </p:txBody>
      </p:sp>
    </p:spTree>
    <p:extLst>
      <p:ext uri="{BB962C8B-B14F-4D97-AF65-F5344CB8AC3E}">
        <p14:creationId xmlns:p14="http://schemas.microsoft.com/office/powerpoint/2010/main" val="378202533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4_Exposition">
    <p:spTree>
      <p:nvGrpSpPr>
        <p:cNvPr id="1" name=""/>
        <p:cNvGrpSpPr/>
        <p:nvPr/>
      </p:nvGrpSpPr>
      <p:grpSpPr>
        <a:xfrm>
          <a:off x="0" y="0"/>
          <a:ext cx="0" cy="0"/>
          <a:chOff x="0" y="0"/>
          <a:chExt cx="0" cy="0"/>
        </a:xfrm>
      </p:grpSpPr>
      <p:sp>
        <p:nvSpPr>
          <p:cNvPr id="7" name="ChapterNumber" hidden="1"/>
          <p:cNvSpPr>
            <a:spLocks noGrp="1"/>
          </p:cNvSpPr>
          <p:nvPr>
            <p:ph type="body" sz="quarter" idx="10" hasCustomPrompt="1"/>
          </p:nvPr>
        </p:nvSpPr>
        <p:spPr>
          <a:xfrm>
            <a:off x="4114800" y="1524000"/>
            <a:ext cx="1447800" cy="990600"/>
          </a:xfrm>
          <a:prstGeom prst="rect">
            <a:avLst/>
          </a:prstGeom>
        </p:spPr>
        <p:txBody>
          <a:bodyPr anchor="ctr" anchorCtr="0"/>
          <a:lstStyle>
            <a:lvl1pPr algn="ctr">
              <a:buNone/>
              <a:defRPr sz="6000" b="1" baseline="0">
                <a:solidFill>
                  <a:srgbClr val="C30075"/>
                </a:solidFill>
              </a:defRPr>
            </a:lvl1pPr>
          </a:lstStyle>
          <a:p>
            <a:pPr lvl="0"/>
            <a:r>
              <a:rPr lang="en-US" dirty="0"/>
              <a:t>CH#</a:t>
            </a:r>
          </a:p>
        </p:txBody>
      </p:sp>
      <p:sp>
        <p:nvSpPr>
          <p:cNvPr id="8" name="ChapterTitle" hidden="1"/>
          <p:cNvSpPr>
            <a:spLocks noGrp="1"/>
          </p:cNvSpPr>
          <p:nvPr>
            <p:ph type="body" sz="quarter" idx="11" hasCustomPrompt="1"/>
          </p:nvPr>
        </p:nvSpPr>
        <p:spPr>
          <a:xfrm>
            <a:off x="304800" y="2057400"/>
            <a:ext cx="3505200" cy="457200"/>
          </a:xfrm>
          <a:prstGeom prst="rect">
            <a:avLst/>
          </a:prstGeom>
        </p:spPr>
        <p:txBody>
          <a:bodyPr anchor="ctr" anchorCtr="0"/>
          <a:lstStyle>
            <a:lvl1pPr>
              <a:buNone/>
              <a:defRPr b="0" baseline="0">
                <a:solidFill>
                  <a:schemeClr val="tx1"/>
                </a:solidFill>
              </a:defRPr>
            </a:lvl1pPr>
          </a:lstStyle>
          <a:p>
            <a:pPr lvl="0"/>
            <a:r>
              <a:rPr lang="en-US" dirty="0"/>
              <a:t>Chapter Title</a:t>
            </a:r>
          </a:p>
        </p:txBody>
      </p:sp>
      <p:sp>
        <p:nvSpPr>
          <p:cNvPr id="9" name="ChapterSubTitle" hidden="1"/>
          <p:cNvSpPr>
            <a:spLocks noGrp="1"/>
          </p:cNvSpPr>
          <p:nvPr>
            <p:ph type="body" sz="quarter" idx="12" hasCustomPrompt="1"/>
          </p:nvPr>
        </p:nvSpPr>
        <p:spPr>
          <a:xfrm>
            <a:off x="304800" y="1524000"/>
            <a:ext cx="3352800" cy="533400"/>
          </a:xfrm>
          <a:prstGeom prst="rect">
            <a:avLst/>
          </a:prstGeom>
        </p:spPr>
        <p:txBody>
          <a:bodyPr anchor="ctr" anchorCtr="0"/>
          <a:lstStyle>
            <a:lvl1pPr>
              <a:buNone/>
              <a:defRPr/>
            </a:lvl1pPr>
          </a:lstStyle>
          <a:p>
            <a:pPr lvl="0"/>
            <a:r>
              <a:rPr lang="en-US" dirty="0"/>
              <a:t>Chapter </a:t>
            </a:r>
            <a:r>
              <a:rPr lang="en-US" dirty="0" err="1"/>
              <a:t>SubTitle</a:t>
            </a:r>
            <a:endParaRPr lang="en-US" dirty="0"/>
          </a:p>
        </p:txBody>
      </p:sp>
      <p:sp>
        <p:nvSpPr>
          <p:cNvPr id="19" name="SectionNumber" hidden="1"/>
          <p:cNvSpPr>
            <a:spLocks noGrp="1"/>
          </p:cNvSpPr>
          <p:nvPr>
            <p:ph type="body" sz="quarter" idx="13" hasCustomPrompt="1"/>
          </p:nvPr>
        </p:nvSpPr>
        <p:spPr>
          <a:xfrm>
            <a:off x="0" y="0"/>
            <a:ext cx="1371600" cy="441434"/>
          </a:xfrm>
          <a:prstGeom prst="rect">
            <a:avLst/>
          </a:prstGeom>
        </p:spPr>
        <p:txBody>
          <a:bodyPr lIns="91440" tIns="0" rIns="91440" bIns="0" anchor="t" anchorCtr="1"/>
          <a:lstStyle>
            <a:lvl1pPr marL="0" indent="0" algn="l">
              <a:buNone/>
              <a:defRPr sz="3200" b="0">
                <a:solidFill>
                  <a:schemeClr val="bg1"/>
                </a:solidFill>
                <a:latin typeface="Helvetica" pitchFamily="34" charset="0"/>
              </a:defRPr>
            </a:lvl1pPr>
          </a:lstStyle>
          <a:p>
            <a:pPr lvl="0"/>
            <a:r>
              <a:rPr lang="en-US" dirty="0"/>
              <a:t>SC#</a:t>
            </a:r>
          </a:p>
        </p:txBody>
      </p:sp>
      <p:sp>
        <p:nvSpPr>
          <p:cNvPr id="20" name="SectionTitle" hidden="1"/>
          <p:cNvSpPr>
            <a:spLocks noGrp="1"/>
          </p:cNvSpPr>
          <p:nvPr>
            <p:ph type="body" sz="quarter" idx="14" hasCustomPrompt="1"/>
          </p:nvPr>
        </p:nvSpPr>
        <p:spPr>
          <a:xfrm>
            <a:off x="1447800" y="0"/>
            <a:ext cx="7696200" cy="1097280"/>
          </a:xfrm>
          <a:prstGeom prst="rect">
            <a:avLst/>
          </a:prstGeom>
        </p:spPr>
        <p:txBody>
          <a:bodyPr lIns="91440" tIns="0" rIns="91440" bIns="0" anchor="t" anchorCtr="0"/>
          <a:lstStyle>
            <a:lvl1pPr marL="0" indent="0">
              <a:buNone/>
              <a:defRPr sz="3200" b="1" cap="none" baseline="0">
                <a:solidFill>
                  <a:srgbClr val="CE171F"/>
                </a:solidFill>
                <a:latin typeface="Helvetica" pitchFamily="34" charset="0"/>
              </a:defRPr>
            </a:lvl1pPr>
          </a:lstStyle>
          <a:p>
            <a:pPr lvl="0"/>
            <a:r>
              <a:rPr lang="en-US" dirty="0" err="1"/>
              <a:t>Sectiontitle</a:t>
            </a:r>
            <a:endParaRPr lang="en-US" dirty="0"/>
          </a:p>
        </p:txBody>
      </p:sp>
      <p:sp>
        <p:nvSpPr>
          <p:cNvPr id="12" name="ObjectiveNumber" hidden="1"/>
          <p:cNvSpPr>
            <a:spLocks noGrp="1"/>
          </p:cNvSpPr>
          <p:nvPr>
            <p:ph type="body" sz="quarter" idx="15" hasCustomPrompt="1"/>
          </p:nvPr>
        </p:nvSpPr>
        <p:spPr>
          <a:xfrm>
            <a:off x="41096" y="1905000"/>
            <a:ext cx="914400" cy="381000"/>
          </a:xfrm>
          <a:prstGeom prst="rect">
            <a:avLst/>
          </a:prstGeom>
        </p:spPr>
        <p:txBody>
          <a:bodyPr anchor="t" anchorCtr="0"/>
          <a:lstStyle>
            <a:lvl1pPr algn="ctr">
              <a:buNone/>
              <a:defRPr sz="2800" b="1">
                <a:solidFill>
                  <a:srgbClr val="C30075"/>
                </a:solidFill>
              </a:defRPr>
            </a:lvl1pPr>
          </a:lstStyle>
          <a:p>
            <a:pPr lvl="0"/>
            <a:r>
              <a:rPr lang="en-US" dirty="0"/>
              <a:t>OB#</a:t>
            </a:r>
          </a:p>
        </p:txBody>
      </p:sp>
      <p:sp>
        <p:nvSpPr>
          <p:cNvPr id="13" name="Objective" hidden="1"/>
          <p:cNvSpPr>
            <a:spLocks noGrp="1"/>
          </p:cNvSpPr>
          <p:nvPr>
            <p:ph type="body" sz="quarter" idx="16" hasCustomPrompt="1"/>
          </p:nvPr>
        </p:nvSpPr>
        <p:spPr>
          <a:xfrm>
            <a:off x="0" y="1091046"/>
            <a:ext cx="9144000" cy="484909"/>
          </a:xfrm>
          <a:prstGeom prst="rect">
            <a:avLst/>
          </a:prstGeom>
        </p:spPr>
        <p:txBody>
          <a:bodyPr anchor="t" anchorCtr="0"/>
          <a:lstStyle>
            <a:lvl1pPr marL="0" indent="0">
              <a:buNone/>
              <a:defRPr sz="2800" b="1">
                <a:solidFill>
                  <a:srgbClr val="4F74A7"/>
                </a:solidFill>
              </a:defRPr>
            </a:lvl1pPr>
          </a:lstStyle>
          <a:p>
            <a:pPr lvl="0"/>
            <a:r>
              <a:rPr lang="en-US" dirty="0"/>
              <a:t>Objective</a:t>
            </a:r>
          </a:p>
        </p:txBody>
      </p:sp>
      <p:sp>
        <p:nvSpPr>
          <p:cNvPr id="14" name="ItemNumber" hidden="1"/>
          <p:cNvSpPr>
            <a:spLocks noGrp="1"/>
          </p:cNvSpPr>
          <p:nvPr>
            <p:ph type="body" sz="quarter" idx="17" hasCustomPrompt="1"/>
          </p:nvPr>
        </p:nvSpPr>
        <p:spPr>
          <a:xfrm>
            <a:off x="304800" y="4038600"/>
            <a:ext cx="914400" cy="457200"/>
          </a:xfrm>
          <a:prstGeom prst="rect">
            <a:avLst/>
          </a:prstGeom>
        </p:spPr>
        <p:txBody>
          <a:bodyPr anchor="ctr" anchorCtr="0"/>
          <a:lstStyle>
            <a:lvl1pPr>
              <a:buNone/>
              <a:defRPr/>
            </a:lvl1pPr>
          </a:lstStyle>
          <a:p>
            <a:pPr lvl="0"/>
            <a:r>
              <a:rPr lang="en-US" dirty="0"/>
              <a:t>IT#</a:t>
            </a:r>
          </a:p>
        </p:txBody>
      </p:sp>
      <p:sp>
        <p:nvSpPr>
          <p:cNvPr id="15" name="ItemTitle" hidden="1"/>
          <p:cNvSpPr>
            <a:spLocks noGrp="1"/>
          </p:cNvSpPr>
          <p:nvPr>
            <p:ph type="body" sz="quarter" idx="18" hasCustomPrompt="1"/>
          </p:nvPr>
        </p:nvSpPr>
        <p:spPr>
          <a:xfrm>
            <a:off x="0" y="1219200"/>
            <a:ext cx="9144000" cy="533400"/>
          </a:xfrm>
          <a:prstGeom prst="rect">
            <a:avLst/>
          </a:prstGeom>
        </p:spPr>
        <p:txBody>
          <a:bodyPr anchor="ctr" anchorCtr="0"/>
          <a:lstStyle>
            <a:lvl1pPr>
              <a:buNone/>
              <a:defRPr sz="3200" b="1">
                <a:solidFill>
                  <a:srgbClr val="4F74A7"/>
                </a:solidFill>
              </a:defRPr>
            </a:lvl1pPr>
          </a:lstStyle>
          <a:p>
            <a:pPr lvl="0"/>
            <a:r>
              <a:rPr lang="en-US" dirty="0" err="1"/>
              <a:t>ItemTitle</a:t>
            </a:r>
            <a:endParaRPr lang="en-US" dirty="0"/>
          </a:p>
        </p:txBody>
      </p:sp>
      <p:sp>
        <p:nvSpPr>
          <p:cNvPr id="16" name="CONS" hidden="1"/>
          <p:cNvSpPr>
            <a:spLocks noGrp="1"/>
          </p:cNvSpPr>
          <p:nvPr>
            <p:ph type="body" sz="quarter" idx="19" hasCustomPrompt="1"/>
          </p:nvPr>
        </p:nvSpPr>
        <p:spPr>
          <a:xfrm>
            <a:off x="6400800" y="6096000"/>
            <a:ext cx="2514600" cy="304800"/>
          </a:xfrm>
          <a:prstGeom prst="rect">
            <a:avLst/>
          </a:prstGeom>
        </p:spPr>
        <p:txBody>
          <a:bodyPr anchor="ctr" anchorCtr="0"/>
          <a:lstStyle>
            <a:lvl1pPr>
              <a:buNone/>
              <a:defRPr sz="2000"/>
            </a:lvl1pPr>
          </a:lstStyle>
          <a:p>
            <a:pPr lvl="0"/>
            <a:r>
              <a:rPr lang="en-US" dirty="0"/>
              <a:t>CONS</a:t>
            </a:r>
          </a:p>
        </p:txBody>
      </p:sp>
      <p:sp>
        <p:nvSpPr>
          <p:cNvPr id="17" name="SlideNumber" hidden="1"/>
          <p:cNvSpPr>
            <a:spLocks noGrp="1"/>
          </p:cNvSpPr>
          <p:nvPr>
            <p:ph type="body" sz="quarter" idx="20" hasCustomPrompt="1"/>
          </p:nvPr>
        </p:nvSpPr>
        <p:spPr>
          <a:xfrm>
            <a:off x="7391400" y="6553200"/>
            <a:ext cx="1524000" cy="228600"/>
          </a:xfrm>
          <a:prstGeom prst="rect">
            <a:avLst/>
          </a:prstGeom>
        </p:spPr>
        <p:txBody>
          <a:bodyPr anchor="ctr" anchorCtr="0"/>
          <a:lstStyle>
            <a:lvl1pPr marL="0" indent="0" algn="r">
              <a:buNone/>
              <a:defRPr sz="1800"/>
            </a:lvl1pPr>
          </a:lstStyle>
          <a:p>
            <a:pPr lvl="0"/>
            <a:r>
              <a:rPr lang="en-US" dirty="0" err="1"/>
              <a:t>SlideNumber</a:t>
            </a:r>
            <a:endParaRPr lang="en-US" dirty="0"/>
          </a:p>
        </p:txBody>
      </p:sp>
      <p:sp>
        <p:nvSpPr>
          <p:cNvPr id="18" name="Copyright" hidden="1"/>
          <p:cNvSpPr>
            <a:spLocks noGrp="1"/>
          </p:cNvSpPr>
          <p:nvPr>
            <p:ph type="body" sz="quarter" idx="21" hasCustomPrompt="1"/>
          </p:nvPr>
        </p:nvSpPr>
        <p:spPr>
          <a:xfrm>
            <a:off x="1143000" y="6553200"/>
            <a:ext cx="5943600" cy="228600"/>
          </a:xfrm>
          <a:prstGeom prst="rect">
            <a:avLst/>
          </a:prstGeom>
        </p:spPr>
        <p:txBody>
          <a:bodyPr anchor="ctr" anchorCtr="0"/>
          <a:lstStyle>
            <a:lvl1pPr algn="ctr">
              <a:buNone/>
              <a:defRPr sz="1000"/>
            </a:lvl1pPr>
          </a:lstStyle>
          <a:p>
            <a:pPr lvl="0"/>
            <a:r>
              <a:rPr lang="en-US" dirty="0"/>
              <a:t>Copyright</a:t>
            </a:r>
          </a:p>
        </p:txBody>
      </p:sp>
      <p:sp>
        <p:nvSpPr>
          <p:cNvPr id="21" name="Title 1"/>
          <p:cNvSpPr>
            <a:spLocks noGrp="1"/>
          </p:cNvSpPr>
          <p:nvPr>
            <p:ph type="title"/>
          </p:nvPr>
        </p:nvSpPr>
        <p:spPr>
          <a:xfrm>
            <a:off x="0" y="15599"/>
            <a:ext cx="9144000" cy="594001"/>
          </a:xfrm>
          <a:prstGeom prst="rect">
            <a:avLst/>
          </a:prstGeom>
        </p:spPr>
        <p:txBody>
          <a:bodyPr/>
          <a:lstStyle>
            <a:lvl1pPr marL="457200" indent="0" algn="l">
              <a:defRPr sz="3200">
                <a:solidFill>
                  <a:srgbClr val="CE171F"/>
                </a:solidFill>
                <a:latin typeface="Calibri" panose="020F0502020204030204" pitchFamily="34" charset="0"/>
                <a:cs typeface="Calibri" panose="020F0502020204030204" pitchFamily="34" charset="0"/>
              </a:defRPr>
            </a:lvl1pPr>
          </a:lstStyle>
          <a:p>
            <a:r>
              <a:rPr lang="en-US" dirty="0"/>
              <a:t>Click to edit Master title style</a:t>
            </a:r>
          </a:p>
        </p:txBody>
      </p:sp>
      <p:sp>
        <p:nvSpPr>
          <p:cNvPr id="22" name="Text Placeholder 3"/>
          <p:cNvSpPr>
            <a:spLocks noGrp="1"/>
          </p:cNvSpPr>
          <p:nvPr>
            <p:ph type="body" sz="quarter" idx="22"/>
          </p:nvPr>
        </p:nvSpPr>
        <p:spPr>
          <a:xfrm>
            <a:off x="23190" y="990600"/>
            <a:ext cx="9120809" cy="609601"/>
          </a:xfrm>
          <a:prstGeom prst="rect">
            <a:avLst/>
          </a:prstGeom>
        </p:spPr>
        <p:txBody>
          <a:bodyPr/>
          <a:lstStyle>
            <a:lvl1pPr marL="0" indent="0">
              <a:buNone/>
              <a:defRPr sz="2800">
                <a:solidFill>
                  <a:srgbClr val="4C74A7"/>
                </a:solidFill>
                <a:latin typeface="Calibri" panose="020F0502020204030204" pitchFamily="34" charset="0"/>
                <a:cs typeface="Calibri" panose="020F0502020204030204" pitchFamily="34" charset="0"/>
              </a:defRPr>
            </a:lvl1pPr>
          </a:lstStyle>
          <a:p>
            <a:pPr lvl="0"/>
            <a:r>
              <a:rPr lang="en-US" dirty="0"/>
              <a:t>Click</a:t>
            </a:r>
          </a:p>
        </p:txBody>
      </p:sp>
      <p:sp>
        <p:nvSpPr>
          <p:cNvPr id="3" name="Text Placeholder 2"/>
          <p:cNvSpPr>
            <a:spLocks noGrp="1"/>
          </p:cNvSpPr>
          <p:nvPr>
            <p:ph type="body" sz="quarter" idx="23"/>
          </p:nvPr>
        </p:nvSpPr>
        <p:spPr>
          <a:xfrm>
            <a:off x="6553200" y="2286000"/>
            <a:ext cx="2514600" cy="1447800"/>
          </a:xfrm>
          <a:prstGeom prst="rect">
            <a:avLst/>
          </a:prstGeom>
        </p:spPr>
        <p:txBody>
          <a:bodyPr/>
          <a:lstStyle>
            <a:lvl1pPr marL="0" indent="0">
              <a:buNone/>
              <a:defRPr sz="2800"/>
            </a:lvl1pPr>
          </a:lstStyle>
          <a:p>
            <a:pPr lvl="0"/>
            <a:r>
              <a:rPr lang="en-US" dirty="0"/>
              <a:t>Click</a:t>
            </a:r>
          </a:p>
        </p:txBody>
      </p:sp>
      <p:sp>
        <p:nvSpPr>
          <p:cNvPr id="5" name="Text Placeholder 4"/>
          <p:cNvSpPr>
            <a:spLocks noGrp="1"/>
          </p:cNvSpPr>
          <p:nvPr>
            <p:ph type="body" sz="quarter" idx="24"/>
          </p:nvPr>
        </p:nvSpPr>
        <p:spPr>
          <a:xfrm>
            <a:off x="6553200" y="4267200"/>
            <a:ext cx="2514600" cy="1600200"/>
          </a:xfrm>
          <a:prstGeom prst="rect">
            <a:avLst/>
          </a:prstGeom>
        </p:spPr>
        <p:txBody>
          <a:bodyPr/>
          <a:lstStyle>
            <a:lvl1pPr marL="0" indent="0">
              <a:buNone/>
              <a:defRPr sz="2800"/>
            </a:lvl1pPr>
          </a:lstStyle>
          <a:p>
            <a:pPr lvl="0"/>
            <a:r>
              <a:rPr lang="en-US" dirty="0"/>
              <a:t>Click</a:t>
            </a:r>
          </a:p>
        </p:txBody>
      </p:sp>
      <p:sp>
        <p:nvSpPr>
          <p:cNvPr id="23" name="TextBox 22"/>
          <p:cNvSpPr txBox="1"/>
          <p:nvPr userDrawn="1"/>
        </p:nvSpPr>
        <p:spPr>
          <a:xfrm>
            <a:off x="8305800" y="6477000"/>
            <a:ext cx="762000" cy="369332"/>
          </a:xfrm>
          <a:prstGeom prst="rect">
            <a:avLst/>
          </a:prstGeom>
          <a:noFill/>
        </p:spPr>
        <p:txBody>
          <a:bodyPr wrap="square" rtlCol="0">
            <a:spAutoFit/>
          </a:bodyPr>
          <a:lstStyle/>
          <a:p>
            <a:pPr algn="r"/>
            <a:fld id="{3AB698C8-67A7-49B7-9247-BD6841B33CA8}" type="slidenum">
              <a:rPr lang="en-US" smtClean="0"/>
              <a:pPr algn="r"/>
              <a:t>‹#›</a:t>
            </a:fld>
            <a:endParaRPr lang="en-US" dirty="0"/>
          </a:p>
        </p:txBody>
      </p:sp>
    </p:spTree>
    <p:extLst>
      <p:ext uri="{BB962C8B-B14F-4D97-AF65-F5344CB8AC3E}">
        <p14:creationId xmlns:p14="http://schemas.microsoft.com/office/powerpoint/2010/main" val="315331111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5_Exposition">
    <p:spTree>
      <p:nvGrpSpPr>
        <p:cNvPr id="1" name=""/>
        <p:cNvGrpSpPr/>
        <p:nvPr/>
      </p:nvGrpSpPr>
      <p:grpSpPr>
        <a:xfrm>
          <a:off x="0" y="0"/>
          <a:ext cx="0" cy="0"/>
          <a:chOff x="0" y="0"/>
          <a:chExt cx="0" cy="0"/>
        </a:xfrm>
      </p:grpSpPr>
      <p:sp>
        <p:nvSpPr>
          <p:cNvPr id="7" name="ChapterNumber" hidden="1"/>
          <p:cNvSpPr>
            <a:spLocks noGrp="1"/>
          </p:cNvSpPr>
          <p:nvPr>
            <p:ph type="body" sz="quarter" idx="10" hasCustomPrompt="1"/>
          </p:nvPr>
        </p:nvSpPr>
        <p:spPr>
          <a:xfrm>
            <a:off x="4114800" y="1524000"/>
            <a:ext cx="1447800" cy="990600"/>
          </a:xfrm>
          <a:prstGeom prst="rect">
            <a:avLst/>
          </a:prstGeom>
        </p:spPr>
        <p:txBody>
          <a:bodyPr anchor="ctr" anchorCtr="0"/>
          <a:lstStyle>
            <a:lvl1pPr algn="ctr">
              <a:buNone/>
              <a:defRPr sz="6000" b="1" baseline="0">
                <a:solidFill>
                  <a:srgbClr val="C30075"/>
                </a:solidFill>
              </a:defRPr>
            </a:lvl1pPr>
          </a:lstStyle>
          <a:p>
            <a:pPr lvl="0"/>
            <a:r>
              <a:rPr lang="en-US" dirty="0"/>
              <a:t>CH#</a:t>
            </a:r>
          </a:p>
        </p:txBody>
      </p:sp>
      <p:sp>
        <p:nvSpPr>
          <p:cNvPr id="8" name="ChapterTitle" hidden="1"/>
          <p:cNvSpPr>
            <a:spLocks noGrp="1"/>
          </p:cNvSpPr>
          <p:nvPr>
            <p:ph type="body" sz="quarter" idx="11" hasCustomPrompt="1"/>
          </p:nvPr>
        </p:nvSpPr>
        <p:spPr>
          <a:xfrm>
            <a:off x="304800" y="2057400"/>
            <a:ext cx="3505200" cy="457200"/>
          </a:xfrm>
          <a:prstGeom prst="rect">
            <a:avLst/>
          </a:prstGeom>
        </p:spPr>
        <p:txBody>
          <a:bodyPr anchor="ctr" anchorCtr="0"/>
          <a:lstStyle>
            <a:lvl1pPr>
              <a:buNone/>
              <a:defRPr b="0" baseline="0">
                <a:solidFill>
                  <a:schemeClr val="tx1"/>
                </a:solidFill>
              </a:defRPr>
            </a:lvl1pPr>
          </a:lstStyle>
          <a:p>
            <a:pPr lvl="0"/>
            <a:r>
              <a:rPr lang="en-US" dirty="0"/>
              <a:t>Chapter Title</a:t>
            </a:r>
          </a:p>
        </p:txBody>
      </p:sp>
      <p:sp>
        <p:nvSpPr>
          <p:cNvPr id="9" name="ChapterSubTitle" hidden="1"/>
          <p:cNvSpPr>
            <a:spLocks noGrp="1"/>
          </p:cNvSpPr>
          <p:nvPr>
            <p:ph type="body" sz="quarter" idx="12" hasCustomPrompt="1"/>
          </p:nvPr>
        </p:nvSpPr>
        <p:spPr>
          <a:xfrm>
            <a:off x="304800" y="1524000"/>
            <a:ext cx="3352800" cy="533400"/>
          </a:xfrm>
          <a:prstGeom prst="rect">
            <a:avLst/>
          </a:prstGeom>
        </p:spPr>
        <p:txBody>
          <a:bodyPr anchor="ctr" anchorCtr="0"/>
          <a:lstStyle>
            <a:lvl1pPr>
              <a:buNone/>
              <a:defRPr/>
            </a:lvl1pPr>
          </a:lstStyle>
          <a:p>
            <a:pPr lvl="0"/>
            <a:r>
              <a:rPr lang="en-US" dirty="0"/>
              <a:t>Chapter </a:t>
            </a:r>
            <a:r>
              <a:rPr lang="en-US" dirty="0" err="1"/>
              <a:t>SubTitle</a:t>
            </a:r>
            <a:endParaRPr lang="en-US" dirty="0"/>
          </a:p>
        </p:txBody>
      </p:sp>
      <p:sp>
        <p:nvSpPr>
          <p:cNvPr id="19" name="SectionNumber" hidden="1"/>
          <p:cNvSpPr>
            <a:spLocks noGrp="1"/>
          </p:cNvSpPr>
          <p:nvPr>
            <p:ph type="body" sz="quarter" idx="13" hasCustomPrompt="1"/>
          </p:nvPr>
        </p:nvSpPr>
        <p:spPr>
          <a:xfrm>
            <a:off x="0" y="0"/>
            <a:ext cx="1371600" cy="441434"/>
          </a:xfrm>
          <a:prstGeom prst="rect">
            <a:avLst/>
          </a:prstGeom>
        </p:spPr>
        <p:txBody>
          <a:bodyPr lIns="91440" tIns="0" rIns="91440" bIns="0" anchor="t" anchorCtr="1"/>
          <a:lstStyle>
            <a:lvl1pPr marL="0" indent="0" algn="l">
              <a:buNone/>
              <a:defRPr sz="3200" b="0">
                <a:solidFill>
                  <a:schemeClr val="bg1"/>
                </a:solidFill>
                <a:latin typeface="Helvetica" pitchFamily="34" charset="0"/>
              </a:defRPr>
            </a:lvl1pPr>
          </a:lstStyle>
          <a:p>
            <a:pPr lvl="0"/>
            <a:r>
              <a:rPr lang="en-US" dirty="0"/>
              <a:t>SC#</a:t>
            </a:r>
          </a:p>
        </p:txBody>
      </p:sp>
      <p:sp>
        <p:nvSpPr>
          <p:cNvPr id="20" name="SectionTitle" hidden="1"/>
          <p:cNvSpPr>
            <a:spLocks noGrp="1"/>
          </p:cNvSpPr>
          <p:nvPr>
            <p:ph type="body" sz="quarter" idx="14" hasCustomPrompt="1"/>
          </p:nvPr>
        </p:nvSpPr>
        <p:spPr>
          <a:xfrm>
            <a:off x="1447800" y="0"/>
            <a:ext cx="7696200" cy="1097280"/>
          </a:xfrm>
          <a:prstGeom prst="rect">
            <a:avLst/>
          </a:prstGeom>
        </p:spPr>
        <p:txBody>
          <a:bodyPr lIns="91440" tIns="0" rIns="91440" bIns="0" anchor="t" anchorCtr="0"/>
          <a:lstStyle>
            <a:lvl1pPr marL="0" indent="0">
              <a:buNone/>
              <a:defRPr sz="3200" b="1" cap="none" baseline="0">
                <a:solidFill>
                  <a:srgbClr val="CE171F"/>
                </a:solidFill>
                <a:latin typeface="Helvetica" pitchFamily="34" charset="0"/>
              </a:defRPr>
            </a:lvl1pPr>
          </a:lstStyle>
          <a:p>
            <a:pPr lvl="0"/>
            <a:r>
              <a:rPr lang="en-US" dirty="0" err="1"/>
              <a:t>Sectiontitle</a:t>
            </a:r>
            <a:endParaRPr lang="en-US" dirty="0"/>
          </a:p>
        </p:txBody>
      </p:sp>
      <p:sp>
        <p:nvSpPr>
          <p:cNvPr id="12" name="ObjectiveNumber" hidden="1"/>
          <p:cNvSpPr>
            <a:spLocks noGrp="1"/>
          </p:cNvSpPr>
          <p:nvPr>
            <p:ph type="body" sz="quarter" idx="15" hasCustomPrompt="1"/>
          </p:nvPr>
        </p:nvSpPr>
        <p:spPr>
          <a:xfrm>
            <a:off x="41096" y="1905000"/>
            <a:ext cx="914400" cy="381000"/>
          </a:xfrm>
          <a:prstGeom prst="rect">
            <a:avLst/>
          </a:prstGeom>
        </p:spPr>
        <p:txBody>
          <a:bodyPr anchor="t" anchorCtr="0"/>
          <a:lstStyle>
            <a:lvl1pPr algn="ctr">
              <a:buNone/>
              <a:defRPr sz="2800" b="1">
                <a:solidFill>
                  <a:srgbClr val="C30075"/>
                </a:solidFill>
              </a:defRPr>
            </a:lvl1pPr>
          </a:lstStyle>
          <a:p>
            <a:pPr lvl="0"/>
            <a:r>
              <a:rPr lang="en-US" dirty="0"/>
              <a:t>OB#</a:t>
            </a:r>
          </a:p>
        </p:txBody>
      </p:sp>
      <p:sp>
        <p:nvSpPr>
          <p:cNvPr id="13" name="Objective" hidden="1"/>
          <p:cNvSpPr>
            <a:spLocks noGrp="1"/>
          </p:cNvSpPr>
          <p:nvPr>
            <p:ph type="body" sz="quarter" idx="16" hasCustomPrompt="1"/>
          </p:nvPr>
        </p:nvSpPr>
        <p:spPr>
          <a:xfrm>
            <a:off x="0" y="1091046"/>
            <a:ext cx="9144000" cy="484909"/>
          </a:xfrm>
          <a:prstGeom prst="rect">
            <a:avLst/>
          </a:prstGeom>
        </p:spPr>
        <p:txBody>
          <a:bodyPr anchor="t" anchorCtr="0"/>
          <a:lstStyle>
            <a:lvl1pPr marL="0" indent="0">
              <a:buNone/>
              <a:defRPr sz="2800" b="1">
                <a:solidFill>
                  <a:srgbClr val="4F74A7"/>
                </a:solidFill>
              </a:defRPr>
            </a:lvl1pPr>
          </a:lstStyle>
          <a:p>
            <a:pPr lvl="0"/>
            <a:r>
              <a:rPr lang="en-US" dirty="0"/>
              <a:t>Objective</a:t>
            </a:r>
          </a:p>
        </p:txBody>
      </p:sp>
      <p:sp>
        <p:nvSpPr>
          <p:cNvPr id="14" name="ItemNumber" hidden="1"/>
          <p:cNvSpPr>
            <a:spLocks noGrp="1"/>
          </p:cNvSpPr>
          <p:nvPr>
            <p:ph type="body" sz="quarter" idx="17" hasCustomPrompt="1"/>
          </p:nvPr>
        </p:nvSpPr>
        <p:spPr>
          <a:xfrm>
            <a:off x="304800" y="4038600"/>
            <a:ext cx="914400" cy="457200"/>
          </a:xfrm>
          <a:prstGeom prst="rect">
            <a:avLst/>
          </a:prstGeom>
        </p:spPr>
        <p:txBody>
          <a:bodyPr anchor="ctr" anchorCtr="0"/>
          <a:lstStyle>
            <a:lvl1pPr>
              <a:buNone/>
              <a:defRPr/>
            </a:lvl1pPr>
          </a:lstStyle>
          <a:p>
            <a:pPr lvl="0"/>
            <a:r>
              <a:rPr lang="en-US" dirty="0"/>
              <a:t>IT#</a:t>
            </a:r>
          </a:p>
        </p:txBody>
      </p:sp>
      <p:sp>
        <p:nvSpPr>
          <p:cNvPr id="15" name="ItemTitle" hidden="1"/>
          <p:cNvSpPr>
            <a:spLocks noGrp="1"/>
          </p:cNvSpPr>
          <p:nvPr>
            <p:ph type="body" sz="quarter" idx="18" hasCustomPrompt="1"/>
          </p:nvPr>
        </p:nvSpPr>
        <p:spPr>
          <a:xfrm>
            <a:off x="0" y="1219200"/>
            <a:ext cx="9144000" cy="533400"/>
          </a:xfrm>
          <a:prstGeom prst="rect">
            <a:avLst/>
          </a:prstGeom>
        </p:spPr>
        <p:txBody>
          <a:bodyPr anchor="ctr" anchorCtr="0"/>
          <a:lstStyle>
            <a:lvl1pPr>
              <a:buNone/>
              <a:defRPr sz="3200" b="1">
                <a:solidFill>
                  <a:srgbClr val="4F74A7"/>
                </a:solidFill>
              </a:defRPr>
            </a:lvl1pPr>
          </a:lstStyle>
          <a:p>
            <a:pPr lvl="0"/>
            <a:r>
              <a:rPr lang="en-US" dirty="0" err="1"/>
              <a:t>ItemTitle</a:t>
            </a:r>
            <a:endParaRPr lang="en-US" dirty="0"/>
          </a:p>
        </p:txBody>
      </p:sp>
      <p:sp>
        <p:nvSpPr>
          <p:cNvPr id="16" name="CONS" hidden="1"/>
          <p:cNvSpPr>
            <a:spLocks noGrp="1"/>
          </p:cNvSpPr>
          <p:nvPr>
            <p:ph type="body" sz="quarter" idx="19" hasCustomPrompt="1"/>
          </p:nvPr>
        </p:nvSpPr>
        <p:spPr>
          <a:xfrm>
            <a:off x="6400800" y="6096000"/>
            <a:ext cx="2514600" cy="304800"/>
          </a:xfrm>
          <a:prstGeom prst="rect">
            <a:avLst/>
          </a:prstGeom>
        </p:spPr>
        <p:txBody>
          <a:bodyPr anchor="ctr" anchorCtr="0"/>
          <a:lstStyle>
            <a:lvl1pPr>
              <a:buNone/>
              <a:defRPr sz="2000"/>
            </a:lvl1pPr>
          </a:lstStyle>
          <a:p>
            <a:pPr lvl="0"/>
            <a:r>
              <a:rPr lang="en-US" dirty="0"/>
              <a:t>CONS</a:t>
            </a:r>
          </a:p>
        </p:txBody>
      </p:sp>
      <p:sp>
        <p:nvSpPr>
          <p:cNvPr id="17" name="SlideNumber" hidden="1"/>
          <p:cNvSpPr>
            <a:spLocks noGrp="1"/>
          </p:cNvSpPr>
          <p:nvPr>
            <p:ph type="body" sz="quarter" idx="20" hasCustomPrompt="1"/>
          </p:nvPr>
        </p:nvSpPr>
        <p:spPr>
          <a:xfrm>
            <a:off x="7391400" y="6553200"/>
            <a:ext cx="1524000" cy="228600"/>
          </a:xfrm>
          <a:prstGeom prst="rect">
            <a:avLst/>
          </a:prstGeom>
        </p:spPr>
        <p:txBody>
          <a:bodyPr anchor="ctr" anchorCtr="0"/>
          <a:lstStyle>
            <a:lvl1pPr marL="0" indent="0" algn="r">
              <a:buNone/>
              <a:defRPr sz="1800"/>
            </a:lvl1pPr>
          </a:lstStyle>
          <a:p>
            <a:pPr lvl="0"/>
            <a:r>
              <a:rPr lang="en-US" dirty="0" err="1"/>
              <a:t>SlideNumber</a:t>
            </a:r>
            <a:endParaRPr lang="en-US" dirty="0"/>
          </a:p>
        </p:txBody>
      </p:sp>
      <p:sp>
        <p:nvSpPr>
          <p:cNvPr id="18" name="Copyright" hidden="1"/>
          <p:cNvSpPr>
            <a:spLocks noGrp="1"/>
          </p:cNvSpPr>
          <p:nvPr>
            <p:ph type="body" sz="quarter" idx="21" hasCustomPrompt="1"/>
          </p:nvPr>
        </p:nvSpPr>
        <p:spPr>
          <a:xfrm>
            <a:off x="1143000" y="6553200"/>
            <a:ext cx="5943600" cy="228600"/>
          </a:xfrm>
          <a:prstGeom prst="rect">
            <a:avLst/>
          </a:prstGeom>
        </p:spPr>
        <p:txBody>
          <a:bodyPr anchor="ctr" anchorCtr="0"/>
          <a:lstStyle>
            <a:lvl1pPr algn="ctr">
              <a:buNone/>
              <a:defRPr sz="1000"/>
            </a:lvl1pPr>
          </a:lstStyle>
          <a:p>
            <a:pPr lvl="0"/>
            <a:r>
              <a:rPr lang="en-US" dirty="0"/>
              <a:t>Copyright</a:t>
            </a:r>
          </a:p>
        </p:txBody>
      </p:sp>
      <p:sp>
        <p:nvSpPr>
          <p:cNvPr id="21" name="Title 1"/>
          <p:cNvSpPr>
            <a:spLocks noGrp="1"/>
          </p:cNvSpPr>
          <p:nvPr>
            <p:ph type="title"/>
          </p:nvPr>
        </p:nvSpPr>
        <p:spPr>
          <a:xfrm>
            <a:off x="0" y="15599"/>
            <a:ext cx="9144000" cy="594001"/>
          </a:xfrm>
          <a:prstGeom prst="rect">
            <a:avLst/>
          </a:prstGeom>
        </p:spPr>
        <p:txBody>
          <a:bodyPr/>
          <a:lstStyle>
            <a:lvl1pPr marL="457200" indent="0" algn="l">
              <a:defRPr sz="3200">
                <a:solidFill>
                  <a:srgbClr val="CE171F"/>
                </a:solidFill>
                <a:latin typeface="Calibri" panose="020F0502020204030204" pitchFamily="34" charset="0"/>
                <a:cs typeface="Calibri" panose="020F0502020204030204" pitchFamily="34" charset="0"/>
              </a:defRPr>
            </a:lvl1pPr>
          </a:lstStyle>
          <a:p>
            <a:r>
              <a:rPr lang="en-US" dirty="0"/>
              <a:t>Click to edit Master title style</a:t>
            </a:r>
          </a:p>
        </p:txBody>
      </p:sp>
      <p:sp>
        <p:nvSpPr>
          <p:cNvPr id="22" name="Text Placeholder 3"/>
          <p:cNvSpPr>
            <a:spLocks noGrp="1"/>
          </p:cNvSpPr>
          <p:nvPr>
            <p:ph type="body" sz="quarter" idx="22"/>
          </p:nvPr>
        </p:nvSpPr>
        <p:spPr>
          <a:xfrm>
            <a:off x="23190" y="990600"/>
            <a:ext cx="9120809" cy="609601"/>
          </a:xfrm>
          <a:prstGeom prst="rect">
            <a:avLst/>
          </a:prstGeom>
        </p:spPr>
        <p:txBody>
          <a:bodyPr/>
          <a:lstStyle>
            <a:lvl1pPr marL="0" indent="0">
              <a:buNone/>
              <a:defRPr sz="2800">
                <a:solidFill>
                  <a:srgbClr val="4C74A7"/>
                </a:solidFill>
                <a:latin typeface="Calibri" panose="020F0502020204030204" pitchFamily="34" charset="0"/>
                <a:cs typeface="Calibri" panose="020F0502020204030204" pitchFamily="34" charset="0"/>
              </a:defRPr>
            </a:lvl1pPr>
          </a:lstStyle>
          <a:p>
            <a:pPr lvl="0"/>
            <a:r>
              <a:rPr lang="en-US" dirty="0"/>
              <a:t>Click</a:t>
            </a:r>
          </a:p>
        </p:txBody>
      </p:sp>
      <p:sp>
        <p:nvSpPr>
          <p:cNvPr id="3" name="Text Placeholder 2"/>
          <p:cNvSpPr>
            <a:spLocks noGrp="1"/>
          </p:cNvSpPr>
          <p:nvPr>
            <p:ph type="body" sz="quarter" idx="23"/>
          </p:nvPr>
        </p:nvSpPr>
        <p:spPr>
          <a:xfrm>
            <a:off x="36442" y="1905000"/>
            <a:ext cx="9107557" cy="1143000"/>
          </a:xfrm>
          <a:prstGeom prst="rect">
            <a:avLst/>
          </a:prstGeom>
        </p:spPr>
        <p:txBody>
          <a:bodyPr/>
          <a:lstStyle>
            <a:lvl1pPr marL="0" indent="0">
              <a:buNone/>
              <a:defRPr sz="2800"/>
            </a:lvl1pPr>
          </a:lstStyle>
          <a:p>
            <a:pPr lvl="0"/>
            <a:endParaRPr lang="en-US" dirty="0"/>
          </a:p>
        </p:txBody>
      </p:sp>
      <p:sp>
        <p:nvSpPr>
          <p:cNvPr id="23" name="TextBox 22"/>
          <p:cNvSpPr txBox="1"/>
          <p:nvPr userDrawn="1"/>
        </p:nvSpPr>
        <p:spPr>
          <a:xfrm>
            <a:off x="8305800" y="6477000"/>
            <a:ext cx="762000" cy="369332"/>
          </a:xfrm>
          <a:prstGeom prst="rect">
            <a:avLst/>
          </a:prstGeom>
          <a:noFill/>
        </p:spPr>
        <p:txBody>
          <a:bodyPr wrap="square" rtlCol="0">
            <a:spAutoFit/>
          </a:bodyPr>
          <a:lstStyle/>
          <a:p>
            <a:pPr algn="r"/>
            <a:fld id="{3AB698C8-67A7-49B7-9247-BD6841B33CA8}" type="slidenum">
              <a:rPr lang="en-US" smtClean="0"/>
              <a:pPr algn="r"/>
              <a:t>‹#›</a:t>
            </a:fld>
            <a:endParaRPr lang="en-US" dirty="0"/>
          </a:p>
        </p:txBody>
      </p:sp>
    </p:spTree>
    <p:extLst>
      <p:ext uri="{BB962C8B-B14F-4D97-AF65-F5344CB8AC3E}">
        <p14:creationId xmlns:p14="http://schemas.microsoft.com/office/powerpoint/2010/main" val="130724508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7_Exposition">
    <p:spTree>
      <p:nvGrpSpPr>
        <p:cNvPr id="1" name=""/>
        <p:cNvGrpSpPr/>
        <p:nvPr/>
      </p:nvGrpSpPr>
      <p:grpSpPr>
        <a:xfrm>
          <a:off x="0" y="0"/>
          <a:ext cx="0" cy="0"/>
          <a:chOff x="0" y="0"/>
          <a:chExt cx="0" cy="0"/>
        </a:xfrm>
      </p:grpSpPr>
      <p:sp>
        <p:nvSpPr>
          <p:cNvPr id="7" name="ChapterNumber" hidden="1"/>
          <p:cNvSpPr>
            <a:spLocks noGrp="1"/>
          </p:cNvSpPr>
          <p:nvPr>
            <p:ph type="body" sz="quarter" idx="10" hasCustomPrompt="1"/>
          </p:nvPr>
        </p:nvSpPr>
        <p:spPr>
          <a:xfrm>
            <a:off x="4114800" y="1524000"/>
            <a:ext cx="1447800" cy="990600"/>
          </a:xfrm>
          <a:prstGeom prst="rect">
            <a:avLst/>
          </a:prstGeom>
        </p:spPr>
        <p:txBody>
          <a:bodyPr anchor="ctr" anchorCtr="0"/>
          <a:lstStyle>
            <a:lvl1pPr algn="ctr">
              <a:buNone/>
              <a:defRPr sz="6000" b="1" baseline="0">
                <a:solidFill>
                  <a:srgbClr val="C30075"/>
                </a:solidFill>
              </a:defRPr>
            </a:lvl1pPr>
          </a:lstStyle>
          <a:p>
            <a:pPr lvl="0"/>
            <a:r>
              <a:rPr lang="en-US" dirty="0"/>
              <a:t>CH#</a:t>
            </a:r>
          </a:p>
        </p:txBody>
      </p:sp>
      <p:sp>
        <p:nvSpPr>
          <p:cNvPr id="8" name="ChapterTitle" hidden="1"/>
          <p:cNvSpPr>
            <a:spLocks noGrp="1"/>
          </p:cNvSpPr>
          <p:nvPr>
            <p:ph type="body" sz="quarter" idx="11" hasCustomPrompt="1"/>
          </p:nvPr>
        </p:nvSpPr>
        <p:spPr>
          <a:xfrm>
            <a:off x="304800" y="2057400"/>
            <a:ext cx="3505200" cy="457200"/>
          </a:xfrm>
          <a:prstGeom prst="rect">
            <a:avLst/>
          </a:prstGeom>
        </p:spPr>
        <p:txBody>
          <a:bodyPr anchor="ctr" anchorCtr="0"/>
          <a:lstStyle>
            <a:lvl1pPr>
              <a:buNone/>
              <a:defRPr b="0" baseline="0">
                <a:solidFill>
                  <a:schemeClr val="tx1"/>
                </a:solidFill>
              </a:defRPr>
            </a:lvl1pPr>
          </a:lstStyle>
          <a:p>
            <a:pPr lvl="0"/>
            <a:r>
              <a:rPr lang="en-US" dirty="0"/>
              <a:t>Chapter Title</a:t>
            </a:r>
          </a:p>
        </p:txBody>
      </p:sp>
      <p:sp>
        <p:nvSpPr>
          <p:cNvPr id="9" name="ChapterSubTitle" hidden="1"/>
          <p:cNvSpPr>
            <a:spLocks noGrp="1"/>
          </p:cNvSpPr>
          <p:nvPr>
            <p:ph type="body" sz="quarter" idx="12" hasCustomPrompt="1"/>
          </p:nvPr>
        </p:nvSpPr>
        <p:spPr>
          <a:xfrm>
            <a:off x="304800" y="1524000"/>
            <a:ext cx="3352800" cy="533400"/>
          </a:xfrm>
          <a:prstGeom prst="rect">
            <a:avLst/>
          </a:prstGeom>
        </p:spPr>
        <p:txBody>
          <a:bodyPr anchor="ctr" anchorCtr="0"/>
          <a:lstStyle>
            <a:lvl1pPr>
              <a:buNone/>
              <a:defRPr/>
            </a:lvl1pPr>
          </a:lstStyle>
          <a:p>
            <a:pPr lvl="0"/>
            <a:r>
              <a:rPr lang="en-US" dirty="0"/>
              <a:t>Chapter </a:t>
            </a:r>
            <a:r>
              <a:rPr lang="en-US" dirty="0" err="1"/>
              <a:t>SubTitle</a:t>
            </a:r>
            <a:endParaRPr lang="en-US" dirty="0"/>
          </a:p>
        </p:txBody>
      </p:sp>
      <p:sp>
        <p:nvSpPr>
          <p:cNvPr id="19" name="SectionNumber" hidden="1"/>
          <p:cNvSpPr>
            <a:spLocks noGrp="1"/>
          </p:cNvSpPr>
          <p:nvPr>
            <p:ph type="body" sz="quarter" idx="13" hasCustomPrompt="1"/>
          </p:nvPr>
        </p:nvSpPr>
        <p:spPr>
          <a:xfrm>
            <a:off x="0" y="0"/>
            <a:ext cx="1371600" cy="441434"/>
          </a:xfrm>
          <a:prstGeom prst="rect">
            <a:avLst/>
          </a:prstGeom>
        </p:spPr>
        <p:txBody>
          <a:bodyPr lIns="91440" tIns="0" rIns="91440" bIns="0" anchor="t" anchorCtr="1"/>
          <a:lstStyle>
            <a:lvl1pPr marL="0" indent="0" algn="l">
              <a:buNone/>
              <a:defRPr sz="3200" b="0">
                <a:solidFill>
                  <a:schemeClr val="bg1"/>
                </a:solidFill>
                <a:latin typeface="Helvetica" pitchFamily="34" charset="0"/>
              </a:defRPr>
            </a:lvl1pPr>
          </a:lstStyle>
          <a:p>
            <a:pPr lvl="0"/>
            <a:r>
              <a:rPr lang="en-US" dirty="0"/>
              <a:t>SC#</a:t>
            </a:r>
          </a:p>
        </p:txBody>
      </p:sp>
      <p:sp>
        <p:nvSpPr>
          <p:cNvPr id="20" name="SectionTitle" hidden="1"/>
          <p:cNvSpPr>
            <a:spLocks noGrp="1"/>
          </p:cNvSpPr>
          <p:nvPr>
            <p:ph type="body" sz="quarter" idx="14" hasCustomPrompt="1"/>
          </p:nvPr>
        </p:nvSpPr>
        <p:spPr>
          <a:xfrm>
            <a:off x="1447800" y="0"/>
            <a:ext cx="7696200" cy="1097280"/>
          </a:xfrm>
          <a:prstGeom prst="rect">
            <a:avLst/>
          </a:prstGeom>
        </p:spPr>
        <p:txBody>
          <a:bodyPr lIns="91440" tIns="0" rIns="91440" bIns="0" anchor="t" anchorCtr="0"/>
          <a:lstStyle>
            <a:lvl1pPr marL="0" indent="0">
              <a:buNone/>
              <a:defRPr sz="3200" b="1" cap="none" baseline="0">
                <a:solidFill>
                  <a:srgbClr val="CE171F"/>
                </a:solidFill>
                <a:latin typeface="Helvetica" pitchFamily="34" charset="0"/>
              </a:defRPr>
            </a:lvl1pPr>
          </a:lstStyle>
          <a:p>
            <a:pPr lvl="0"/>
            <a:r>
              <a:rPr lang="en-US" dirty="0" err="1"/>
              <a:t>Sectiontitle</a:t>
            </a:r>
            <a:endParaRPr lang="en-US" dirty="0"/>
          </a:p>
        </p:txBody>
      </p:sp>
      <p:sp>
        <p:nvSpPr>
          <p:cNvPr id="12" name="ObjectiveNumber" hidden="1"/>
          <p:cNvSpPr>
            <a:spLocks noGrp="1"/>
          </p:cNvSpPr>
          <p:nvPr>
            <p:ph type="body" sz="quarter" idx="15" hasCustomPrompt="1"/>
          </p:nvPr>
        </p:nvSpPr>
        <p:spPr>
          <a:xfrm>
            <a:off x="41096" y="1905000"/>
            <a:ext cx="914400" cy="381000"/>
          </a:xfrm>
          <a:prstGeom prst="rect">
            <a:avLst/>
          </a:prstGeom>
        </p:spPr>
        <p:txBody>
          <a:bodyPr anchor="t" anchorCtr="0"/>
          <a:lstStyle>
            <a:lvl1pPr algn="ctr">
              <a:buNone/>
              <a:defRPr sz="2800" b="1">
                <a:solidFill>
                  <a:srgbClr val="C30075"/>
                </a:solidFill>
              </a:defRPr>
            </a:lvl1pPr>
          </a:lstStyle>
          <a:p>
            <a:pPr lvl="0"/>
            <a:r>
              <a:rPr lang="en-US" dirty="0"/>
              <a:t>OB#</a:t>
            </a:r>
          </a:p>
        </p:txBody>
      </p:sp>
      <p:sp>
        <p:nvSpPr>
          <p:cNvPr id="13" name="Objective" hidden="1"/>
          <p:cNvSpPr>
            <a:spLocks noGrp="1"/>
          </p:cNvSpPr>
          <p:nvPr>
            <p:ph type="body" sz="quarter" idx="16" hasCustomPrompt="1"/>
          </p:nvPr>
        </p:nvSpPr>
        <p:spPr>
          <a:xfrm>
            <a:off x="0" y="1091046"/>
            <a:ext cx="9144000" cy="484909"/>
          </a:xfrm>
          <a:prstGeom prst="rect">
            <a:avLst/>
          </a:prstGeom>
        </p:spPr>
        <p:txBody>
          <a:bodyPr anchor="t" anchorCtr="0"/>
          <a:lstStyle>
            <a:lvl1pPr marL="0" indent="0">
              <a:buNone/>
              <a:defRPr sz="2800" b="1">
                <a:solidFill>
                  <a:srgbClr val="4F74A7"/>
                </a:solidFill>
              </a:defRPr>
            </a:lvl1pPr>
          </a:lstStyle>
          <a:p>
            <a:pPr lvl="0"/>
            <a:r>
              <a:rPr lang="en-US" dirty="0"/>
              <a:t>Objective</a:t>
            </a:r>
          </a:p>
        </p:txBody>
      </p:sp>
      <p:sp>
        <p:nvSpPr>
          <p:cNvPr id="14" name="ItemNumber" hidden="1"/>
          <p:cNvSpPr>
            <a:spLocks noGrp="1"/>
          </p:cNvSpPr>
          <p:nvPr>
            <p:ph type="body" sz="quarter" idx="17" hasCustomPrompt="1"/>
          </p:nvPr>
        </p:nvSpPr>
        <p:spPr>
          <a:xfrm>
            <a:off x="304800" y="4038600"/>
            <a:ext cx="914400" cy="457200"/>
          </a:xfrm>
          <a:prstGeom prst="rect">
            <a:avLst/>
          </a:prstGeom>
        </p:spPr>
        <p:txBody>
          <a:bodyPr anchor="ctr" anchorCtr="0"/>
          <a:lstStyle>
            <a:lvl1pPr>
              <a:buNone/>
              <a:defRPr/>
            </a:lvl1pPr>
          </a:lstStyle>
          <a:p>
            <a:pPr lvl="0"/>
            <a:r>
              <a:rPr lang="en-US" dirty="0"/>
              <a:t>IT#</a:t>
            </a:r>
          </a:p>
        </p:txBody>
      </p:sp>
      <p:sp>
        <p:nvSpPr>
          <p:cNvPr id="15" name="ItemTitle" hidden="1"/>
          <p:cNvSpPr>
            <a:spLocks noGrp="1"/>
          </p:cNvSpPr>
          <p:nvPr>
            <p:ph type="body" sz="quarter" idx="18" hasCustomPrompt="1"/>
          </p:nvPr>
        </p:nvSpPr>
        <p:spPr>
          <a:xfrm>
            <a:off x="0" y="1219200"/>
            <a:ext cx="9144000" cy="533400"/>
          </a:xfrm>
          <a:prstGeom prst="rect">
            <a:avLst/>
          </a:prstGeom>
        </p:spPr>
        <p:txBody>
          <a:bodyPr anchor="ctr" anchorCtr="0"/>
          <a:lstStyle>
            <a:lvl1pPr>
              <a:buNone/>
              <a:defRPr sz="3200" b="1">
                <a:solidFill>
                  <a:srgbClr val="4F74A7"/>
                </a:solidFill>
              </a:defRPr>
            </a:lvl1pPr>
          </a:lstStyle>
          <a:p>
            <a:pPr lvl="0"/>
            <a:r>
              <a:rPr lang="en-US" dirty="0" err="1"/>
              <a:t>ItemTitle</a:t>
            </a:r>
            <a:endParaRPr lang="en-US" dirty="0"/>
          </a:p>
        </p:txBody>
      </p:sp>
      <p:sp>
        <p:nvSpPr>
          <p:cNvPr id="16" name="CONS" hidden="1"/>
          <p:cNvSpPr>
            <a:spLocks noGrp="1"/>
          </p:cNvSpPr>
          <p:nvPr>
            <p:ph type="body" sz="quarter" idx="19" hasCustomPrompt="1"/>
          </p:nvPr>
        </p:nvSpPr>
        <p:spPr>
          <a:xfrm>
            <a:off x="6400800" y="6096000"/>
            <a:ext cx="2514600" cy="304800"/>
          </a:xfrm>
          <a:prstGeom prst="rect">
            <a:avLst/>
          </a:prstGeom>
        </p:spPr>
        <p:txBody>
          <a:bodyPr anchor="ctr" anchorCtr="0"/>
          <a:lstStyle>
            <a:lvl1pPr>
              <a:buNone/>
              <a:defRPr sz="2000"/>
            </a:lvl1pPr>
          </a:lstStyle>
          <a:p>
            <a:pPr lvl="0"/>
            <a:r>
              <a:rPr lang="en-US" dirty="0"/>
              <a:t>CONS</a:t>
            </a:r>
          </a:p>
        </p:txBody>
      </p:sp>
      <p:sp>
        <p:nvSpPr>
          <p:cNvPr id="17" name="SlideNumber" hidden="1"/>
          <p:cNvSpPr>
            <a:spLocks noGrp="1"/>
          </p:cNvSpPr>
          <p:nvPr>
            <p:ph type="body" sz="quarter" idx="20" hasCustomPrompt="1"/>
          </p:nvPr>
        </p:nvSpPr>
        <p:spPr>
          <a:xfrm>
            <a:off x="7391400" y="6553200"/>
            <a:ext cx="1524000" cy="228600"/>
          </a:xfrm>
          <a:prstGeom prst="rect">
            <a:avLst/>
          </a:prstGeom>
        </p:spPr>
        <p:txBody>
          <a:bodyPr anchor="ctr" anchorCtr="0"/>
          <a:lstStyle>
            <a:lvl1pPr marL="0" indent="0" algn="r">
              <a:buNone/>
              <a:defRPr sz="1800"/>
            </a:lvl1pPr>
          </a:lstStyle>
          <a:p>
            <a:pPr lvl="0"/>
            <a:r>
              <a:rPr lang="en-US" dirty="0" err="1"/>
              <a:t>SlideNumber</a:t>
            </a:r>
            <a:endParaRPr lang="en-US" dirty="0"/>
          </a:p>
        </p:txBody>
      </p:sp>
      <p:sp>
        <p:nvSpPr>
          <p:cNvPr id="18" name="Copyright" hidden="1"/>
          <p:cNvSpPr>
            <a:spLocks noGrp="1"/>
          </p:cNvSpPr>
          <p:nvPr>
            <p:ph type="body" sz="quarter" idx="21" hasCustomPrompt="1"/>
          </p:nvPr>
        </p:nvSpPr>
        <p:spPr>
          <a:xfrm>
            <a:off x="1143000" y="6553200"/>
            <a:ext cx="5943600" cy="228600"/>
          </a:xfrm>
          <a:prstGeom prst="rect">
            <a:avLst/>
          </a:prstGeom>
        </p:spPr>
        <p:txBody>
          <a:bodyPr anchor="ctr" anchorCtr="0"/>
          <a:lstStyle>
            <a:lvl1pPr algn="ctr">
              <a:buNone/>
              <a:defRPr sz="1000"/>
            </a:lvl1pPr>
          </a:lstStyle>
          <a:p>
            <a:pPr lvl="0"/>
            <a:r>
              <a:rPr lang="en-US" dirty="0"/>
              <a:t>Copyright</a:t>
            </a:r>
          </a:p>
        </p:txBody>
      </p:sp>
      <p:sp>
        <p:nvSpPr>
          <p:cNvPr id="21" name="Title 1"/>
          <p:cNvSpPr>
            <a:spLocks noGrp="1"/>
          </p:cNvSpPr>
          <p:nvPr>
            <p:ph type="title"/>
          </p:nvPr>
        </p:nvSpPr>
        <p:spPr>
          <a:xfrm>
            <a:off x="0" y="15599"/>
            <a:ext cx="9144000" cy="594001"/>
          </a:xfrm>
          <a:prstGeom prst="rect">
            <a:avLst/>
          </a:prstGeom>
        </p:spPr>
        <p:txBody>
          <a:bodyPr/>
          <a:lstStyle>
            <a:lvl1pPr marL="457200" indent="0" algn="l">
              <a:defRPr sz="3200">
                <a:solidFill>
                  <a:srgbClr val="CE171F"/>
                </a:solidFill>
                <a:latin typeface="Calibri" panose="020F0502020204030204" pitchFamily="34" charset="0"/>
                <a:cs typeface="Calibri" panose="020F0502020204030204" pitchFamily="34" charset="0"/>
              </a:defRPr>
            </a:lvl1pPr>
          </a:lstStyle>
          <a:p>
            <a:r>
              <a:rPr lang="en-US" dirty="0"/>
              <a:t>Click to edit Master title style</a:t>
            </a:r>
          </a:p>
        </p:txBody>
      </p:sp>
      <p:sp>
        <p:nvSpPr>
          <p:cNvPr id="22" name="Text Placeholder 3"/>
          <p:cNvSpPr>
            <a:spLocks noGrp="1"/>
          </p:cNvSpPr>
          <p:nvPr>
            <p:ph type="body" sz="quarter" idx="22"/>
          </p:nvPr>
        </p:nvSpPr>
        <p:spPr>
          <a:xfrm>
            <a:off x="23190" y="990600"/>
            <a:ext cx="9120809" cy="609601"/>
          </a:xfrm>
          <a:prstGeom prst="rect">
            <a:avLst/>
          </a:prstGeom>
        </p:spPr>
        <p:txBody>
          <a:bodyPr/>
          <a:lstStyle>
            <a:lvl1pPr marL="0" indent="0">
              <a:buNone/>
              <a:defRPr sz="2800">
                <a:solidFill>
                  <a:srgbClr val="4C74A7"/>
                </a:solidFill>
                <a:latin typeface="Calibri" panose="020F0502020204030204" pitchFamily="34" charset="0"/>
                <a:cs typeface="Calibri" panose="020F0502020204030204" pitchFamily="34" charset="0"/>
              </a:defRPr>
            </a:lvl1pPr>
          </a:lstStyle>
          <a:p>
            <a:pPr lvl="0"/>
            <a:r>
              <a:rPr lang="en-US" dirty="0"/>
              <a:t>Click</a:t>
            </a:r>
          </a:p>
        </p:txBody>
      </p:sp>
      <p:sp>
        <p:nvSpPr>
          <p:cNvPr id="3" name="Text Placeholder 2"/>
          <p:cNvSpPr>
            <a:spLocks noGrp="1"/>
          </p:cNvSpPr>
          <p:nvPr>
            <p:ph type="body" sz="quarter" idx="23"/>
          </p:nvPr>
        </p:nvSpPr>
        <p:spPr>
          <a:xfrm>
            <a:off x="36442" y="1905000"/>
            <a:ext cx="9107557" cy="1143000"/>
          </a:xfrm>
          <a:prstGeom prst="rect">
            <a:avLst/>
          </a:prstGeom>
        </p:spPr>
        <p:txBody>
          <a:bodyPr/>
          <a:lstStyle>
            <a:lvl1pPr marL="0" indent="0">
              <a:buNone/>
              <a:defRPr sz="2800"/>
            </a:lvl1pPr>
          </a:lstStyle>
          <a:p>
            <a:pPr lvl="0"/>
            <a:endParaRPr lang="en-US" dirty="0"/>
          </a:p>
        </p:txBody>
      </p:sp>
      <p:cxnSp>
        <p:nvCxnSpPr>
          <p:cNvPr id="23" name="Straight Connector 22"/>
          <p:cNvCxnSpPr/>
          <p:nvPr userDrawn="1"/>
        </p:nvCxnSpPr>
        <p:spPr>
          <a:xfrm flipV="1">
            <a:off x="838200" y="5257800"/>
            <a:ext cx="4800600" cy="76200"/>
          </a:xfrm>
          <a:prstGeom prst="line">
            <a:avLst/>
          </a:prstGeom>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77632147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_Exposition">
    <p:spTree>
      <p:nvGrpSpPr>
        <p:cNvPr id="1" name=""/>
        <p:cNvGrpSpPr/>
        <p:nvPr/>
      </p:nvGrpSpPr>
      <p:grpSpPr>
        <a:xfrm>
          <a:off x="0" y="0"/>
          <a:ext cx="0" cy="0"/>
          <a:chOff x="0" y="0"/>
          <a:chExt cx="0" cy="0"/>
        </a:xfrm>
      </p:grpSpPr>
      <p:sp>
        <p:nvSpPr>
          <p:cNvPr id="7" name="ChapterNumber" hidden="1"/>
          <p:cNvSpPr>
            <a:spLocks noGrp="1"/>
          </p:cNvSpPr>
          <p:nvPr>
            <p:ph type="body" sz="quarter" idx="10" hasCustomPrompt="1"/>
          </p:nvPr>
        </p:nvSpPr>
        <p:spPr>
          <a:xfrm>
            <a:off x="4114800" y="1524000"/>
            <a:ext cx="1447800" cy="990600"/>
          </a:xfrm>
          <a:prstGeom prst="rect">
            <a:avLst/>
          </a:prstGeom>
        </p:spPr>
        <p:txBody>
          <a:bodyPr anchor="ctr" anchorCtr="0"/>
          <a:lstStyle>
            <a:lvl1pPr algn="ctr">
              <a:buNone/>
              <a:defRPr sz="6000" b="1" baseline="0">
                <a:solidFill>
                  <a:srgbClr val="C30075"/>
                </a:solidFill>
              </a:defRPr>
            </a:lvl1pPr>
          </a:lstStyle>
          <a:p>
            <a:pPr lvl="0"/>
            <a:r>
              <a:rPr lang="en-US" dirty="0"/>
              <a:t>CH#</a:t>
            </a:r>
          </a:p>
        </p:txBody>
      </p:sp>
      <p:sp>
        <p:nvSpPr>
          <p:cNvPr id="8" name="ChapterTitle" hidden="1"/>
          <p:cNvSpPr>
            <a:spLocks noGrp="1"/>
          </p:cNvSpPr>
          <p:nvPr>
            <p:ph type="body" sz="quarter" idx="11" hasCustomPrompt="1"/>
          </p:nvPr>
        </p:nvSpPr>
        <p:spPr>
          <a:xfrm>
            <a:off x="304800" y="2057400"/>
            <a:ext cx="3505200" cy="457200"/>
          </a:xfrm>
          <a:prstGeom prst="rect">
            <a:avLst/>
          </a:prstGeom>
        </p:spPr>
        <p:txBody>
          <a:bodyPr anchor="ctr" anchorCtr="0"/>
          <a:lstStyle>
            <a:lvl1pPr>
              <a:buNone/>
              <a:defRPr b="0" baseline="0">
                <a:solidFill>
                  <a:schemeClr val="tx1"/>
                </a:solidFill>
              </a:defRPr>
            </a:lvl1pPr>
          </a:lstStyle>
          <a:p>
            <a:pPr lvl="0"/>
            <a:r>
              <a:rPr lang="en-US" dirty="0"/>
              <a:t>Chapter Title</a:t>
            </a:r>
          </a:p>
        </p:txBody>
      </p:sp>
      <p:sp>
        <p:nvSpPr>
          <p:cNvPr id="9" name="ChapterSubTitle" hidden="1"/>
          <p:cNvSpPr>
            <a:spLocks noGrp="1"/>
          </p:cNvSpPr>
          <p:nvPr>
            <p:ph type="body" sz="quarter" idx="12" hasCustomPrompt="1"/>
          </p:nvPr>
        </p:nvSpPr>
        <p:spPr>
          <a:xfrm>
            <a:off x="304800" y="1524000"/>
            <a:ext cx="3352800" cy="533400"/>
          </a:xfrm>
          <a:prstGeom prst="rect">
            <a:avLst/>
          </a:prstGeom>
        </p:spPr>
        <p:txBody>
          <a:bodyPr anchor="ctr" anchorCtr="0"/>
          <a:lstStyle>
            <a:lvl1pPr>
              <a:buNone/>
              <a:defRPr/>
            </a:lvl1pPr>
          </a:lstStyle>
          <a:p>
            <a:pPr lvl="0"/>
            <a:r>
              <a:rPr lang="en-US" dirty="0"/>
              <a:t>Chapter </a:t>
            </a:r>
            <a:r>
              <a:rPr lang="en-US" dirty="0" err="1"/>
              <a:t>SubTitle</a:t>
            </a:r>
            <a:endParaRPr lang="en-US" dirty="0"/>
          </a:p>
        </p:txBody>
      </p:sp>
      <p:sp>
        <p:nvSpPr>
          <p:cNvPr id="19" name="SectionNumber"/>
          <p:cNvSpPr>
            <a:spLocks noGrp="1"/>
          </p:cNvSpPr>
          <p:nvPr>
            <p:ph type="body" sz="quarter" idx="13" hasCustomPrompt="1"/>
          </p:nvPr>
        </p:nvSpPr>
        <p:spPr>
          <a:xfrm>
            <a:off x="0" y="0"/>
            <a:ext cx="1371600" cy="441434"/>
          </a:xfrm>
          <a:prstGeom prst="rect">
            <a:avLst/>
          </a:prstGeom>
        </p:spPr>
        <p:txBody>
          <a:bodyPr lIns="91440" tIns="0" rIns="91440" bIns="0" anchor="t" anchorCtr="1"/>
          <a:lstStyle>
            <a:lvl1pPr marL="0" indent="0" algn="l">
              <a:buNone/>
              <a:defRPr sz="3200" b="0">
                <a:solidFill>
                  <a:schemeClr val="bg1"/>
                </a:solidFill>
                <a:latin typeface="Helvetica" pitchFamily="34" charset="0"/>
              </a:defRPr>
            </a:lvl1pPr>
          </a:lstStyle>
          <a:p>
            <a:pPr lvl="0"/>
            <a:r>
              <a:rPr lang="en-US" dirty="0"/>
              <a:t>SC#</a:t>
            </a:r>
          </a:p>
        </p:txBody>
      </p:sp>
      <p:sp>
        <p:nvSpPr>
          <p:cNvPr id="20" name="SectionTitle"/>
          <p:cNvSpPr>
            <a:spLocks noGrp="1"/>
          </p:cNvSpPr>
          <p:nvPr>
            <p:ph type="body" sz="quarter" idx="14" hasCustomPrompt="1"/>
          </p:nvPr>
        </p:nvSpPr>
        <p:spPr>
          <a:xfrm>
            <a:off x="1447800" y="0"/>
            <a:ext cx="7696200" cy="1097280"/>
          </a:xfrm>
          <a:prstGeom prst="rect">
            <a:avLst/>
          </a:prstGeom>
        </p:spPr>
        <p:txBody>
          <a:bodyPr lIns="91440" tIns="0" rIns="91440" bIns="0" anchor="t" anchorCtr="0"/>
          <a:lstStyle>
            <a:lvl1pPr marL="0" indent="0">
              <a:buNone/>
              <a:defRPr sz="3200" b="1" cap="none" baseline="0">
                <a:solidFill>
                  <a:srgbClr val="CE171F"/>
                </a:solidFill>
                <a:latin typeface="Helvetica" pitchFamily="34" charset="0"/>
              </a:defRPr>
            </a:lvl1pPr>
          </a:lstStyle>
          <a:p>
            <a:pPr lvl="0"/>
            <a:r>
              <a:rPr lang="en-US" dirty="0" err="1"/>
              <a:t>Sectiontitle</a:t>
            </a:r>
            <a:endParaRPr lang="en-US" dirty="0"/>
          </a:p>
        </p:txBody>
      </p:sp>
      <p:sp>
        <p:nvSpPr>
          <p:cNvPr id="12" name="ObjectiveNumber" hidden="1"/>
          <p:cNvSpPr>
            <a:spLocks noGrp="1"/>
          </p:cNvSpPr>
          <p:nvPr>
            <p:ph type="body" sz="quarter" idx="15" hasCustomPrompt="1"/>
          </p:nvPr>
        </p:nvSpPr>
        <p:spPr>
          <a:xfrm>
            <a:off x="41096" y="1905000"/>
            <a:ext cx="914400" cy="381000"/>
          </a:xfrm>
          <a:prstGeom prst="rect">
            <a:avLst/>
          </a:prstGeom>
        </p:spPr>
        <p:txBody>
          <a:bodyPr anchor="t" anchorCtr="0"/>
          <a:lstStyle>
            <a:lvl1pPr algn="ctr">
              <a:buNone/>
              <a:defRPr sz="2800" b="1">
                <a:solidFill>
                  <a:srgbClr val="C30075"/>
                </a:solidFill>
              </a:defRPr>
            </a:lvl1pPr>
          </a:lstStyle>
          <a:p>
            <a:pPr lvl="0"/>
            <a:r>
              <a:rPr lang="en-US" dirty="0"/>
              <a:t>OB#</a:t>
            </a:r>
          </a:p>
        </p:txBody>
      </p:sp>
      <p:sp>
        <p:nvSpPr>
          <p:cNvPr id="13" name="Objective"/>
          <p:cNvSpPr>
            <a:spLocks noGrp="1"/>
          </p:cNvSpPr>
          <p:nvPr>
            <p:ph type="body" sz="quarter" idx="16" hasCustomPrompt="1"/>
          </p:nvPr>
        </p:nvSpPr>
        <p:spPr>
          <a:xfrm>
            <a:off x="0" y="1091046"/>
            <a:ext cx="9144000" cy="484909"/>
          </a:xfrm>
          <a:prstGeom prst="rect">
            <a:avLst/>
          </a:prstGeom>
        </p:spPr>
        <p:txBody>
          <a:bodyPr anchor="t" anchorCtr="0"/>
          <a:lstStyle>
            <a:lvl1pPr marL="0" indent="0">
              <a:buNone/>
              <a:defRPr sz="2800" b="1">
                <a:solidFill>
                  <a:srgbClr val="4F74A7"/>
                </a:solidFill>
              </a:defRPr>
            </a:lvl1pPr>
          </a:lstStyle>
          <a:p>
            <a:pPr lvl="0"/>
            <a:r>
              <a:rPr lang="en-US" dirty="0"/>
              <a:t>Objective</a:t>
            </a:r>
          </a:p>
        </p:txBody>
      </p:sp>
      <p:sp>
        <p:nvSpPr>
          <p:cNvPr id="14" name="ItemNumber" hidden="1"/>
          <p:cNvSpPr>
            <a:spLocks noGrp="1"/>
          </p:cNvSpPr>
          <p:nvPr>
            <p:ph type="body" sz="quarter" idx="17" hasCustomPrompt="1"/>
          </p:nvPr>
        </p:nvSpPr>
        <p:spPr>
          <a:xfrm>
            <a:off x="304800" y="4038600"/>
            <a:ext cx="914400" cy="457200"/>
          </a:xfrm>
          <a:prstGeom prst="rect">
            <a:avLst/>
          </a:prstGeom>
        </p:spPr>
        <p:txBody>
          <a:bodyPr anchor="ctr" anchorCtr="0"/>
          <a:lstStyle>
            <a:lvl1pPr>
              <a:buNone/>
              <a:defRPr/>
            </a:lvl1pPr>
          </a:lstStyle>
          <a:p>
            <a:pPr lvl="0"/>
            <a:r>
              <a:rPr lang="en-US" dirty="0"/>
              <a:t>IT#</a:t>
            </a:r>
          </a:p>
        </p:txBody>
      </p:sp>
      <p:sp>
        <p:nvSpPr>
          <p:cNvPr id="15" name="ItemTitle" hidden="1"/>
          <p:cNvSpPr>
            <a:spLocks noGrp="1"/>
          </p:cNvSpPr>
          <p:nvPr>
            <p:ph type="body" sz="quarter" idx="18" hasCustomPrompt="1"/>
          </p:nvPr>
        </p:nvSpPr>
        <p:spPr>
          <a:xfrm>
            <a:off x="0" y="1219200"/>
            <a:ext cx="9144000" cy="533400"/>
          </a:xfrm>
          <a:prstGeom prst="rect">
            <a:avLst/>
          </a:prstGeom>
        </p:spPr>
        <p:txBody>
          <a:bodyPr anchor="ctr" anchorCtr="0"/>
          <a:lstStyle>
            <a:lvl1pPr>
              <a:buNone/>
              <a:defRPr sz="3200" b="1">
                <a:solidFill>
                  <a:srgbClr val="4F74A7"/>
                </a:solidFill>
              </a:defRPr>
            </a:lvl1pPr>
          </a:lstStyle>
          <a:p>
            <a:pPr lvl="0"/>
            <a:r>
              <a:rPr lang="en-US" dirty="0" err="1"/>
              <a:t>ItemTitle</a:t>
            </a:r>
            <a:endParaRPr lang="en-US" dirty="0"/>
          </a:p>
        </p:txBody>
      </p:sp>
      <p:sp>
        <p:nvSpPr>
          <p:cNvPr id="16" name="CONS" hidden="1"/>
          <p:cNvSpPr>
            <a:spLocks noGrp="1"/>
          </p:cNvSpPr>
          <p:nvPr>
            <p:ph type="body" sz="quarter" idx="19" hasCustomPrompt="1"/>
          </p:nvPr>
        </p:nvSpPr>
        <p:spPr>
          <a:xfrm>
            <a:off x="6400800" y="6096000"/>
            <a:ext cx="2514600" cy="304800"/>
          </a:xfrm>
          <a:prstGeom prst="rect">
            <a:avLst/>
          </a:prstGeom>
        </p:spPr>
        <p:txBody>
          <a:bodyPr anchor="ctr" anchorCtr="0"/>
          <a:lstStyle>
            <a:lvl1pPr>
              <a:buNone/>
              <a:defRPr sz="2000"/>
            </a:lvl1pPr>
          </a:lstStyle>
          <a:p>
            <a:pPr lvl="0"/>
            <a:r>
              <a:rPr lang="en-US" dirty="0"/>
              <a:t>CONS</a:t>
            </a:r>
          </a:p>
        </p:txBody>
      </p:sp>
      <p:sp>
        <p:nvSpPr>
          <p:cNvPr id="17" name="SlideNumber"/>
          <p:cNvSpPr>
            <a:spLocks noGrp="1"/>
          </p:cNvSpPr>
          <p:nvPr>
            <p:ph type="body" sz="quarter" idx="20" hasCustomPrompt="1"/>
          </p:nvPr>
        </p:nvSpPr>
        <p:spPr>
          <a:xfrm>
            <a:off x="7391400" y="6553200"/>
            <a:ext cx="1524000" cy="228600"/>
          </a:xfrm>
          <a:prstGeom prst="rect">
            <a:avLst/>
          </a:prstGeom>
        </p:spPr>
        <p:txBody>
          <a:bodyPr anchor="ctr" anchorCtr="0"/>
          <a:lstStyle>
            <a:lvl1pPr marL="0" indent="0" algn="r">
              <a:buNone/>
              <a:defRPr sz="1800"/>
            </a:lvl1pPr>
          </a:lstStyle>
          <a:p>
            <a:pPr lvl="0"/>
            <a:r>
              <a:rPr lang="en-US" dirty="0" err="1"/>
              <a:t>SlideNumber</a:t>
            </a:r>
            <a:endParaRPr lang="en-US" dirty="0"/>
          </a:p>
        </p:txBody>
      </p:sp>
      <p:sp>
        <p:nvSpPr>
          <p:cNvPr id="18" name="Copyright" hidden="1"/>
          <p:cNvSpPr>
            <a:spLocks noGrp="1"/>
          </p:cNvSpPr>
          <p:nvPr>
            <p:ph type="body" sz="quarter" idx="21" hasCustomPrompt="1"/>
          </p:nvPr>
        </p:nvSpPr>
        <p:spPr>
          <a:xfrm>
            <a:off x="1143000" y="6553200"/>
            <a:ext cx="5943600" cy="228600"/>
          </a:xfrm>
          <a:prstGeom prst="rect">
            <a:avLst/>
          </a:prstGeom>
        </p:spPr>
        <p:txBody>
          <a:bodyPr anchor="ctr" anchorCtr="0"/>
          <a:lstStyle>
            <a:lvl1pPr algn="ctr">
              <a:buNone/>
              <a:defRPr sz="1000"/>
            </a:lvl1pPr>
          </a:lstStyle>
          <a:p>
            <a:pPr lvl="0"/>
            <a:r>
              <a:rPr lang="en-US" dirty="0"/>
              <a:t>Copyright</a:t>
            </a:r>
          </a:p>
        </p:txBody>
      </p:sp>
    </p:spTree>
    <p:extLst>
      <p:ext uri="{BB962C8B-B14F-4D97-AF65-F5344CB8AC3E}">
        <p14:creationId xmlns:p14="http://schemas.microsoft.com/office/powerpoint/2010/main" val="416002294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0_Exposition">
    <p:spTree>
      <p:nvGrpSpPr>
        <p:cNvPr id="1" name=""/>
        <p:cNvGrpSpPr/>
        <p:nvPr/>
      </p:nvGrpSpPr>
      <p:grpSpPr>
        <a:xfrm>
          <a:off x="0" y="0"/>
          <a:ext cx="0" cy="0"/>
          <a:chOff x="0" y="0"/>
          <a:chExt cx="0" cy="0"/>
        </a:xfrm>
      </p:grpSpPr>
      <p:sp>
        <p:nvSpPr>
          <p:cNvPr id="7" name="ChapterNumber" hidden="1"/>
          <p:cNvSpPr>
            <a:spLocks noGrp="1"/>
          </p:cNvSpPr>
          <p:nvPr>
            <p:ph type="body" sz="quarter" idx="10" hasCustomPrompt="1"/>
          </p:nvPr>
        </p:nvSpPr>
        <p:spPr>
          <a:xfrm>
            <a:off x="4114800" y="1524000"/>
            <a:ext cx="1447800" cy="990600"/>
          </a:xfrm>
          <a:prstGeom prst="rect">
            <a:avLst/>
          </a:prstGeom>
        </p:spPr>
        <p:txBody>
          <a:bodyPr anchor="ctr" anchorCtr="0"/>
          <a:lstStyle>
            <a:lvl1pPr algn="ctr">
              <a:buNone/>
              <a:defRPr sz="6000" b="1" baseline="0">
                <a:solidFill>
                  <a:srgbClr val="C30075"/>
                </a:solidFill>
              </a:defRPr>
            </a:lvl1pPr>
          </a:lstStyle>
          <a:p>
            <a:pPr lvl="0"/>
            <a:r>
              <a:rPr lang="en-US" dirty="0"/>
              <a:t>CH#</a:t>
            </a:r>
          </a:p>
        </p:txBody>
      </p:sp>
      <p:sp>
        <p:nvSpPr>
          <p:cNvPr id="8" name="ChapterTitle" hidden="1"/>
          <p:cNvSpPr>
            <a:spLocks noGrp="1"/>
          </p:cNvSpPr>
          <p:nvPr>
            <p:ph type="body" sz="quarter" idx="11" hasCustomPrompt="1"/>
          </p:nvPr>
        </p:nvSpPr>
        <p:spPr>
          <a:xfrm>
            <a:off x="304800" y="2057400"/>
            <a:ext cx="3505200" cy="457200"/>
          </a:xfrm>
          <a:prstGeom prst="rect">
            <a:avLst/>
          </a:prstGeom>
        </p:spPr>
        <p:txBody>
          <a:bodyPr anchor="ctr" anchorCtr="0"/>
          <a:lstStyle>
            <a:lvl1pPr>
              <a:buNone/>
              <a:defRPr b="0" baseline="0">
                <a:solidFill>
                  <a:schemeClr val="tx1"/>
                </a:solidFill>
              </a:defRPr>
            </a:lvl1pPr>
          </a:lstStyle>
          <a:p>
            <a:pPr lvl="0"/>
            <a:r>
              <a:rPr lang="en-US" dirty="0"/>
              <a:t>Chapter Title</a:t>
            </a:r>
          </a:p>
        </p:txBody>
      </p:sp>
      <p:sp>
        <p:nvSpPr>
          <p:cNvPr id="9" name="ChapterSubTitle" hidden="1"/>
          <p:cNvSpPr>
            <a:spLocks noGrp="1"/>
          </p:cNvSpPr>
          <p:nvPr>
            <p:ph type="body" sz="quarter" idx="12" hasCustomPrompt="1"/>
          </p:nvPr>
        </p:nvSpPr>
        <p:spPr>
          <a:xfrm>
            <a:off x="304800" y="1524000"/>
            <a:ext cx="3352800" cy="533400"/>
          </a:xfrm>
          <a:prstGeom prst="rect">
            <a:avLst/>
          </a:prstGeom>
        </p:spPr>
        <p:txBody>
          <a:bodyPr anchor="ctr" anchorCtr="0"/>
          <a:lstStyle>
            <a:lvl1pPr>
              <a:buNone/>
              <a:defRPr/>
            </a:lvl1pPr>
          </a:lstStyle>
          <a:p>
            <a:pPr lvl="0"/>
            <a:r>
              <a:rPr lang="en-US" dirty="0"/>
              <a:t>Chapter </a:t>
            </a:r>
            <a:r>
              <a:rPr lang="en-US" dirty="0" err="1"/>
              <a:t>SubTitle</a:t>
            </a:r>
            <a:endParaRPr lang="en-US" dirty="0"/>
          </a:p>
        </p:txBody>
      </p:sp>
      <p:sp>
        <p:nvSpPr>
          <p:cNvPr id="19" name="SectionNumber" hidden="1"/>
          <p:cNvSpPr>
            <a:spLocks noGrp="1"/>
          </p:cNvSpPr>
          <p:nvPr>
            <p:ph type="body" sz="quarter" idx="13" hasCustomPrompt="1"/>
          </p:nvPr>
        </p:nvSpPr>
        <p:spPr>
          <a:xfrm>
            <a:off x="0" y="0"/>
            <a:ext cx="1371600" cy="441434"/>
          </a:xfrm>
          <a:prstGeom prst="rect">
            <a:avLst/>
          </a:prstGeom>
        </p:spPr>
        <p:txBody>
          <a:bodyPr lIns="91440" tIns="0" rIns="91440" bIns="0" anchor="t" anchorCtr="1"/>
          <a:lstStyle>
            <a:lvl1pPr marL="0" indent="0" algn="l">
              <a:buNone/>
              <a:defRPr sz="3200" b="0">
                <a:solidFill>
                  <a:schemeClr val="bg1"/>
                </a:solidFill>
                <a:latin typeface="Helvetica" pitchFamily="34" charset="0"/>
              </a:defRPr>
            </a:lvl1pPr>
          </a:lstStyle>
          <a:p>
            <a:pPr lvl="0"/>
            <a:r>
              <a:rPr lang="en-US" dirty="0"/>
              <a:t>SC#</a:t>
            </a:r>
          </a:p>
        </p:txBody>
      </p:sp>
      <p:sp>
        <p:nvSpPr>
          <p:cNvPr id="20" name="SectionTitle" hidden="1"/>
          <p:cNvSpPr>
            <a:spLocks noGrp="1"/>
          </p:cNvSpPr>
          <p:nvPr>
            <p:ph type="body" sz="quarter" idx="14" hasCustomPrompt="1"/>
          </p:nvPr>
        </p:nvSpPr>
        <p:spPr>
          <a:xfrm>
            <a:off x="1447800" y="0"/>
            <a:ext cx="7696200" cy="1097280"/>
          </a:xfrm>
          <a:prstGeom prst="rect">
            <a:avLst/>
          </a:prstGeom>
        </p:spPr>
        <p:txBody>
          <a:bodyPr lIns="91440" tIns="0" rIns="91440" bIns="0" anchor="t" anchorCtr="0"/>
          <a:lstStyle>
            <a:lvl1pPr marL="0" indent="0">
              <a:buNone/>
              <a:defRPr sz="3200" b="1" cap="none" baseline="0">
                <a:solidFill>
                  <a:srgbClr val="CE171F"/>
                </a:solidFill>
                <a:latin typeface="Helvetica" pitchFamily="34" charset="0"/>
              </a:defRPr>
            </a:lvl1pPr>
          </a:lstStyle>
          <a:p>
            <a:pPr lvl="0"/>
            <a:r>
              <a:rPr lang="en-US" dirty="0" err="1"/>
              <a:t>Sectiontitle</a:t>
            </a:r>
            <a:endParaRPr lang="en-US" dirty="0"/>
          </a:p>
        </p:txBody>
      </p:sp>
      <p:sp>
        <p:nvSpPr>
          <p:cNvPr id="12" name="ObjectiveNumber" hidden="1"/>
          <p:cNvSpPr>
            <a:spLocks noGrp="1"/>
          </p:cNvSpPr>
          <p:nvPr>
            <p:ph type="body" sz="quarter" idx="15" hasCustomPrompt="1"/>
          </p:nvPr>
        </p:nvSpPr>
        <p:spPr>
          <a:xfrm>
            <a:off x="41096" y="1905000"/>
            <a:ext cx="914400" cy="381000"/>
          </a:xfrm>
          <a:prstGeom prst="rect">
            <a:avLst/>
          </a:prstGeom>
        </p:spPr>
        <p:txBody>
          <a:bodyPr anchor="t" anchorCtr="0"/>
          <a:lstStyle>
            <a:lvl1pPr algn="ctr">
              <a:buNone/>
              <a:defRPr sz="2800" b="1">
                <a:solidFill>
                  <a:srgbClr val="C30075"/>
                </a:solidFill>
              </a:defRPr>
            </a:lvl1pPr>
          </a:lstStyle>
          <a:p>
            <a:pPr lvl="0"/>
            <a:r>
              <a:rPr lang="en-US" dirty="0"/>
              <a:t>OB#</a:t>
            </a:r>
          </a:p>
        </p:txBody>
      </p:sp>
      <p:sp>
        <p:nvSpPr>
          <p:cNvPr id="13" name="Objective" hidden="1"/>
          <p:cNvSpPr>
            <a:spLocks noGrp="1"/>
          </p:cNvSpPr>
          <p:nvPr>
            <p:ph type="body" sz="quarter" idx="16" hasCustomPrompt="1"/>
          </p:nvPr>
        </p:nvSpPr>
        <p:spPr>
          <a:xfrm>
            <a:off x="0" y="1091046"/>
            <a:ext cx="9144000" cy="484909"/>
          </a:xfrm>
          <a:prstGeom prst="rect">
            <a:avLst/>
          </a:prstGeom>
        </p:spPr>
        <p:txBody>
          <a:bodyPr anchor="t" anchorCtr="0"/>
          <a:lstStyle>
            <a:lvl1pPr marL="0" indent="0">
              <a:buNone/>
              <a:defRPr sz="2800" b="1">
                <a:solidFill>
                  <a:srgbClr val="4F74A7"/>
                </a:solidFill>
              </a:defRPr>
            </a:lvl1pPr>
          </a:lstStyle>
          <a:p>
            <a:pPr lvl="0"/>
            <a:r>
              <a:rPr lang="en-US" dirty="0"/>
              <a:t>Objective</a:t>
            </a:r>
          </a:p>
        </p:txBody>
      </p:sp>
      <p:sp>
        <p:nvSpPr>
          <p:cNvPr id="14" name="ItemNumber" hidden="1"/>
          <p:cNvSpPr>
            <a:spLocks noGrp="1"/>
          </p:cNvSpPr>
          <p:nvPr>
            <p:ph type="body" sz="quarter" idx="17" hasCustomPrompt="1"/>
          </p:nvPr>
        </p:nvSpPr>
        <p:spPr>
          <a:xfrm>
            <a:off x="304800" y="4038600"/>
            <a:ext cx="914400" cy="457200"/>
          </a:xfrm>
          <a:prstGeom prst="rect">
            <a:avLst/>
          </a:prstGeom>
        </p:spPr>
        <p:txBody>
          <a:bodyPr anchor="ctr" anchorCtr="0"/>
          <a:lstStyle>
            <a:lvl1pPr>
              <a:buNone/>
              <a:defRPr/>
            </a:lvl1pPr>
          </a:lstStyle>
          <a:p>
            <a:pPr lvl="0"/>
            <a:r>
              <a:rPr lang="en-US" dirty="0"/>
              <a:t>IT#</a:t>
            </a:r>
          </a:p>
        </p:txBody>
      </p:sp>
      <p:sp>
        <p:nvSpPr>
          <p:cNvPr id="15" name="ItemTitle" hidden="1"/>
          <p:cNvSpPr>
            <a:spLocks noGrp="1"/>
          </p:cNvSpPr>
          <p:nvPr>
            <p:ph type="body" sz="quarter" idx="18" hasCustomPrompt="1"/>
          </p:nvPr>
        </p:nvSpPr>
        <p:spPr>
          <a:xfrm>
            <a:off x="0" y="1219200"/>
            <a:ext cx="9144000" cy="533400"/>
          </a:xfrm>
          <a:prstGeom prst="rect">
            <a:avLst/>
          </a:prstGeom>
        </p:spPr>
        <p:txBody>
          <a:bodyPr anchor="ctr" anchorCtr="0"/>
          <a:lstStyle>
            <a:lvl1pPr>
              <a:buNone/>
              <a:defRPr sz="3200" b="1">
                <a:solidFill>
                  <a:srgbClr val="4F74A7"/>
                </a:solidFill>
              </a:defRPr>
            </a:lvl1pPr>
          </a:lstStyle>
          <a:p>
            <a:pPr lvl="0"/>
            <a:r>
              <a:rPr lang="en-US" dirty="0" err="1"/>
              <a:t>ItemTitle</a:t>
            </a:r>
            <a:endParaRPr lang="en-US" dirty="0"/>
          </a:p>
        </p:txBody>
      </p:sp>
      <p:sp>
        <p:nvSpPr>
          <p:cNvPr id="16" name="CONS" hidden="1"/>
          <p:cNvSpPr>
            <a:spLocks noGrp="1"/>
          </p:cNvSpPr>
          <p:nvPr>
            <p:ph type="body" sz="quarter" idx="19" hasCustomPrompt="1"/>
          </p:nvPr>
        </p:nvSpPr>
        <p:spPr>
          <a:xfrm>
            <a:off x="6400800" y="6096000"/>
            <a:ext cx="2514600" cy="304800"/>
          </a:xfrm>
          <a:prstGeom prst="rect">
            <a:avLst/>
          </a:prstGeom>
        </p:spPr>
        <p:txBody>
          <a:bodyPr anchor="ctr" anchorCtr="0"/>
          <a:lstStyle>
            <a:lvl1pPr>
              <a:buNone/>
              <a:defRPr sz="2000"/>
            </a:lvl1pPr>
          </a:lstStyle>
          <a:p>
            <a:pPr lvl="0"/>
            <a:r>
              <a:rPr lang="en-US" dirty="0"/>
              <a:t>CONS</a:t>
            </a:r>
          </a:p>
        </p:txBody>
      </p:sp>
      <p:sp>
        <p:nvSpPr>
          <p:cNvPr id="17" name="SlideNumber" hidden="1"/>
          <p:cNvSpPr>
            <a:spLocks noGrp="1"/>
          </p:cNvSpPr>
          <p:nvPr>
            <p:ph type="body" sz="quarter" idx="20" hasCustomPrompt="1"/>
          </p:nvPr>
        </p:nvSpPr>
        <p:spPr>
          <a:xfrm>
            <a:off x="7391400" y="6553200"/>
            <a:ext cx="1524000" cy="228600"/>
          </a:xfrm>
          <a:prstGeom prst="rect">
            <a:avLst/>
          </a:prstGeom>
        </p:spPr>
        <p:txBody>
          <a:bodyPr anchor="ctr" anchorCtr="0"/>
          <a:lstStyle>
            <a:lvl1pPr marL="0" indent="0" algn="r">
              <a:buNone/>
              <a:defRPr sz="1800"/>
            </a:lvl1pPr>
          </a:lstStyle>
          <a:p>
            <a:pPr lvl="0"/>
            <a:r>
              <a:rPr lang="en-US" dirty="0" err="1"/>
              <a:t>SlideNumber</a:t>
            </a:r>
            <a:endParaRPr lang="en-US" dirty="0"/>
          </a:p>
        </p:txBody>
      </p:sp>
      <p:sp>
        <p:nvSpPr>
          <p:cNvPr id="18" name="Copyright" hidden="1"/>
          <p:cNvSpPr>
            <a:spLocks noGrp="1"/>
          </p:cNvSpPr>
          <p:nvPr>
            <p:ph type="body" sz="quarter" idx="21" hasCustomPrompt="1"/>
          </p:nvPr>
        </p:nvSpPr>
        <p:spPr>
          <a:xfrm>
            <a:off x="1143000" y="6553200"/>
            <a:ext cx="5943600" cy="228600"/>
          </a:xfrm>
          <a:prstGeom prst="rect">
            <a:avLst/>
          </a:prstGeom>
        </p:spPr>
        <p:txBody>
          <a:bodyPr anchor="ctr" anchorCtr="0"/>
          <a:lstStyle>
            <a:lvl1pPr algn="ctr">
              <a:buNone/>
              <a:defRPr sz="1000"/>
            </a:lvl1pPr>
          </a:lstStyle>
          <a:p>
            <a:pPr lvl="0"/>
            <a:r>
              <a:rPr lang="en-US" dirty="0"/>
              <a:t>Copyright</a:t>
            </a:r>
          </a:p>
        </p:txBody>
      </p:sp>
      <p:sp>
        <p:nvSpPr>
          <p:cNvPr id="21" name="Title 1"/>
          <p:cNvSpPr>
            <a:spLocks noGrp="1"/>
          </p:cNvSpPr>
          <p:nvPr>
            <p:ph type="title"/>
          </p:nvPr>
        </p:nvSpPr>
        <p:spPr>
          <a:xfrm>
            <a:off x="0" y="15599"/>
            <a:ext cx="9144000" cy="594001"/>
          </a:xfrm>
          <a:prstGeom prst="rect">
            <a:avLst/>
          </a:prstGeom>
        </p:spPr>
        <p:txBody>
          <a:bodyPr/>
          <a:lstStyle>
            <a:lvl1pPr marL="457200" indent="0" algn="l">
              <a:defRPr sz="3200">
                <a:solidFill>
                  <a:srgbClr val="CE171F"/>
                </a:solidFill>
                <a:latin typeface="Calibri" panose="020F0502020204030204" pitchFamily="34" charset="0"/>
                <a:cs typeface="Calibri" panose="020F0502020204030204" pitchFamily="34" charset="0"/>
              </a:defRPr>
            </a:lvl1pPr>
          </a:lstStyle>
          <a:p>
            <a:r>
              <a:rPr lang="en-US" dirty="0"/>
              <a:t>Click to edit Master title style</a:t>
            </a:r>
          </a:p>
        </p:txBody>
      </p:sp>
      <p:sp>
        <p:nvSpPr>
          <p:cNvPr id="22" name="Text Placeholder 3"/>
          <p:cNvSpPr>
            <a:spLocks noGrp="1"/>
          </p:cNvSpPr>
          <p:nvPr>
            <p:ph type="body" sz="quarter" idx="22"/>
          </p:nvPr>
        </p:nvSpPr>
        <p:spPr>
          <a:xfrm>
            <a:off x="23190" y="990600"/>
            <a:ext cx="9120809" cy="609601"/>
          </a:xfrm>
          <a:prstGeom prst="rect">
            <a:avLst/>
          </a:prstGeom>
        </p:spPr>
        <p:txBody>
          <a:bodyPr/>
          <a:lstStyle>
            <a:lvl1pPr marL="0" indent="0">
              <a:buNone/>
              <a:defRPr sz="2800">
                <a:solidFill>
                  <a:srgbClr val="4C74A7"/>
                </a:solidFill>
                <a:latin typeface="Calibri" panose="020F0502020204030204" pitchFamily="34" charset="0"/>
                <a:cs typeface="Calibri" panose="020F0502020204030204" pitchFamily="34" charset="0"/>
              </a:defRPr>
            </a:lvl1pPr>
          </a:lstStyle>
          <a:p>
            <a:pPr lvl="0"/>
            <a:r>
              <a:rPr lang="en-US" dirty="0"/>
              <a:t>Click</a:t>
            </a:r>
          </a:p>
        </p:txBody>
      </p:sp>
      <p:sp>
        <p:nvSpPr>
          <p:cNvPr id="3" name="Text Placeholder 2"/>
          <p:cNvSpPr>
            <a:spLocks noGrp="1"/>
          </p:cNvSpPr>
          <p:nvPr>
            <p:ph type="body" sz="quarter" idx="23"/>
          </p:nvPr>
        </p:nvSpPr>
        <p:spPr>
          <a:xfrm>
            <a:off x="62947" y="2073000"/>
            <a:ext cx="3024810" cy="533400"/>
          </a:xfrm>
          <a:prstGeom prst="rect">
            <a:avLst/>
          </a:prstGeom>
        </p:spPr>
        <p:txBody>
          <a:bodyPr/>
          <a:lstStyle>
            <a:lvl1pPr marL="0" indent="0">
              <a:buNone/>
              <a:defRPr sz="2800"/>
            </a:lvl1pPr>
          </a:lstStyle>
          <a:p>
            <a:pPr lvl="0"/>
            <a:endParaRPr lang="en-US" dirty="0"/>
          </a:p>
        </p:txBody>
      </p:sp>
      <p:sp>
        <p:nvSpPr>
          <p:cNvPr id="4" name="Text Placeholder 3"/>
          <p:cNvSpPr>
            <a:spLocks noGrp="1"/>
          </p:cNvSpPr>
          <p:nvPr>
            <p:ph type="body" sz="quarter" idx="24"/>
          </p:nvPr>
        </p:nvSpPr>
        <p:spPr>
          <a:xfrm>
            <a:off x="3581400" y="5867400"/>
            <a:ext cx="2057400" cy="381000"/>
          </a:xfrm>
          <a:prstGeom prst="rect">
            <a:avLst/>
          </a:prstGeom>
        </p:spPr>
        <p:txBody>
          <a:bodyPr/>
          <a:lstStyle>
            <a:lvl1pPr marL="0" indent="0" algn="ctr">
              <a:buNone/>
              <a:defRPr sz="800"/>
            </a:lvl1pPr>
          </a:lstStyle>
          <a:p>
            <a:pPr lvl="0"/>
            <a:r>
              <a:rPr lang="en-US" dirty="0"/>
              <a:t>Click</a:t>
            </a:r>
          </a:p>
        </p:txBody>
      </p:sp>
    </p:spTree>
    <p:extLst>
      <p:ext uri="{BB962C8B-B14F-4D97-AF65-F5344CB8AC3E}">
        <p14:creationId xmlns:p14="http://schemas.microsoft.com/office/powerpoint/2010/main" val="257499156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2_Exposition">
    <p:spTree>
      <p:nvGrpSpPr>
        <p:cNvPr id="1" name=""/>
        <p:cNvGrpSpPr/>
        <p:nvPr/>
      </p:nvGrpSpPr>
      <p:grpSpPr>
        <a:xfrm>
          <a:off x="0" y="0"/>
          <a:ext cx="0" cy="0"/>
          <a:chOff x="0" y="0"/>
          <a:chExt cx="0" cy="0"/>
        </a:xfrm>
      </p:grpSpPr>
      <p:sp>
        <p:nvSpPr>
          <p:cNvPr id="7" name="ChapterNumber" hidden="1"/>
          <p:cNvSpPr>
            <a:spLocks noGrp="1"/>
          </p:cNvSpPr>
          <p:nvPr>
            <p:ph type="body" sz="quarter" idx="10" hasCustomPrompt="1"/>
          </p:nvPr>
        </p:nvSpPr>
        <p:spPr>
          <a:xfrm>
            <a:off x="4114800" y="1524000"/>
            <a:ext cx="1447800" cy="990600"/>
          </a:xfrm>
          <a:prstGeom prst="rect">
            <a:avLst/>
          </a:prstGeom>
        </p:spPr>
        <p:txBody>
          <a:bodyPr anchor="ctr" anchorCtr="0"/>
          <a:lstStyle>
            <a:lvl1pPr algn="ctr">
              <a:buNone/>
              <a:defRPr sz="6000" b="1" baseline="0">
                <a:solidFill>
                  <a:srgbClr val="C30075"/>
                </a:solidFill>
              </a:defRPr>
            </a:lvl1pPr>
          </a:lstStyle>
          <a:p>
            <a:pPr lvl="0"/>
            <a:r>
              <a:rPr lang="en-US" dirty="0"/>
              <a:t>CH#</a:t>
            </a:r>
          </a:p>
        </p:txBody>
      </p:sp>
      <p:sp>
        <p:nvSpPr>
          <p:cNvPr id="8" name="ChapterTitle" hidden="1"/>
          <p:cNvSpPr>
            <a:spLocks noGrp="1"/>
          </p:cNvSpPr>
          <p:nvPr>
            <p:ph type="body" sz="quarter" idx="11" hasCustomPrompt="1"/>
          </p:nvPr>
        </p:nvSpPr>
        <p:spPr>
          <a:xfrm>
            <a:off x="304800" y="2057400"/>
            <a:ext cx="3505200" cy="457200"/>
          </a:xfrm>
          <a:prstGeom prst="rect">
            <a:avLst/>
          </a:prstGeom>
        </p:spPr>
        <p:txBody>
          <a:bodyPr anchor="ctr" anchorCtr="0"/>
          <a:lstStyle>
            <a:lvl1pPr>
              <a:buNone/>
              <a:defRPr b="0" baseline="0">
                <a:solidFill>
                  <a:schemeClr val="tx1"/>
                </a:solidFill>
              </a:defRPr>
            </a:lvl1pPr>
          </a:lstStyle>
          <a:p>
            <a:pPr lvl="0"/>
            <a:r>
              <a:rPr lang="en-US" dirty="0"/>
              <a:t>Chapter Title</a:t>
            </a:r>
          </a:p>
        </p:txBody>
      </p:sp>
      <p:sp>
        <p:nvSpPr>
          <p:cNvPr id="9" name="ChapterSubTitle" hidden="1"/>
          <p:cNvSpPr>
            <a:spLocks noGrp="1"/>
          </p:cNvSpPr>
          <p:nvPr>
            <p:ph type="body" sz="quarter" idx="12" hasCustomPrompt="1"/>
          </p:nvPr>
        </p:nvSpPr>
        <p:spPr>
          <a:xfrm>
            <a:off x="304800" y="1524000"/>
            <a:ext cx="3352800" cy="533400"/>
          </a:xfrm>
          <a:prstGeom prst="rect">
            <a:avLst/>
          </a:prstGeom>
        </p:spPr>
        <p:txBody>
          <a:bodyPr anchor="ctr" anchorCtr="0"/>
          <a:lstStyle>
            <a:lvl1pPr>
              <a:buNone/>
              <a:defRPr/>
            </a:lvl1pPr>
          </a:lstStyle>
          <a:p>
            <a:pPr lvl="0"/>
            <a:r>
              <a:rPr lang="en-US" dirty="0"/>
              <a:t>Chapter </a:t>
            </a:r>
            <a:r>
              <a:rPr lang="en-US" dirty="0" err="1"/>
              <a:t>SubTitle</a:t>
            </a:r>
            <a:endParaRPr lang="en-US" dirty="0"/>
          </a:p>
        </p:txBody>
      </p:sp>
      <p:sp>
        <p:nvSpPr>
          <p:cNvPr id="19" name="SectionNumber" hidden="1"/>
          <p:cNvSpPr>
            <a:spLocks noGrp="1"/>
          </p:cNvSpPr>
          <p:nvPr>
            <p:ph type="body" sz="quarter" idx="13" hasCustomPrompt="1"/>
          </p:nvPr>
        </p:nvSpPr>
        <p:spPr>
          <a:xfrm>
            <a:off x="0" y="0"/>
            <a:ext cx="1371600" cy="441434"/>
          </a:xfrm>
          <a:prstGeom prst="rect">
            <a:avLst/>
          </a:prstGeom>
        </p:spPr>
        <p:txBody>
          <a:bodyPr lIns="91440" tIns="0" rIns="91440" bIns="0" anchor="t" anchorCtr="1"/>
          <a:lstStyle>
            <a:lvl1pPr marL="0" indent="0" algn="l">
              <a:buNone/>
              <a:defRPr sz="3200" b="0">
                <a:solidFill>
                  <a:schemeClr val="bg1"/>
                </a:solidFill>
                <a:latin typeface="Helvetica" pitchFamily="34" charset="0"/>
              </a:defRPr>
            </a:lvl1pPr>
          </a:lstStyle>
          <a:p>
            <a:pPr lvl="0"/>
            <a:r>
              <a:rPr lang="en-US" dirty="0"/>
              <a:t>SC#</a:t>
            </a:r>
          </a:p>
        </p:txBody>
      </p:sp>
      <p:sp>
        <p:nvSpPr>
          <p:cNvPr id="20" name="SectionTitle" hidden="1"/>
          <p:cNvSpPr>
            <a:spLocks noGrp="1"/>
          </p:cNvSpPr>
          <p:nvPr>
            <p:ph type="body" sz="quarter" idx="14" hasCustomPrompt="1"/>
          </p:nvPr>
        </p:nvSpPr>
        <p:spPr>
          <a:xfrm>
            <a:off x="1447800" y="0"/>
            <a:ext cx="7696200" cy="1097280"/>
          </a:xfrm>
          <a:prstGeom prst="rect">
            <a:avLst/>
          </a:prstGeom>
        </p:spPr>
        <p:txBody>
          <a:bodyPr lIns="91440" tIns="0" rIns="91440" bIns="0" anchor="t" anchorCtr="0"/>
          <a:lstStyle>
            <a:lvl1pPr marL="0" indent="0">
              <a:buNone/>
              <a:defRPr sz="3200" b="1" cap="none" baseline="0">
                <a:solidFill>
                  <a:srgbClr val="CE171F"/>
                </a:solidFill>
                <a:latin typeface="Helvetica" pitchFamily="34" charset="0"/>
              </a:defRPr>
            </a:lvl1pPr>
          </a:lstStyle>
          <a:p>
            <a:pPr lvl="0"/>
            <a:r>
              <a:rPr lang="en-US" dirty="0" err="1"/>
              <a:t>Sectiontitle</a:t>
            </a:r>
            <a:endParaRPr lang="en-US" dirty="0"/>
          </a:p>
        </p:txBody>
      </p:sp>
      <p:sp>
        <p:nvSpPr>
          <p:cNvPr id="12" name="ObjectiveNumber" hidden="1"/>
          <p:cNvSpPr>
            <a:spLocks noGrp="1"/>
          </p:cNvSpPr>
          <p:nvPr>
            <p:ph type="body" sz="quarter" idx="15" hasCustomPrompt="1"/>
          </p:nvPr>
        </p:nvSpPr>
        <p:spPr>
          <a:xfrm>
            <a:off x="41096" y="1905000"/>
            <a:ext cx="914400" cy="381000"/>
          </a:xfrm>
          <a:prstGeom prst="rect">
            <a:avLst/>
          </a:prstGeom>
        </p:spPr>
        <p:txBody>
          <a:bodyPr anchor="t" anchorCtr="0"/>
          <a:lstStyle>
            <a:lvl1pPr algn="ctr">
              <a:buNone/>
              <a:defRPr sz="2800" b="1">
                <a:solidFill>
                  <a:srgbClr val="C30075"/>
                </a:solidFill>
              </a:defRPr>
            </a:lvl1pPr>
          </a:lstStyle>
          <a:p>
            <a:pPr lvl="0"/>
            <a:r>
              <a:rPr lang="en-US" dirty="0"/>
              <a:t>OB#</a:t>
            </a:r>
          </a:p>
        </p:txBody>
      </p:sp>
      <p:sp>
        <p:nvSpPr>
          <p:cNvPr id="13" name="Objective" hidden="1"/>
          <p:cNvSpPr>
            <a:spLocks noGrp="1"/>
          </p:cNvSpPr>
          <p:nvPr>
            <p:ph type="body" sz="quarter" idx="16" hasCustomPrompt="1"/>
          </p:nvPr>
        </p:nvSpPr>
        <p:spPr>
          <a:xfrm>
            <a:off x="0" y="1091046"/>
            <a:ext cx="9144000" cy="484909"/>
          </a:xfrm>
          <a:prstGeom prst="rect">
            <a:avLst/>
          </a:prstGeom>
        </p:spPr>
        <p:txBody>
          <a:bodyPr anchor="t" anchorCtr="0"/>
          <a:lstStyle>
            <a:lvl1pPr marL="0" indent="0">
              <a:buNone/>
              <a:defRPr sz="2800" b="1">
                <a:solidFill>
                  <a:srgbClr val="4F74A7"/>
                </a:solidFill>
              </a:defRPr>
            </a:lvl1pPr>
          </a:lstStyle>
          <a:p>
            <a:pPr lvl="0"/>
            <a:r>
              <a:rPr lang="en-US" dirty="0"/>
              <a:t>Objective</a:t>
            </a:r>
          </a:p>
        </p:txBody>
      </p:sp>
      <p:sp>
        <p:nvSpPr>
          <p:cNvPr id="14" name="ItemNumber" hidden="1"/>
          <p:cNvSpPr>
            <a:spLocks noGrp="1"/>
          </p:cNvSpPr>
          <p:nvPr>
            <p:ph type="body" sz="quarter" idx="17" hasCustomPrompt="1"/>
          </p:nvPr>
        </p:nvSpPr>
        <p:spPr>
          <a:xfrm>
            <a:off x="304800" y="4038600"/>
            <a:ext cx="914400" cy="457200"/>
          </a:xfrm>
          <a:prstGeom prst="rect">
            <a:avLst/>
          </a:prstGeom>
        </p:spPr>
        <p:txBody>
          <a:bodyPr anchor="ctr" anchorCtr="0"/>
          <a:lstStyle>
            <a:lvl1pPr>
              <a:buNone/>
              <a:defRPr/>
            </a:lvl1pPr>
          </a:lstStyle>
          <a:p>
            <a:pPr lvl="0"/>
            <a:r>
              <a:rPr lang="en-US" dirty="0"/>
              <a:t>IT#</a:t>
            </a:r>
          </a:p>
        </p:txBody>
      </p:sp>
      <p:sp>
        <p:nvSpPr>
          <p:cNvPr id="15" name="ItemTitle" hidden="1"/>
          <p:cNvSpPr>
            <a:spLocks noGrp="1"/>
          </p:cNvSpPr>
          <p:nvPr>
            <p:ph type="body" sz="quarter" idx="18" hasCustomPrompt="1"/>
          </p:nvPr>
        </p:nvSpPr>
        <p:spPr>
          <a:xfrm>
            <a:off x="0" y="1219200"/>
            <a:ext cx="9144000" cy="533400"/>
          </a:xfrm>
          <a:prstGeom prst="rect">
            <a:avLst/>
          </a:prstGeom>
        </p:spPr>
        <p:txBody>
          <a:bodyPr anchor="ctr" anchorCtr="0"/>
          <a:lstStyle>
            <a:lvl1pPr>
              <a:buNone/>
              <a:defRPr sz="3200" b="1">
                <a:solidFill>
                  <a:srgbClr val="4F74A7"/>
                </a:solidFill>
              </a:defRPr>
            </a:lvl1pPr>
          </a:lstStyle>
          <a:p>
            <a:pPr lvl="0"/>
            <a:r>
              <a:rPr lang="en-US" dirty="0" err="1"/>
              <a:t>ItemTitle</a:t>
            </a:r>
            <a:endParaRPr lang="en-US" dirty="0"/>
          </a:p>
        </p:txBody>
      </p:sp>
      <p:sp>
        <p:nvSpPr>
          <p:cNvPr id="16" name="CONS" hidden="1"/>
          <p:cNvSpPr>
            <a:spLocks noGrp="1"/>
          </p:cNvSpPr>
          <p:nvPr>
            <p:ph type="body" sz="quarter" idx="19" hasCustomPrompt="1"/>
          </p:nvPr>
        </p:nvSpPr>
        <p:spPr>
          <a:xfrm>
            <a:off x="6400800" y="6096000"/>
            <a:ext cx="2514600" cy="304800"/>
          </a:xfrm>
          <a:prstGeom prst="rect">
            <a:avLst/>
          </a:prstGeom>
        </p:spPr>
        <p:txBody>
          <a:bodyPr anchor="ctr" anchorCtr="0"/>
          <a:lstStyle>
            <a:lvl1pPr>
              <a:buNone/>
              <a:defRPr sz="2000"/>
            </a:lvl1pPr>
          </a:lstStyle>
          <a:p>
            <a:pPr lvl="0"/>
            <a:r>
              <a:rPr lang="en-US" dirty="0"/>
              <a:t>CONS</a:t>
            </a:r>
          </a:p>
        </p:txBody>
      </p:sp>
      <p:sp>
        <p:nvSpPr>
          <p:cNvPr id="17" name="SlideNumber" hidden="1"/>
          <p:cNvSpPr>
            <a:spLocks noGrp="1"/>
          </p:cNvSpPr>
          <p:nvPr>
            <p:ph type="body" sz="quarter" idx="20" hasCustomPrompt="1"/>
          </p:nvPr>
        </p:nvSpPr>
        <p:spPr>
          <a:xfrm>
            <a:off x="7391400" y="6553200"/>
            <a:ext cx="1524000" cy="228600"/>
          </a:xfrm>
          <a:prstGeom prst="rect">
            <a:avLst/>
          </a:prstGeom>
        </p:spPr>
        <p:txBody>
          <a:bodyPr anchor="ctr" anchorCtr="0"/>
          <a:lstStyle>
            <a:lvl1pPr marL="0" indent="0" algn="r">
              <a:buNone/>
              <a:defRPr sz="1800"/>
            </a:lvl1pPr>
          </a:lstStyle>
          <a:p>
            <a:pPr lvl="0"/>
            <a:r>
              <a:rPr lang="en-US" dirty="0" err="1"/>
              <a:t>SlideNumber</a:t>
            </a:r>
            <a:endParaRPr lang="en-US" dirty="0"/>
          </a:p>
        </p:txBody>
      </p:sp>
      <p:sp>
        <p:nvSpPr>
          <p:cNvPr id="18" name="Copyright" hidden="1"/>
          <p:cNvSpPr>
            <a:spLocks noGrp="1"/>
          </p:cNvSpPr>
          <p:nvPr>
            <p:ph type="body" sz="quarter" idx="21" hasCustomPrompt="1"/>
          </p:nvPr>
        </p:nvSpPr>
        <p:spPr>
          <a:xfrm>
            <a:off x="1143000" y="6553200"/>
            <a:ext cx="5943600" cy="228600"/>
          </a:xfrm>
          <a:prstGeom prst="rect">
            <a:avLst/>
          </a:prstGeom>
        </p:spPr>
        <p:txBody>
          <a:bodyPr anchor="ctr" anchorCtr="0"/>
          <a:lstStyle>
            <a:lvl1pPr algn="ctr">
              <a:buNone/>
              <a:defRPr sz="1000"/>
            </a:lvl1pPr>
          </a:lstStyle>
          <a:p>
            <a:pPr lvl="0"/>
            <a:r>
              <a:rPr lang="en-US" dirty="0"/>
              <a:t>Copyright</a:t>
            </a:r>
          </a:p>
        </p:txBody>
      </p:sp>
      <p:sp>
        <p:nvSpPr>
          <p:cNvPr id="21" name="Title 1"/>
          <p:cNvSpPr>
            <a:spLocks noGrp="1"/>
          </p:cNvSpPr>
          <p:nvPr>
            <p:ph type="title"/>
          </p:nvPr>
        </p:nvSpPr>
        <p:spPr>
          <a:xfrm>
            <a:off x="0" y="15599"/>
            <a:ext cx="9144000" cy="594001"/>
          </a:xfrm>
          <a:prstGeom prst="rect">
            <a:avLst/>
          </a:prstGeom>
        </p:spPr>
        <p:txBody>
          <a:bodyPr/>
          <a:lstStyle>
            <a:lvl1pPr marL="457200" indent="0" algn="l">
              <a:defRPr sz="3200">
                <a:solidFill>
                  <a:srgbClr val="CE171F"/>
                </a:solidFill>
                <a:latin typeface="Calibri" panose="020F0502020204030204" pitchFamily="34" charset="0"/>
                <a:cs typeface="Calibri" panose="020F0502020204030204" pitchFamily="34" charset="0"/>
              </a:defRPr>
            </a:lvl1pPr>
          </a:lstStyle>
          <a:p>
            <a:r>
              <a:rPr lang="en-US" dirty="0"/>
              <a:t>Click to edit Master title style</a:t>
            </a:r>
          </a:p>
        </p:txBody>
      </p:sp>
      <p:sp>
        <p:nvSpPr>
          <p:cNvPr id="22" name="Text Placeholder 3"/>
          <p:cNvSpPr>
            <a:spLocks noGrp="1"/>
          </p:cNvSpPr>
          <p:nvPr>
            <p:ph type="body" sz="quarter" idx="22"/>
          </p:nvPr>
        </p:nvSpPr>
        <p:spPr>
          <a:xfrm>
            <a:off x="23190" y="990600"/>
            <a:ext cx="9120809" cy="609601"/>
          </a:xfrm>
          <a:prstGeom prst="rect">
            <a:avLst/>
          </a:prstGeom>
        </p:spPr>
        <p:txBody>
          <a:bodyPr/>
          <a:lstStyle>
            <a:lvl1pPr marL="0" indent="0">
              <a:buNone/>
              <a:defRPr sz="2800">
                <a:solidFill>
                  <a:srgbClr val="4C74A7"/>
                </a:solidFill>
                <a:latin typeface="Calibri" panose="020F0502020204030204" pitchFamily="34" charset="0"/>
                <a:cs typeface="Calibri" panose="020F0502020204030204" pitchFamily="34" charset="0"/>
              </a:defRPr>
            </a:lvl1pPr>
          </a:lstStyle>
          <a:p>
            <a:pPr lvl="0"/>
            <a:r>
              <a:rPr lang="en-US" dirty="0"/>
              <a:t>Click</a:t>
            </a:r>
          </a:p>
        </p:txBody>
      </p:sp>
      <p:sp>
        <p:nvSpPr>
          <p:cNvPr id="3" name="Text Placeholder 2"/>
          <p:cNvSpPr>
            <a:spLocks noGrp="1"/>
          </p:cNvSpPr>
          <p:nvPr>
            <p:ph type="body" sz="quarter" idx="23"/>
          </p:nvPr>
        </p:nvSpPr>
        <p:spPr>
          <a:xfrm>
            <a:off x="62947" y="2073000"/>
            <a:ext cx="3024810" cy="533400"/>
          </a:xfrm>
          <a:prstGeom prst="rect">
            <a:avLst/>
          </a:prstGeom>
        </p:spPr>
        <p:txBody>
          <a:bodyPr/>
          <a:lstStyle>
            <a:lvl1pPr marL="0" indent="0">
              <a:buNone/>
              <a:defRPr sz="2800"/>
            </a:lvl1pPr>
          </a:lstStyle>
          <a:p>
            <a:pPr lvl="0"/>
            <a:endParaRPr lang="en-US" dirty="0"/>
          </a:p>
        </p:txBody>
      </p:sp>
      <p:sp>
        <p:nvSpPr>
          <p:cNvPr id="23" name="TextBox 22"/>
          <p:cNvSpPr txBox="1"/>
          <p:nvPr userDrawn="1"/>
        </p:nvSpPr>
        <p:spPr>
          <a:xfrm>
            <a:off x="8305800" y="6477000"/>
            <a:ext cx="762000" cy="369332"/>
          </a:xfrm>
          <a:prstGeom prst="rect">
            <a:avLst/>
          </a:prstGeom>
          <a:noFill/>
        </p:spPr>
        <p:txBody>
          <a:bodyPr wrap="square" rtlCol="0">
            <a:spAutoFit/>
          </a:bodyPr>
          <a:lstStyle/>
          <a:p>
            <a:pPr algn="r"/>
            <a:fld id="{3AB698C8-67A7-49B7-9247-BD6841B33CA8}" type="slidenum">
              <a:rPr lang="en-US" smtClean="0"/>
              <a:pPr algn="r"/>
              <a:t>‹#›</a:t>
            </a:fld>
            <a:endParaRPr lang="en-US" dirty="0"/>
          </a:p>
        </p:txBody>
      </p:sp>
    </p:spTree>
    <p:extLst>
      <p:ext uri="{BB962C8B-B14F-4D97-AF65-F5344CB8AC3E}">
        <p14:creationId xmlns:p14="http://schemas.microsoft.com/office/powerpoint/2010/main" val="123290808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Cover">
    <p:spTree>
      <p:nvGrpSpPr>
        <p:cNvPr id="1" name=""/>
        <p:cNvGrpSpPr/>
        <p:nvPr/>
      </p:nvGrpSpPr>
      <p:grpSpPr>
        <a:xfrm>
          <a:off x="0" y="0"/>
          <a:ext cx="0" cy="0"/>
          <a:chOff x="0" y="0"/>
          <a:chExt cx="0" cy="0"/>
        </a:xfrm>
      </p:grpSpPr>
      <p:sp>
        <p:nvSpPr>
          <p:cNvPr id="4" name="ChapterTitle"/>
          <p:cNvSpPr>
            <a:spLocks noGrp="1"/>
          </p:cNvSpPr>
          <p:nvPr>
            <p:ph type="body" sz="quarter" idx="11" hasCustomPrompt="1"/>
          </p:nvPr>
        </p:nvSpPr>
        <p:spPr>
          <a:xfrm>
            <a:off x="4648200" y="2286000"/>
            <a:ext cx="4435474" cy="609204"/>
          </a:xfrm>
          <a:prstGeom prst="rect">
            <a:avLst/>
          </a:prstGeom>
        </p:spPr>
        <p:txBody>
          <a:bodyPr anchor="ctr" anchorCtr="0"/>
          <a:lstStyle>
            <a:lvl1pPr>
              <a:defRPr sz="2400" b="1">
                <a:solidFill>
                  <a:schemeClr val="tx2"/>
                </a:solidFill>
                <a:latin typeface="Calibri"/>
              </a:defRPr>
            </a:lvl1pPr>
            <a:lvl2pPr>
              <a:defRPr sz="2800">
                <a:latin typeface="Calibri"/>
              </a:defRPr>
            </a:lvl2pPr>
            <a:lvl3pPr>
              <a:defRPr sz="2800">
                <a:latin typeface="Calibri"/>
              </a:defRPr>
            </a:lvl3pPr>
            <a:lvl4pPr>
              <a:defRPr sz="2800">
                <a:latin typeface="Calibri"/>
              </a:defRPr>
            </a:lvl4pPr>
            <a:lvl5pPr>
              <a:defRPr sz="2800">
                <a:latin typeface="Calibri"/>
              </a:defRPr>
            </a:lvl5pPr>
          </a:lstStyle>
          <a:p>
            <a:pPr marL="342900" lvl="0" indent="-342900" algn="l" defTabSz="914400" rtl="0" eaLnBrk="1" latinLnBrk="0" hangingPunct="1">
              <a:spcBef>
                <a:spcPct val="20000"/>
              </a:spcBef>
              <a:buFont typeface="Arial" pitchFamily="34" charset="0"/>
              <a:buNone/>
            </a:pPr>
            <a:r>
              <a:rPr lang="en-US" dirty="0" err="1"/>
              <a:t>cloc</a:t>
            </a:r>
            <a:endParaRPr lang="en-US" dirty="0"/>
          </a:p>
        </p:txBody>
      </p:sp>
      <p:sp>
        <p:nvSpPr>
          <p:cNvPr id="5" name="ChapterSubTitle"/>
          <p:cNvSpPr>
            <a:spLocks noGrp="1"/>
          </p:cNvSpPr>
          <p:nvPr>
            <p:ph type="body" sz="quarter" idx="12" hasCustomPrompt="1"/>
          </p:nvPr>
        </p:nvSpPr>
        <p:spPr>
          <a:xfrm>
            <a:off x="5181600" y="3151782"/>
            <a:ext cx="3581400" cy="2791818"/>
          </a:xfrm>
          <a:prstGeom prst="rect">
            <a:avLst/>
          </a:prstGeom>
        </p:spPr>
        <p:txBody>
          <a:bodyPr/>
          <a:lstStyle>
            <a:lvl1pPr>
              <a:defRPr sz="2400">
                <a:solidFill>
                  <a:schemeClr val="tx2"/>
                </a:solidFill>
                <a:latin typeface="Calibri"/>
              </a:defRPr>
            </a:lvl1pPr>
            <a:lvl2pPr>
              <a:defRPr sz="2800">
                <a:latin typeface="Calibri"/>
              </a:defRPr>
            </a:lvl2pPr>
            <a:lvl3pPr>
              <a:defRPr sz="2800">
                <a:latin typeface="Calibri"/>
              </a:defRPr>
            </a:lvl3pPr>
            <a:lvl4pPr>
              <a:defRPr sz="2800">
                <a:latin typeface="Calibri"/>
              </a:defRPr>
            </a:lvl4pPr>
            <a:lvl5pPr>
              <a:defRPr sz="2800">
                <a:latin typeface="Calibri"/>
              </a:defRPr>
            </a:lvl5pPr>
          </a:lstStyle>
          <a:p>
            <a:pPr marL="342900" lvl="0" indent="-342900" algn="l" defTabSz="914400" rtl="0" eaLnBrk="1" latinLnBrk="0" hangingPunct="1">
              <a:spcBef>
                <a:spcPct val="20000"/>
              </a:spcBef>
              <a:buFont typeface="Arial" pitchFamily="34" charset="0"/>
              <a:buNone/>
            </a:pPr>
            <a:r>
              <a:rPr lang="en-US" dirty="0" err="1"/>
              <a:t>ChapterSubTitle</a:t>
            </a:r>
            <a:endParaRPr lang="en-US" dirty="0"/>
          </a:p>
        </p:txBody>
      </p:sp>
      <p:sp>
        <p:nvSpPr>
          <p:cNvPr id="2" name="Title 1"/>
          <p:cNvSpPr>
            <a:spLocks noGrp="1"/>
          </p:cNvSpPr>
          <p:nvPr>
            <p:ph type="title"/>
          </p:nvPr>
        </p:nvSpPr>
        <p:spPr>
          <a:xfrm>
            <a:off x="4618382" y="1398784"/>
            <a:ext cx="4465291" cy="658616"/>
          </a:xfrm>
          <a:prstGeom prst="rect">
            <a:avLst/>
          </a:prstGeom>
        </p:spPr>
        <p:txBody>
          <a:bodyPr/>
          <a:lstStyle>
            <a:lvl1pPr>
              <a:defRPr sz="2400" b="0" i="1">
                <a:solidFill>
                  <a:schemeClr val="tx2"/>
                </a:solidFill>
                <a:latin typeface="+mn-lt"/>
              </a:defRPr>
            </a:lvl1pPr>
          </a:lstStyle>
          <a:p>
            <a:r>
              <a:rPr lang="en-US" dirty="0"/>
              <a:t>Click to edit Master title style</a:t>
            </a:r>
          </a:p>
        </p:txBody>
      </p:sp>
      <p:sp>
        <p:nvSpPr>
          <p:cNvPr id="7" name="Text Placeholder 6"/>
          <p:cNvSpPr>
            <a:spLocks noGrp="1"/>
          </p:cNvSpPr>
          <p:nvPr>
            <p:ph type="body" sz="quarter" idx="14" hasCustomPrompt="1"/>
          </p:nvPr>
        </p:nvSpPr>
        <p:spPr>
          <a:xfrm>
            <a:off x="1066800" y="6553200"/>
            <a:ext cx="7391400" cy="152400"/>
          </a:xfrm>
          <a:prstGeom prst="rect">
            <a:avLst/>
          </a:prstGeom>
        </p:spPr>
        <p:txBody>
          <a:bodyPr/>
          <a:lstStyle>
            <a:lvl1pPr marL="0" indent="0" algn="ctr">
              <a:buNone/>
              <a:defRPr sz="800"/>
            </a:lvl1pPr>
          </a:lstStyle>
          <a:p>
            <a:pPr algn="ctr"/>
            <a:r>
              <a:rPr lang="en-US" sz="800" dirty="0"/>
              <a:t>Copyright ©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417477461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Objectives">
    <p:spTree>
      <p:nvGrpSpPr>
        <p:cNvPr id="1" name=""/>
        <p:cNvGrpSpPr/>
        <p:nvPr/>
      </p:nvGrpSpPr>
      <p:grpSpPr>
        <a:xfrm>
          <a:off x="0" y="0"/>
          <a:ext cx="0" cy="0"/>
          <a:chOff x="0" y="0"/>
          <a:chExt cx="0" cy="0"/>
        </a:xfrm>
      </p:grpSpPr>
      <p:sp>
        <p:nvSpPr>
          <p:cNvPr id="7" name="ChapterNumber" hidden="1"/>
          <p:cNvSpPr>
            <a:spLocks noGrp="1"/>
          </p:cNvSpPr>
          <p:nvPr>
            <p:ph type="body" sz="quarter" idx="10" hasCustomPrompt="1"/>
          </p:nvPr>
        </p:nvSpPr>
        <p:spPr>
          <a:xfrm>
            <a:off x="4114800" y="1524000"/>
            <a:ext cx="1447800" cy="990600"/>
          </a:xfrm>
          <a:prstGeom prst="rect">
            <a:avLst/>
          </a:prstGeom>
        </p:spPr>
        <p:txBody>
          <a:bodyPr anchor="ctr" anchorCtr="0"/>
          <a:lstStyle>
            <a:lvl1pPr algn="ctr">
              <a:buNone/>
              <a:defRPr sz="6000" b="1" baseline="0">
                <a:solidFill>
                  <a:srgbClr val="C30075"/>
                </a:solidFill>
              </a:defRPr>
            </a:lvl1pPr>
          </a:lstStyle>
          <a:p>
            <a:pPr lvl="0"/>
            <a:r>
              <a:rPr lang="en-US" dirty="0"/>
              <a:t>CH#</a:t>
            </a:r>
          </a:p>
        </p:txBody>
      </p:sp>
      <p:sp>
        <p:nvSpPr>
          <p:cNvPr id="8" name="ChapterTitle" hidden="1"/>
          <p:cNvSpPr>
            <a:spLocks noGrp="1"/>
          </p:cNvSpPr>
          <p:nvPr>
            <p:ph type="body" sz="quarter" idx="11" hasCustomPrompt="1"/>
          </p:nvPr>
        </p:nvSpPr>
        <p:spPr>
          <a:xfrm>
            <a:off x="304800" y="2057400"/>
            <a:ext cx="3505200" cy="457200"/>
          </a:xfrm>
          <a:prstGeom prst="rect">
            <a:avLst/>
          </a:prstGeom>
        </p:spPr>
        <p:txBody>
          <a:bodyPr anchor="ctr" anchorCtr="0"/>
          <a:lstStyle>
            <a:lvl1pPr>
              <a:buNone/>
              <a:defRPr b="0" baseline="0">
                <a:solidFill>
                  <a:schemeClr val="tx1"/>
                </a:solidFill>
              </a:defRPr>
            </a:lvl1pPr>
          </a:lstStyle>
          <a:p>
            <a:pPr lvl="0"/>
            <a:r>
              <a:rPr lang="en-US" dirty="0"/>
              <a:t>Chapter Title</a:t>
            </a:r>
          </a:p>
        </p:txBody>
      </p:sp>
      <p:sp>
        <p:nvSpPr>
          <p:cNvPr id="9" name="ChapterSubTitle" hidden="1"/>
          <p:cNvSpPr>
            <a:spLocks noGrp="1"/>
          </p:cNvSpPr>
          <p:nvPr>
            <p:ph type="body" sz="quarter" idx="12" hasCustomPrompt="1"/>
          </p:nvPr>
        </p:nvSpPr>
        <p:spPr>
          <a:xfrm>
            <a:off x="304800" y="1524000"/>
            <a:ext cx="3352800" cy="533400"/>
          </a:xfrm>
          <a:prstGeom prst="rect">
            <a:avLst/>
          </a:prstGeom>
        </p:spPr>
        <p:txBody>
          <a:bodyPr anchor="ctr" anchorCtr="0"/>
          <a:lstStyle>
            <a:lvl1pPr>
              <a:buNone/>
              <a:defRPr/>
            </a:lvl1pPr>
          </a:lstStyle>
          <a:p>
            <a:pPr lvl="0"/>
            <a:r>
              <a:rPr lang="en-US" dirty="0"/>
              <a:t>Chapter </a:t>
            </a:r>
            <a:r>
              <a:rPr lang="en-US" dirty="0" err="1"/>
              <a:t>SubTitle</a:t>
            </a:r>
            <a:endParaRPr lang="en-US" dirty="0"/>
          </a:p>
        </p:txBody>
      </p:sp>
      <p:sp>
        <p:nvSpPr>
          <p:cNvPr id="19" name="SectionNumber"/>
          <p:cNvSpPr>
            <a:spLocks noGrp="1"/>
          </p:cNvSpPr>
          <p:nvPr>
            <p:ph type="body" sz="quarter" idx="13" hasCustomPrompt="1"/>
          </p:nvPr>
        </p:nvSpPr>
        <p:spPr>
          <a:xfrm>
            <a:off x="0" y="0"/>
            <a:ext cx="1371600" cy="441434"/>
          </a:xfrm>
          <a:prstGeom prst="rect">
            <a:avLst/>
          </a:prstGeom>
        </p:spPr>
        <p:txBody>
          <a:bodyPr lIns="91440" tIns="0" rIns="91440" bIns="0" anchor="t" anchorCtr="1"/>
          <a:lstStyle>
            <a:lvl1pPr marL="0" indent="0" algn="l">
              <a:buNone/>
              <a:defRPr sz="3200" b="0">
                <a:solidFill>
                  <a:schemeClr val="bg1"/>
                </a:solidFill>
                <a:latin typeface="Helvetica" pitchFamily="34" charset="0"/>
              </a:defRPr>
            </a:lvl1pPr>
          </a:lstStyle>
          <a:p>
            <a:pPr lvl="0"/>
            <a:r>
              <a:rPr lang="en-US" dirty="0"/>
              <a:t>SC#</a:t>
            </a:r>
          </a:p>
        </p:txBody>
      </p:sp>
      <p:sp>
        <p:nvSpPr>
          <p:cNvPr id="20" name="SectionTitle"/>
          <p:cNvSpPr>
            <a:spLocks noGrp="1"/>
          </p:cNvSpPr>
          <p:nvPr>
            <p:ph type="body" sz="quarter" idx="14" hasCustomPrompt="1"/>
          </p:nvPr>
        </p:nvSpPr>
        <p:spPr>
          <a:xfrm>
            <a:off x="1447800" y="0"/>
            <a:ext cx="7696200" cy="1097280"/>
          </a:xfrm>
          <a:prstGeom prst="rect">
            <a:avLst/>
          </a:prstGeom>
        </p:spPr>
        <p:txBody>
          <a:bodyPr lIns="91440" tIns="0" rIns="91440" bIns="0" anchor="t" anchorCtr="0"/>
          <a:lstStyle>
            <a:lvl1pPr marL="0" indent="0">
              <a:buNone/>
              <a:defRPr sz="3200" b="1" cap="none" baseline="0">
                <a:solidFill>
                  <a:srgbClr val="CE171F"/>
                </a:solidFill>
                <a:latin typeface="Helvetica" pitchFamily="34" charset="0"/>
              </a:defRPr>
            </a:lvl1pPr>
          </a:lstStyle>
          <a:p>
            <a:pPr lvl="0"/>
            <a:r>
              <a:rPr lang="en-US" dirty="0" err="1"/>
              <a:t>Sectiontitle</a:t>
            </a:r>
            <a:endParaRPr lang="en-US" dirty="0"/>
          </a:p>
        </p:txBody>
      </p:sp>
      <p:sp>
        <p:nvSpPr>
          <p:cNvPr id="12" name="ObjectiveNumber" hidden="1"/>
          <p:cNvSpPr>
            <a:spLocks noGrp="1"/>
          </p:cNvSpPr>
          <p:nvPr>
            <p:ph type="body" sz="quarter" idx="15" hasCustomPrompt="1"/>
          </p:nvPr>
        </p:nvSpPr>
        <p:spPr>
          <a:xfrm>
            <a:off x="41096" y="1905000"/>
            <a:ext cx="914400" cy="381000"/>
          </a:xfrm>
          <a:prstGeom prst="rect">
            <a:avLst/>
          </a:prstGeom>
        </p:spPr>
        <p:txBody>
          <a:bodyPr anchor="t" anchorCtr="0"/>
          <a:lstStyle>
            <a:lvl1pPr algn="ctr">
              <a:buNone/>
              <a:defRPr sz="2800" b="1">
                <a:solidFill>
                  <a:srgbClr val="C30075"/>
                </a:solidFill>
              </a:defRPr>
            </a:lvl1pPr>
          </a:lstStyle>
          <a:p>
            <a:pPr lvl="0"/>
            <a:r>
              <a:rPr lang="en-US" dirty="0"/>
              <a:t>OB#</a:t>
            </a:r>
          </a:p>
        </p:txBody>
      </p:sp>
      <p:sp>
        <p:nvSpPr>
          <p:cNvPr id="13" name="Objective" hidden="1"/>
          <p:cNvSpPr>
            <a:spLocks noGrp="1"/>
          </p:cNvSpPr>
          <p:nvPr>
            <p:ph type="body" sz="quarter" idx="16" hasCustomPrompt="1"/>
          </p:nvPr>
        </p:nvSpPr>
        <p:spPr>
          <a:xfrm>
            <a:off x="0" y="1219200"/>
            <a:ext cx="9144000" cy="533400"/>
          </a:xfrm>
          <a:prstGeom prst="rect">
            <a:avLst/>
          </a:prstGeom>
        </p:spPr>
        <p:txBody>
          <a:bodyPr anchor="t" anchorCtr="0"/>
          <a:lstStyle>
            <a:lvl1pPr marL="0" indent="0">
              <a:buNone/>
              <a:defRPr sz="2800" b="1">
                <a:solidFill>
                  <a:srgbClr val="4F74A7"/>
                </a:solidFill>
              </a:defRPr>
            </a:lvl1pPr>
          </a:lstStyle>
          <a:p>
            <a:pPr lvl="0"/>
            <a:r>
              <a:rPr lang="en-US" dirty="0"/>
              <a:t>Objective</a:t>
            </a:r>
          </a:p>
        </p:txBody>
      </p:sp>
      <p:sp>
        <p:nvSpPr>
          <p:cNvPr id="14" name="ItemNumber" hidden="1"/>
          <p:cNvSpPr>
            <a:spLocks noGrp="1"/>
          </p:cNvSpPr>
          <p:nvPr>
            <p:ph type="body" sz="quarter" idx="17" hasCustomPrompt="1"/>
          </p:nvPr>
        </p:nvSpPr>
        <p:spPr>
          <a:xfrm>
            <a:off x="304800" y="4038600"/>
            <a:ext cx="914400" cy="457200"/>
          </a:xfrm>
          <a:prstGeom prst="rect">
            <a:avLst/>
          </a:prstGeom>
        </p:spPr>
        <p:txBody>
          <a:bodyPr anchor="ctr" anchorCtr="0"/>
          <a:lstStyle>
            <a:lvl1pPr>
              <a:buNone/>
              <a:defRPr/>
            </a:lvl1pPr>
          </a:lstStyle>
          <a:p>
            <a:pPr lvl="0"/>
            <a:r>
              <a:rPr lang="en-US" dirty="0"/>
              <a:t>IT#</a:t>
            </a:r>
          </a:p>
        </p:txBody>
      </p:sp>
      <p:sp>
        <p:nvSpPr>
          <p:cNvPr id="15" name="ItemTitle" hidden="1"/>
          <p:cNvSpPr>
            <a:spLocks noGrp="1"/>
          </p:cNvSpPr>
          <p:nvPr>
            <p:ph type="body" sz="quarter" idx="18" hasCustomPrompt="1"/>
          </p:nvPr>
        </p:nvSpPr>
        <p:spPr>
          <a:xfrm>
            <a:off x="0" y="1219200"/>
            <a:ext cx="9144000" cy="533400"/>
          </a:xfrm>
          <a:prstGeom prst="rect">
            <a:avLst/>
          </a:prstGeom>
        </p:spPr>
        <p:txBody>
          <a:bodyPr anchor="ctr" anchorCtr="0"/>
          <a:lstStyle>
            <a:lvl1pPr>
              <a:buNone/>
              <a:defRPr sz="3200" b="1">
                <a:solidFill>
                  <a:srgbClr val="4F74A7"/>
                </a:solidFill>
              </a:defRPr>
            </a:lvl1pPr>
          </a:lstStyle>
          <a:p>
            <a:pPr lvl="0"/>
            <a:r>
              <a:rPr lang="en-US" dirty="0" err="1"/>
              <a:t>ItemTitle</a:t>
            </a:r>
            <a:endParaRPr lang="en-US" dirty="0"/>
          </a:p>
        </p:txBody>
      </p:sp>
      <p:sp>
        <p:nvSpPr>
          <p:cNvPr id="16" name="CONS" hidden="1"/>
          <p:cNvSpPr>
            <a:spLocks noGrp="1"/>
          </p:cNvSpPr>
          <p:nvPr>
            <p:ph type="body" sz="quarter" idx="19" hasCustomPrompt="1"/>
          </p:nvPr>
        </p:nvSpPr>
        <p:spPr>
          <a:xfrm>
            <a:off x="6400800" y="6096000"/>
            <a:ext cx="2514600" cy="304800"/>
          </a:xfrm>
          <a:prstGeom prst="rect">
            <a:avLst/>
          </a:prstGeom>
        </p:spPr>
        <p:txBody>
          <a:bodyPr anchor="ctr" anchorCtr="0"/>
          <a:lstStyle>
            <a:lvl1pPr>
              <a:buNone/>
              <a:defRPr sz="2000"/>
            </a:lvl1pPr>
          </a:lstStyle>
          <a:p>
            <a:pPr lvl="0"/>
            <a:r>
              <a:rPr lang="en-US" dirty="0"/>
              <a:t>CONS</a:t>
            </a:r>
          </a:p>
        </p:txBody>
      </p:sp>
      <p:sp>
        <p:nvSpPr>
          <p:cNvPr id="17" name="SlideNumber"/>
          <p:cNvSpPr>
            <a:spLocks noGrp="1"/>
          </p:cNvSpPr>
          <p:nvPr>
            <p:ph type="body" sz="quarter" idx="20" hasCustomPrompt="1"/>
          </p:nvPr>
        </p:nvSpPr>
        <p:spPr>
          <a:xfrm>
            <a:off x="7391400" y="6553200"/>
            <a:ext cx="1524000" cy="228600"/>
          </a:xfrm>
          <a:prstGeom prst="rect">
            <a:avLst/>
          </a:prstGeom>
        </p:spPr>
        <p:txBody>
          <a:bodyPr anchor="ctr" anchorCtr="0"/>
          <a:lstStyle>
            <a:lvl1pPr marL="0" indent="0" algn="r">
              <a:buNone/>
              <a:defRPr sz="1800"/>
            </a:lvl1pPr>
          </a:lstStyle>
          <a:p>
            <a:pPr lvl="0"/>
            <a:r>
              <a:rPr lang="en-US" dirty="0" err="1"/>
              <a:t>SlideNumber</a:t>
            </a:r>
            <a:endParaRPr lang="en-US" dirty="0"/>
          </a:p>
        </p:txBody>
      </p:sp>
      <p:sp>
        <p:nvSpPr>
          <p:cNvPr id="18" name="Copyright" hidden="1"/>
          <p:cNvSpPr>
            <a:spLocks noGrp="1"/>
          </p:cNvSpPr>
          <p:nvPr>
            <p:ph type="body" sz="quarter" idx="21" hasCustomPrompt="1"/>
          </p:nvPr>
        </p:nvSpPr>
        <p:spPr>
          <a:xfrm>
            <a:off x="1143000" y="6553200"/>
            <a:ext cx="5943600" cy="228600"/>
          </a:xfrm>
          <a:prstGeom prst="rect">
            <a:avLst/>
          </a:prstGeom>
        </p:spPr>
        <p:txBody>
          <a:bodyPr anchor="ctr" anchorCtr="0"/>
          <a:lstStyle>
            <a:lvl1pPr algn="ctr">
              <a:buNone/>
              <a:defRPr sz="1000"/>
            </a:lvl1pPr>
          </a:lstStyle>
          <a:p>
            <a:pPr lvl="0"/>
            <a:r>
              <a:rPr lang="en-US" dirty="0"/>
              <a:t>Copyright</a:t>
            </a:r>
          </a:p>
        </p:txBody>
      </p:sp>
      <p:graphicFrame>
        <p:nvGraphicFramePr>
          <p:cNvPr id="21" name="ObjectivesTable"/>
          <p:cNvGraphicFramePr>
            <a:graphicFrameLocks noGrp="1"/>
          </p:cNvGraphicFramePr>
          <p:nvPr userDrawn="1">
            <p:extLst/>
          </p:nvPr>
        </p:nvGraphicFramePr>
        <p:xfrm>
          <a:off x="152400" y="1905001"/>
          <a:ext cx="8839200" cy="426720"/>
        </p:xfrm>
        <a:graphic>
          <a:graphicData uri="http://schemas.openxmlformats.org/drawingml/2006/table">
            <a:tbl>
              <a:tblPr>
                <a:tableStyleId>{5C22544A-7EE6-4342-B048-85BDC9FD1C3A}</a:tableStyleId>
              </a:tblPr>
              <a:tblGrid>
                <a:gridCol w="8839200">
                  <a:extLst>
                    <a:ext uri="{9D8B030D-6E8A-4147-A177-3AD203B41FA5}">
                      <a16:colId xmlns="" xmlns:a16="http://schemas.microsoft.com/office/drawing/2014/main" val="20000"/>
                    </a:ext>
                  </a:extLst>
                </a:gridCol>
              </a:tblGrid>
              <a:tr h="304799">
                <a:tc>
                  <a:txBody>
                    <a:bodyPr/>
                    <a:lstStyle/>
                    <a:p>
                      <a:pPr algn="ctr"/>
                      <a:endParaRPr lang="en-US" sz="2800" dirty="0">
                        <a:solidFill>
                          <a:schemeClr val="tx1"/>
                        </a:solidFill>
                      </a:endParaRPr>
                    </a:p>
                  </a:txBody>
                  <a:tcPr marT="0" marB="0">
                    <a:noFill/>
                  </a:tcPr>
                </a:tc>
                <a:extLst>
                  <a:ext uri="{0D108BD9-81ED-4DB2-BD59-A6C34878D82A}">
                    <a16:rowId xmlns="" xmlns:a16="http://schemas.microsoft.com/office/drawing/2014/main" val="10000"/>
                  </a:ext>
                </a:extLst>
              </a:tr>
            </a:tbl>
          </a:graphicData>
        </a:graphic>
      </p:graphicFrame>
    </p:spTree>
    <p:extLst>
      <p:ext uri="{BB962C8B-B14F-4D97-AF65-F5344CB8AC3E}">
        <p14:creationId xmlns:p14="http://schemas.microsoft.com/office/powerpoint/2010/main" val="306865507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Example">
    <p:spTree>
      <p:nvGrpSpPr>
        <p:cNvPr id="1" name=""/>
        <p:cNvGrpSpPr/>
        <p:nvPr/>
      </p:nvGrpSpPr>
      <p:grpSpPr>
        <a:xfrm>
          <a:off x="0" y="0"/>
          <a:ext cx="0" cy="0"/>
          <a:chOff x="0" y="0"/>
          <a:chExt cx="0" cy="0"/>
        </a:xfrm>
      </p:grpSpPr>
      <p:sp>
        <p:nvSpPr>
          <p:cNvPr id="7" name="ChapterNumber" hidden="1"/>
          <p:cNvSpPr>
            <a:spLocks noGrp="1"/>
          </p:cNvSpPr>
          <p:nvPr>
            <p:ph type="body" sz="quarter" idx="10" hasCustomPrompt="1"/>
          </p:nvPr>
        </p:nvSpPr>
        <p:spPr>
          <a:xfrm>
            <a:off x="4114800" y="1524000"/>
            <a:ext cx="1447800" cy="990600"/>
          </a:xfrm>
          <a:prstGeom prst="rect">
            <a:avLst/>
          </a:prstGeom>
        </p:spPr>
        <p:txBody>
          <a:bodyPr anchor="ctr" anchorCtr="0"/>
          <a:lstStyle>
            <a:lvl1pPr algn="ctr">
              <a:buNone/>
              <a:defRPr sz="6000" b="1" baseline="0">
                <a:solidFill>
                  <a:srgbClr val="C30075"/>
                </a:solidFill>
              </a:defRPr>
            </a:lvl1pPr>
          </a:lstStyle>
          <a:p>
            <a:pPr lvl="0"/>
            <a:r>
              <a:rPr lang="en-US" dirty="0"/>
              <a:t>CH#</a:t>
            </a:r>
          </a:p>
        </p:txBody>
      </p:sp>
      <p:sp>
        <p:nvSpPr>
          <p:cNvPr id="8" name="ChapterTitle" hidden="1"/>
          <p:cNvSpPr>
            <a:spLocks noGrp="1"/>
          </p:cNvSpPr>
          <p:nvPr>
            <p:ph type="body" sz="quarter" idx="11" hasCustomPrompt="1"/>
          </p:nvPr>
        </p:nvSpPr>
        <p:spPr>
          <a:xfrm>
            <a:off x="304800" y="2057400"/>
            <a:ext cx="3505200" cy="457200"/>
          </a:xfrm>
          <a:prstGeom prst="rect">
            <a:avLst/>
          </a:prstGeom>
        </p:spPr>
        <p:txBody>
          <a:bodyPr anchor="ctr" anchorCtr="0"/>
          <a:lstStyle>
            <a:lvl1pPr>
              <a:buNone/>
              <a:defRPr b="0" baseline="0">
                <a:solidFill>
                  <a:schemeClr val="tx1"/>
                </a:solidFill>
              </a:defRPr>
            </a:lvl1pPr>
          </a:lstStyle>
          <a:p>
            <a:pPr lvl="0"/>
            <a:r>
              <a:rPr lang="en-US" dirty="0"/>
              <a:t>Chapter Title</a:t>
            </a:r>
          </a:p>
        </p:txBody>
      </p:sp>
      <p:sp>
        <p:nvSpPr>
          <p:cNvPr id="9" name="ChapterSubTitle" hidden="1"/>
          <p:cNvSpPr>
            <a:spLocks noGrp="1"/>
          </p:cNvSpPr>
          <p:nvPr>
            <p:ph type="body" sz="quarter" idx="12" hasCustomPrompt="1"/>
          </p:nvPr>
        </p:nvSpPr>
        <p:spPr>
          <a:xfrm>
            <a:off x="304800" y="1524000"/>
            <a:ext cx="3352800" cy="533400"/>
          </a:xfrm>
          <a:prstGeom prst="rect">
            <a:avLst/>
          </a:prstGeom>
        </p:spPr>
        <p:txBody>
          <a:bodyPr anchor="ctr" anchorCtr="0"/>
          <a:lstStyle>
            <a:lvl1pPr>
              <a:buNone/>
              <a:defRPr/>
            </a:lvl1pPr>
          </a:lstStyle>
          <a:p>
            <a:pPr lvl="0"/>
            <a:r>
              <a:rPr lang="en-US" dirty="0"/>
              <a:t>Chapter </a:t>
            </a:r>
            <a:r>
              <a:rPr lang="en-US" dirty="0" err="1"/>
              <a:t>SubTitle</a:t>
            </a:r>
            <a:endParaRPr lang="en-US" dirty="0"/>
          </a:p>
        </p:txBody>
      </p:sp>
      <p:sp>
        <p:nvSpPr>
          <p:cNvPr id="10" name="SectionNumber" hidden="1"/>
          <p:cNvSpPr>
            <a:spLocks noGrp="1"/>
          </p:cNvSpPr>
          <p:nvPr>
            <p:ph type="body" sz="quarter" idx="13" hasCustomPrompt="1"/>
          </p:nvPr>
        </p:nvSpPr>
        <p:spPr>
          <a:xfrm>
            <a:off x="152400" y="0"/>
            <a:ext cx="1905000" cy="1371600"/>
          </a:xfrm>
          <a:prstGeom prst="rect">
            <a:avLst/>
          </a:prstGeom>
        </p:spPr>
        <p:txBody>
          <a:bodyPr anchor="ctr" anchorCtr="0"/>
          <a:lstStyle>
            <a:lvl1pPr algn="ctr">
              <a:buNone/>
              <a:defRPr sz="7200" b="1">
                <a:solidFill>
                  <a:srgbClr val="C30075"/>
                </a:solidFill>
              </a:defRPr>
            </a:lvl1pPr>
          </a:lstStyle>
          <a:p>
            <a:pPr lvl="0"/>
            <a:r>
              <a:rPr lang="en-US" dirty="0"/>
              <a:t>SC#</a:t>
            </a:r>
          </a:p>
        </p:txBody>
      </p:sp>
      <p:sp>
        <p:nvSpPr>
          <p:cNvPr id="11" name="SectionTitle" hidden="1"/>
          <p:cNvSpPr>
            <a:spLocks noGrp="1"/>
          </p:cNvSpPr>
          <p:nvPr>
            <p:ph type="body" sz="quarter" idx="14" hasCustomPrompt="1"/>
          </p:nvPr>
        </p:nvSpPr>
        <p:spPr>
          <a:xfrm>
            <a:off x="2362200" y="0"/>
            <a:ext cx="6629400" cy="1371600"/>
          </a:xfrm>
          <a:prstGeom prst="rect">
            <a:avLst/>
          </a:prstGeom>
        </p:spPr>
        <p:txBody>
          <a:bodyPr anchor="ctr" anchorCtr="0"/>
          <a:lstStyle>
            <a:lvl1pPr>
              <a:buNone/>
              <a:defRPr b="1"/>
            </a:lvl1pPr>
          </a:lstStyle>
          <a:p>
            <a:pPr lvl="0"/>
            <a:r>
              <a:rPr lang="en-US" dirty="0" err="1"/>
              <a:t>SectionTitle</a:t>
            </a:r>
            <a:endParaRPr lang="en-US" dirty="0"/>
          </a:p>
        </p:txBody>
      </p:sp>
      <p:sp>
        <p:nvSpPr>
          <p:cNvPr id="12" name="ObjectiveNumber" hidden="1"/>
          <p:cNvSpPr>
            <a:spLocks noGrp="1"/>
          </p:cNvSpPr>
          <p:nvPr>
            <p:ph type="body" sz="quarter" idx="15" hasCustomPrompt="1"/>
          </p:nvPr>
        </p:nvSpPr>
        <p:spPr>
          <a:xfrm>
            <a:off x="41096" y="1468348"/>
            <a:ext cx="914400" cy="457200"/>
          </a:xfrm>
          <a:prstGeom prst="rect">
            <a:avLst/>
          </a:prstGeom>
        </p:spPr>
        <p:txBody>
          <a:bodyPr anchor="ctr" anchorCtr="0"/>
          <a:lstStyle>
            <a:lvl1pPr algn="ctr">
              <a:buNone/>
              <a:defRPr sz="2800">
                <a:solidFill>
                  <a:srgbClr val="C30075"/>
                </a:solidFill>
              </a:defRPr>
            </a:lvl1pPr>
          </a:lstStyle>
          <a:p>
            <a:pPr lvl="0"/>
            <a:r>
              <a:rPr lang="en-US" dirty="0"/>
              <a:t>OB#</a:t>
            </a:r>
          </a:p>
        </p:txBody>
      </p:sp>
      <p:sp>
        <p:nvSpPr>
          <p:cNvPr id="13" name="Objective" hidden="1"/>
          <p:cNvSpPr>
            <a:spLocks noGrp="1"/>
          </p:cNvSpPr>
          <p:nvPr>
            <p:ph type="body" sz="quarter" idx="16" hasCustomPrompt="1"/>
          </p:nvPr>
        </p:nvSpPr>
        <p:spPr>
          <a:xfrm>
            <a:off x="838200" y="1447800"/>
            <a:ext cx="8153400" cy="533400"/>
          </a:xfrm>
          <a:prstGeom prst="rect">
            <a:avLst/>
          </a:prstGeom>
        </p:spPr>
        <p:txBody>
          <a:bodyPr anchor="ctr" anchorCtr="0"/>
          <a:lstStyle>
            <a:lvl1pPr marL="0" indent="0">
              <a:buNone/>
              <a:defRPr sz="2400">
                <a:solidFill>
                  <a:srgbClr val="C30075"/>
                </a:solidFill>
              </a:defRPr>
            </a:lvl1pPr>
          </a:lstStyle>
          <a:p>
            <a:pPr lvl="0"/>
            <a:r>
              <a:rPr lang="en-US" dirty="0"/>
              <a:t>Objective</a:t>
            </a:r>
          </a:p>
        </p:txBody>
      </p:sp>
      <p:sp>
        <p:nvSpPr>
          <p:cNvPr id="14" name="ItemNumber"/>
          <p:cNvSpPr>
            <a:spLocks noGrp="1"/>
          </p:cNvSpPr>
          <p:nvPr>
            <p:ph type="body" sz="quarter" idx="17" hasCustomPrompt="1"/>
          </p:nvPr>
        </p:nvSpPr>
        <p:spPr>
          <a:xfrm>
            <a:off x="3310128" y="231648"/>
            <a:ext cx="1005840" cy="454152"/>
          </a:xfrm>
          <a:prstGeom prst="rect">
            <a:avLst/>
          </a:prstGeom>
        </p:spPr>
        <p:txBody>
          <a:bodyPr anchor="t" anchorCtr="0"/>
          <a:lstStyle>
            <a:lvl1pPr marL="0" indent="0" algn="ctr">
              <a:buNone/>
              <a:defRPr sz="2800" b="1">
                <a:solidFill>
                  <a:schemeClr val="bg1"/>
                </a:solidFill>
                <a:latin typeface="+mn-lt"/>
              </a:defRPr>
            </a:lvl1pPr>
          </a:lstStyle>
          <a:p>
            <a:pPr lvl="0"/>
            <a:r>
              <a:rPr lang="en-US" dirty="0"/>
              <a:t>##.##</a:t>
            </a:r>
          </a:p>
        </p:txBody>
      </p:sp>
      <p:sp>
        <p:nvSpPr>
          <p:cNvPr id="15" name="ItemTitle" hidden="1"/>
          <p:cNvSpPr>
            <a:spLocks noGrp="1"/>
          </p:cNvSpPr>
          <p:nvPr>
            <p:ph type="body" sz="quarter" idx="18" hasCustomPrompt="1"/>
          </p:nvPr>
        </p:nvSpPr>
        <p:spPr>
          <a:xfrm>
            <a:off x="152400" y="838200"/>
            <a:ext cx="8991600" cy="530352"/>
          </a:xfrm>
          <a:prstGeom prst="rect">
            <a:avLst/>
          </a:prstGeom>
          <a:solidFill>
            <a:schemeClr val="bg1"/>
          </a:solidFill>
        </p:spPr>
        <p:txBody>
          <a:bodyPr anchor="t" anchorCtr="0"/>
          <a:lstStyle>
            <a:lvl1pPr marL="0" indent="0">
              <a:buNone/>
              <a:defRPr sz="2800"/>
            </a:lvl1pPr>
          </a:lstStyle>
          <a:p>
            <a:pPr lvl="0"/>
            <a:r>
              <a:rPr lang="en-US" dirty="0" err="1"/>
              <a:t>ItemTitle</a:t>
            </a:r>
            <a:endParaRPr lang="en-US" dirty="0"/>
          </a:p>
        </p:txBody>
      </p:sp>
      <p:sp>
        <p:nvSpPr>
          <p:cNvPr id="16" name="CONS" hidden="1"/>
          <p:cNvSpPr>
            <a:spLocks noGrp="1"/>
          </p:cNvSpPr>
          <p:nvPr>
            <p:ph type="body" sz="quarter" idx="19" hasCustomPrompt="1"/>
          </p:nvPr>
        </p:nvSpPr>
        <p:spPr>
          <a:xfrm>
            <a:off x="6400800" y="6096000"/>
            <a:ext cx="2514600" cy="304800"/>
          </a:xfrm>
          <a:prstGeom prst="rect">
            <a:avLst/>
          </a:prstGeom>
        </p:spPr>
        <p:txBody>
          <a:bodyPr anchor="ctr" anchorCtr="0"/>
          <a:lstStyle>
            <a:lvl1pPr>
              <a:buNone/>
              <a:defRPr sz="2000"/>
            </a:lvl1pPr>
          </a:lstStyle>
          <a:p>
            <a:pPr lvl="0"/>
            <a:r>
              <a:rPr lang="en-US" dirty="0"/>
              <a:t>CONS</a:t>
            </a:r>
          </a:p>
        </p:txBody>
      </p:sp>
      <p:sp>
        <p:nvSpPr>
          <p:cNvPr id="17" name="SlideNumber"/>
          <p:cNvSpPr>
            <a:spLocks noGrp="1"/>
          </p:cNvSpPr>
          <p:nvPr>
            <p:ph type="body" sz="quarter" idx="20" hasCustomPrompt="1"/>
          </p:nvPr>
        </p:nvSpPr>
        <p:spPr>
          <a:xfrm>
            <a:off x="7391400" y="6553200"/>
            <a:ext cx="1524000" cy="228600"/>
          </a:xfrm>
          <a:prstGeom prst="rect">
            <a:avLst/>
          </a:prstGeom>
        </p:spPr>
        <p:txBody>
          <a:bodyPr anchor="ctr" anchorCtr="0"/>
          <a:lstStyle>
            <a:lvl1pPr marL="0" indent="0" algn="r">
              <a:buNone/>
              <a:defRPr sz="1800"/>
            </a:lvl1pPr>
          </a:lstStyle>
          <a:p>
            <a:pPr lvl="0"/>
            <a:r>
              <a:rPr lang="en-US" dirty="0" err="1"/>
              <a:t>SlideNumber</a:t>
            </a:r>
            <a:endParaRPr lang="en-US" dirty="0"/>
          </a:p>
        </p:txBody>
      </p:sp>
      <p:sp>
        <p:nvSpPr>
          <p:cNvPr id="18" name="Copyright" hidden="1"/>
          <p:cNvSpPr>
            <a:spLocks noGrp="1"/>
          </p:cNvSpPr>
          <p:nvPr>
            <p:ph type="body" sz="quarter" idx="21" hasCustomPrompt="1"/>
          </p:nvPr>
        </p:nvSpPr>
        <p:spPr>
          <a:xfrm>
            <a:off x="1143000" y="6553200"/>
            <a:ext cx="5943600" cy="228600"/>
          </a:xfrm>
          <a:prstGeom prst="rect">
            <a:avLst/>
          </a:prstGeom>
        </p:spPr>
        <p:txBody>
          <a:bodyPr anchor="ctr" anchorCtr="0"/>
          <a:lstStyle>
            <a:lvl1pPr algn="ctr">
              <a:buNone/>
              <a:defRPr sz="1000"/>
            </a:lvl1pPr>
          </a:lstStyle>
          <a:p>
            <a:pPr lvl="0"/>
            <a:r>
              <a:rPr lang="en-US" dirty="0"/>
              <a:t>Copyright</a:t>
            </a:r>
          </a:p>
        </p:txBody>
      </p:sp>
      <p:sp>
        <p:nvSpPr>
          <p:cNvPr id="19" name="Text Placeholder 3"/>
          <p:cNvSpPr>
            <a:spLocks noGrp="1"/>
          </p:cNvSpPr>
          <p:nvPr>
            <p:ph type="body" sz="quarter" idx="22"/>
          </p:nvPr>
        </p:nvSpPr>
        <p:spPr>
          <a:xfrm>
            <a:off x="76201" y="1066800"/>
            <a:ext cx="8915400" cy="685800"/>
          </a:xfrm>
          <a:prstGeom prst="rect">
            <a:avLst/>
          </a:prstGeom>
        </p:spPr>
        <p:txBody>
          <a:bodyPr/>
          <a:lstStyle>
            <a:lvl1pPr marL="0" indent="0">
              <a:buFontTx/>
              <a:buNone/>
              <a:defRPr sz="2800"/>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dirty="0"/>
              <a:t>Click to e</a:t>
            </a:r>
          </a:p>
        </p:txBody>
      </p:sp>
      <p:sp>
        <p:nvSpPr>
          <p:cNvPr id="20" name="Title 1"/>
          <p:cNvSpPr>
            <a:spLocks noGrp="1"/>
          </p:cNvSpPr>
          <p:nvPr>
            <p:ph type="title" hasCustomPrompt="1"/>
          </p:nvPr>
        </p:nvSpPr>
        <p:spPr>
          <a:xfrm>
            <a:off x="76200" y="152400"/>
            <a:ext cx="8915400" cy="533400"/>
          </a:xfrm>
          <a:prstGeom prst="rect">
            <a:avLst/>
          </a:prstGeom>
        </p:spPr>
        <p:txBody>
          <a:bodyPr/>
          <a:lstStyle>
            <a:lvl1pPr marL="0" marR="0" indent="0" algn="l" defTabSz="1144588" eaLnBrk="1" fontAlgn="auto" latinLnBrk="0" hangingPunct="1">
              <a:lnSpc>
                <a:spcPct val="100000"/>
              </a:lnSpc>
              <a:spcBef>
                <a:spcPts val="0"/>
              </a:spcBef>
              <a:spcAft>
                <a:spcPts val="0"/>
              </a:spcAft>
              <a:buClrTx/>
              <a:buSzTx/>
              <a:buFontTx/>
              <a:buNone/>
              <a:tabLst>
                <a:tab pos="3200400" algn="l"/>
              </a:tabLst>
              <a:defRPr sz="2800">
                <a:latin typeface="+mn-lt"/>
              </a:defRPr>
            </a:lvl1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2800" b="1" i="0" u="none" strike="noStrike" kern="0" cap="none" spc="0" normalizeH="0" baseline="0" noProof="0" dirty="0">
                <a:ln>
                  <a:noFill/>
                </a:ln>
                <a:solidFill>
                  <a:srgbClr val="FFF799"/>
                </a:solidFill>
                <a:effectLst/>
                <a:uLnTx/>
                <a:uFillTx/>
              </a:rPr>
              <a:t>SAMPLE PROBLEM		</a:t>
            </a:r>
          </a:p>
        </p:txBody>
      </p:sp>
      <p:sp>
        <p:nvSpPr>
          <p:cNvPr id="21" name="Text Placeholder 3"/>
          <p:cNvSpPr>
            <a:spLocks noGrp="1"/>
          </p:cNvSpPr>
          <p:nvPr>
            <p:ph type="body" sz="quarter" idx="23"/>
          </p:nvPr>
        </p:nvSpPr>
        <p:spPr>
          <a:xfrm>
            <a:off x="90055" y="2590800"/>
            <a:ext cx="8915400" cy="685800"/>
          </a:xfrm>
          <a:prstGeom prst="rect">
            <a:avLst/>
          </a:prstGeom>
        </p:spPr>
        <p:txBody>
          <a:bodyPr/>
          <a:lstStyle>
            <a:lvl1pPr marL="0" indent="0">
              <a:buFontTx/>
              <a:buNone/>
              <a:defRPr sz="2800"/>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dirty="0"/>
              <a:t>Click to e</a:t>
            </a:r>
          </a:p>
        </p:txBody>
      </p:sp>
      <p:sp>
        <p:nvSpPr>
          <p:cNvPr id="22" name="Text Placeholder 3"/>
          <p:cNvSpPr>
            <a:spLocks noGrp="1"/>
          </p:cNvSpPr>
          <p:nvPr>
            <p:ph type="body" sz="quarter" idx="24"/>
          </p:nvPr>
        </p:nvSpPr>
        <p:spPr>
          <a:xfrm>
            <a:off x="103910" y="4724400"/>
            <a:ext cx="8887690" cy="800100"/>
          </a:xfrm>
          <a:prstGeom prst="rect">
            <a:avLst/>
          </a:prstGeom>
        </p:spPr>
        <p:txBody>
          <a:bodyPr/>
          <a:lstStyle>
            <a:lvl1pPr marL="0" indent="0">
              <a:buFontTx/>
              <a:buNone/>
              <a:defRPr sz="2800"/>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dirty="0"/>
              <a:t>Click to e</a:t>
            </a:r>
          </a:p>
        </p:txBody>
      </p:sp>
      <p:sp>
        <p:nvSpPr>
          <p:cNvPr id="23" name="TextBox 22"/>
          <p:cNvSpPr txBox="1"/>
          <p:nvPr userDrawn="1"/>
        </p:nvSpPr>
        <p:spPr>
          <a:xfrm>
            <a:off x="8305800" y="6477000"/>
            <a:ext cx="762000" cy="369332"/>
          </a:xfrm>
          <a:prstGeom prst="rect">
            <a:avLst/>
          </a:prstGeom>
          <a:noFill/>
        </p:spPr>
        <p:txBody>
          <a:bodyPr wrap="square" rtlCol="0">
            <a:spAutoFit/>
          </a:bodyPr>
          <a:lstStyle/>
          <a:p>
            <a:pPr algn="r"/>
            <a:fld id="{3AB698C8-67A7-49B7-9247-BD6841B33CA8}" type="slidenum">
              <a:rPr lang="en-US" smtClean="0"/>
              <a:pPr algn="r"/>
              <a:t>‹#›</a:t>
            </a:fld>
            <a:endParaRPr lang="en-US" dirty="0"/>
          </a:p>
        </p:txBody>
      </p:sp>
    </p:spTree>
    <p:extLst>
      <p:ext uri="{BB962C8B-B14F-4D97-AF65-F5344CB8AC3E}">
        <p14:creationId xmlns:p14="http://schemas.microsoft.com/office/powerpoint/2010/main" val="309457225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2_Example">
    <p:spTree>
      <p:nvGrpSpPr>
        <p:cNvPr id="1" name=""/>
        <p:cNvGrpSpPr/>
        <p:nvPr/>
      </p:nvGrpSpPr>
      <p:grpSpPr>
        <a:xfrm>
          <a:off x="0" y="0"/>
          <a:ext cx="0" cy="0"/>
          <a:chOff x="0" y="0"/>
          <a:chExt cx="0" cy="0"/>
        </a:xfrm>
      </p:grpSpPr>
      <p:sp>
        <p:nvSpPr>
          <p:cNvPr id="7" name="ChapterNumber" hidden="1"/>
          <p:cNvSpPr>
            <a:spLocks noGrp="1"/>
          </p:cNvSpPr>
          <p:nvPr>
            <p:ph type="body" sz="quarter" idx="10" hasCustomPrompt="1"/>
          </p:nvPr>
        </p:nvSpPr>
        <p:spPr>
          <a:xfrm>
            <a:off x="4114800" y="1524000"/>
            <a:ext cx="1447800" cy="990600"/>
          </a:xfrm>
          <a:prstGeom prst="rect">
            <a:avLst/>
          </a:prstGeom>
        </p:spPr>
        <p:txBody>
          <a:bodyPr anchor="ctr" anchorCtr="0"/>
          <a:lstStyle>
            <a:lvl1pPr algn="ctr">
              <a:buNone/>
              <a:defRPr sz="6000" b="1" baseline="0">
                <a:solidFill>
                  <a:srgbClr val="C30075"/>
                </a:solidFill>
              </a:defRPr>
            </a:lvl1pPr>
          </a:lstStyle>
          <a:p>
            <a:pPr lvl="0"/>
            <a:r>
              <a:rPr lang="en-US" dirty="0"/>
              <a:t>CH#</a:t>
            </a:r>
          </a:p>
        </p:txBody>
      </p:sp>
      <p:sp>
        <p:nvSpPr>
          <p:cNvPr id="8" name="ChapterTitle" hidden="1"/>
          <p:cNvSpPr>
            <a:spLocks noGrp="1"/>
          </p:cNvSpPr>
          <p:nvPr>
            <p:ph type="body" sz="quarter" idx="11" hasCustomPrompt="1"/>
          </p:nvPr>
        </p:nvSpPr>
        <p:spPr>
          <a:xfrm>
            <a:off x="304800" y="2057400"/>
            <a:ext cx="3505200" cy="457200"/>
          </a:xfrm>
          <a:prstGeom prst="rect">
            <a:avLst/>
          </a:prstGeom>
        </p:spPr>
        <p:txBody>
          <a:bodyPr anchor="ctr" anchorCtr="0"/>
          <a:lstStyle>
            <a:lvl1pPr>
              <a:buNone/>
              <a:defRPr b="0" baseline="0">
                <a:solidFill>
                  <a:schemeClr val="tx1"/>
                </a:solidFill>
              </a:defRPr>
            </a:lvl1pPr>
          </a:lstStyle>
          <a:p>
            <a:pPr lvl="0"/>
            <a:r>
              <a:rPr lang="en-US" dirty="0"/>
              <a:t>Chapter Title</a:t>
            </a:r>
          </a:p>
        </p:txBody>
      </p:sp>
      <p:sp>
        <p:nvSpPr>
          <p:cNvPr id="9" name="ChapterSubTitle" hidden="1"/>
          <p:cNvSpPr>
            <a:spLocks noGrp="1"/>
          </p:cNvSpPr>
          <p:nvPr>
            <p:ph type="body" sz="quarter" idx="12" hasCustomPrompt="1"/>
          </p:nvPr>
        </p:nvSpPr>
        <p:spPr>
          <a:xfrm>
            <a:off x="304800" y="1524000"/>
            <a:ext cx="3352800" cy="533400"/>
          </a:xfrm>
          <a:prstGeom prst="rect">
            <a:avLst/>
          </a:prstGeom>
        </p:spPr>
        <p:txBody>
          <a:bodyPr anchor="ctr" anchorCtr="0"/>
          <a:lstStyle>
            <a:lvl1pPr>
              <a:buNone/>
              <a:defRPr/>
            </a:lvl1pPr>
          </a:lstStyle>
          <a:p>
            <a:pPr lvl="0"/>
            <a:r>
              <a:rPr lang="en-US" dirty="0"/>
              <a:t>Chapter </a:t>
            </a:r>
            <a:r>
              <a:rPr lang="en-US" dirty="0" err="1"/>
              <a:t>SubTitle</a:t>
            </a:r>
            <a:endParaRPr lang="en-US" dirty="0"/>
          </a:p>
        </p:txBody>
      </p:sp>
      <p:sp>
        <p:nvSpPr>
          <p:cNvPr id="10" name="SectionNumber" hidden="1"/>
          <p:cNvSpPr>
            <a:spLocks noGrp="1"/>
          </p:cNvSpPr>
          <p:nvPr>
            <p:ph type="body" sz="quarter" idx="13" hasCustomPrompt="1"/>
          </p:nvPr>
        </p:nvSpPr>
        <p:spPr>
          <a:xfrm>
            <a:off x="152400" y="0"/>
            <a:ext cx="1905000" cy="1371600"/>
          </a:xfrm>
          <a:prstGeom prst="rect">
            <a:avLst/>
          </a:prstGeom>
        </p:spPr>
        <p:txBody>
          <a:bodyPr anchor="ctr" anchorCtr="0"/>
          <a:lstStyle>
            <a:lvl1pPr algn="ctr">
              <a:buNone/>
              <a:defRPr sz="7200" b="1">
                <a:solidFill>
                  <a:srgbClr val="C30075"/>
                </a:solidFill>
              </a:defRPr>
            </a:lvl1pPr>
          </a:lstStyle>
          <a:p>
            <a:pPr lvl="0"/>
            <a:r>
              <a:rPr lang="en-US" dirty="0"/>
              <a:t>SC#</a:t>
            </a:r>
          </a:p>
        </p:txBody>
      </p:sp>
      <p:sp>
        <p:nvSpPr>
          <p:cNvPr id="11" name="SectionTitle" hidden="1"/>
          <p:cNvSpPr>
            <a:spLocks noGrp="1"/>
          </p:cNvSpPr>
          <p:nvPr>
            <p:ph type="body" sz="quarter" idx="14" hasCustomPrompt="1"/>
          </p:nvPr>
        </p:nvSpPr>
        <p:spPr>
          <a:xfrm>
            <a:off x="2362200" y="0"/>
            <a:ext cx="6629400" cy="1371600"/>
          </a:xfrm>
          <a:prstGeom prst="rect">
            <a:avLst/>
          </a:prstGeom>
        </p:spPr>
        <p:txBody>
          <a:bodyPr anchor="ctr" anchorCtr="0"/>
          <a:lstStyle>
            <a:lvl1pPr>
              <a:buNone/>
              <a:defRPr b="1"/>
            </a:lvl1pPr>
          </a:lstStyle>
          <a:p>
            <a:pPr lvl="0"/>
            <a:r>
              <a:rPr lang="en-US" dirty="0" err="1"/>
              <a:t>SectionTitle</a:t>
            </a:r>
            <a:endParaRPr lang="en-US" dirty="0"/>
          </a:p>
        </p:txBody>
      </p:sp>
      <p:sp>
        <p:nvSpPr>
          <p:cNvPr id="12" name="ObjectiveNumber" hidden="1"/>
          <p:cNvSpPr>
            <a:spLocks noGrp="1"/>
          </p:cNvSpPr>
          <p:nvPr>
            <p:ph type="body" sz="quarter" idx="15" hasCustomPrompt="1"/>
          </p:nvPr>
        </p:nvSpPr>
        <p:spPr>
          <a:xfrm>
            <a:off x="41096" y="1468348"/>
            <a:ext cx="914400" cy="457200"/>
          </a:xfrm>
          <a:prstGeom prst="rect">
            <a:avLst/>
          </a:prstGeom>
        </p:spPr>
        <p:txBody>
          <a:bodyPr anchor="ctr" anchorCtr="0"/>
          <a:lstStyle>
            <a:lvl1pPr algn="ctr">
              <a:buNone/>
              <a:defRPr sz="2800">
                <a:solidFill>
                  <a:srgbClr val="C30075"/>
                </a:solidFill>
              </a:defRPr>
            </a:lvl1pPr>
          </a:lstStyle>
          <a:p>
            <a:pPr lvl="0"/>
            <a:r>
              <a:rPr lang="en-US" dirty="0"/>
              <a:t>OB#</a:t>
            </a:r>
          </a:p>
        </p:txBody>
      </p:sp>
      <p:sp>
        <p:nvSpPr>
          <p:cNvPr id="13" name="Objective" hidden="1"/>
          <p:cNvSpPr>
            <a:spLocks noGrp="1"/>
          </p:cNvSpPr>
          <p:nvPr>
            <p:ph type="body" sz="quarter" idx="16" hasCustomPrompt="1"/>
          </p:nvPr>
        </p:nvSpPr>
        <p:spPr>
          <a:xfrm>
            <a:off x="838200" y="1447800"/>
            <a:ext cx="8153400" cy="533400"/>
          </a:xfrm>
          <a:prstGeom prst="rect">
            <a:avLst/>
          </a:prstGeom>
        </p:spPr>
        <p:txBody>
          <a:bodyPr anchor="ctr" anchorCtr="0"/>
          <a:lstStyle>
            <a:lvl1pPr marL="0" indent="0">
              <a:buNone/>
              <a:defRPr sz="2400">
                <a:solidFill>
                  <a:srgbClr val="C30075"/>
                </a:solidFill>
              </a:defRPr>
            </a:lvl1pPr>
          </a:lstStyle>
          <a:p>
            <a:pPr lvl="0"/>
            <a:r>
              <a:rPr lang="en-US" dirty="0"/>
              <a:t>Objective</a:t>
            </a:r>
          </a:p>
        </p:txBody>
      </p:sp>
      <p:sp>
        <p:nvSpPr>
          <p:cNvPr id="14" name="ItemNumber"/>
          <p:cNvSpPr>
            <a:spLocks noGrp="1"/>
          </p:cNvSpPr>
          <p:nvPr>
            <p:ph type="body" sz="quarter" idx="17" hasCustomPrompt="1"/>
          </p:nvPr>
        </p:nvSpPr>
        <p:spPr>
          <a:xfrm>
            <a:off x="3310128" y="231648"/>
            <a:ext cx="1005840" cy="454152"/>
          </a:xfrm>
          <a:prstGeom prst="rect">
            <a:avLst/>
          </a:prstGeom>
        </p:spPr>
        <p:txBody>
          <a:bodyPr anchor="t" anchorCtr="0"/>
          <a:lstStyle>
            <a:lvl1pPr marL="0" indent="0" algn="ctr">
              <a:buNone/>
              <a:defRPr sz="2800" b="1">
                <a:solidFill>
                  <a:schemeClr val="bg1"/>
                </a:solidFill>
                <a:latin typeface="+mn-lt"/>
              </a:defRPr>
            </a:lvl1pPr>
          </a:lstStyle>
          <a:p>
            <a:pPr lvl="0"/>
            <a:r>
              <a:rPr lang="en-US" dirty="0"/>
              <a:t>##.##</a:t>
            </a:r>
          </a:p>
        </p:txBody>
      </p:sp>
      <p:sp>
        <p:nvSpPr>
          <p:cNvPr id="15" name="ItemTitle" hidden="1"/>
          <p:cNvSpPr>
            <a:spLocks noGrp="1"/>
          </p:cNvSpPr>
          <p:nvPr>
            <p:ph type="body" sz="quarter" idx="18" hasCustomPrompt="1"/>
          </p:nvPr>
        </p:nvSpPr>
        <p:spPr>
          <a:xfrm>
            <a:off x="152400" y="838200"/>
            <a:ext cx="8991600" cy="530352"/>
          </a:xfrm>
          <a:prstGeom prst="rect">
            <a:avLst/>
          </a:prstGeom>
          <a:solidFill>
            <a:schemeClr val="bg1"/>
          </a:solidFill>
        </p:spPr>
        <p:txBody>
          <a:bodyPr anchor="t" anchorCtr="0"/>
          <a:lstStyle>
            <a:lvl1pPr marL="0" indent="0">
              <a:buNone/>
              <a:defRPr sz="2800"/>
            </a:lvl1pPr>
          </a:lstStyle>
          <a:p>
            <a:pPr lvl="0"/>
            <a:r>
              <a:rPr lang="en-US" dirty="0" err="1"/>
              <a:t>ItemTitle</a:t>
            </a:r>
            <a:endParaRPr lang="en-US" dirty="0"/>
          </a:p>
        </p:txBody>
      </p:sp>
      <p:sp>
        <p:nvSpPr>
          <p:cNvPr id="16" name="CONS" hidden="1"/>
          <p:cNvSpPr>
            <a:spLocks noGrp="1"/>
          </p:cNvSpPr>
          <p:nvPr>
            <p:ph type="body" sz="quarter" idx="19" hasCustomPrompt="1"/>
          </p:nvPr>
        </p:nvSpPr>
        <p:spPr>
          <a:xfrm>
            <a:off x="6400800" y="6096000"/>
            <a:ext cx="2514600" cy="304800"/>
          </a:xfrm>
          <a:prstGeom prst="rect">
            <a:avLst/>
          </a:prstGeom>
        </p:spPr>
        <p:txBody>
          <a:bodyPr anchor="ctr" anchorCtr="0"/>
          <a:lstStyle>
            <a:lvl1pPr>
              <a:buNone/>
              <a:defRPr sz="2000"/>
            </a:lvl1pPr>
          </a:lstStyle>
          <a:p>
            <a:pPr lvl="0"/>
            <a:r>
              <a:rPr lang="en-US" dirty="0"/>
              <a:t>CONS</a:t>
            </a:r>
          </a:p>
        </p:txBody>
      </p:sp>
      <p:sp>
        <p:nvSpPr>
          <p:cNvPr id="17" name="SlideNumber"/>
          <p:cNvSpPr>
            <a:spLocks noGrp="1"/>
          </p:cNvSpPr>
          <p:nvPr>
            <p:ph type="body" sz="quarter" idx="20" hasCustomPrompt="1"/>
          </p:nvPr>
        </p:nvSpPr>
        <p:spPr>
          <a:xfrm>
            <a:off x="7391400" y="6553200"/>
            <a:ext cx="1524000" cy="228600"/>
          </a:xfrm>
          <a:prstGeom prst="rect">
            <a:avLst/>
          </a:prstGeom>
        </p:spPr>
        <p:txBody>
          <a:bodyPr anchor="ctr" anchorCtr="0"/>
          <a:lstStyle>
            <a:lvl1pPr marL="0" indent="0" algn="r">
              <a:buNone/>
              <a:defRPr sz="1800"/>
            </a:lvl1pPr>
          </a:lstStyle>
          <a:p>
            <a:pPr lvl="0"/>
            <a:r>
              <a:rPr lang="en-US" dirty="0" err="1"/>
              <a:t>SlideNumber</a:t>
            </a:r>
            <a:endParaRPr lang="en-US" dirty="0"/>
          </a:p>
        </p:txBody>
      </p:sp>
      <p:sp>
        <p:nvSpPr>
          <p:cNvPr id="18" name="Copyright" hidden="1"/>
          <p:cNvSpPr>
            <a:spLocks noGrp="1"/>
          </p:cNvSpPr>
          <p:nvPr>
            <p:ph type="body" sz="quarter" idx="21" hasCustomPrompt="1"/>
          </p:nvPr>
        </p:nvSpPr>
        <p:spPr>
          <a:xfrm>
            <a:off x="1143000" y="6553200"/>
            <a:ext cx="5943600" cy="228600"/>
          </a:xfrm>
          <a:prstGeom prst="rect">
            <a:avLst/>
          </a:prstGeom>
        </p:spPr>
        <p:txBody>
          <a:bodyPr anchor="ctr" anchorCtr="0"/>
          <a:lstStyle>
            <a:lvl1pPr algn="ctr">
              <a:buNone/>
              <a:defRPr sz="1000"/>
            </a:lvl1pPr>
          </a:lstStyle>
          <a:p>
            <a:pPr lvl="0"/>
            <a:r>
              <a:rPr lang="en-US" dirty="0"/>
              <a:t>Copyright</a:t>
            </a:r>
          </a:p>
        </p:txBody>
      </p:sp>
      <p:sp>
        <p:nvSpPr>
          <p:cNvPr id="19" name="Title 1"/>
          <p:cNvSpPr>
            <a:spLocks noGrp="1"/>
          </p:cNvSpPr>
          <p:nvPr>
            <p:ph type="title" hasCustomPrompt="1"/>
          </p:nvPr>
        </p:nvSpPr>
        <p:spPr>
          <a:xfrm>
            <a:off x="76200" y="152400"/>
            <a:ext cx="8915400" cy="533400"/>
          </a:xfrm>
          <a:prstGeom prst="rect">
            <a:avLst/>
          </a:prstGeom>
        </p:spPr>
        <p:txBody>
          <a:bodyPr/>
          <a:lstStyle>
            <a:lvl1pPr marL="0" marR="0" indent="0" algn="l" defTabSz="1144588" eaLnBrk="1" fontAlgn="auto" latinLnBrk="0" hangingPunct="1">
              <a:lnSpc>
                <a:spcPct val="100000"/>
              </a:lnSpc>
              <a:spcBef>
                <a:spcPts val="0"/>
              </a:spcBef>
              <a:spcAft>
                <a:spcPts val="0"/>
              </a:spcAft>
              <a:buClrTx/>
              <a:buSzTx/>
              <a:buFontTx/>
              <a:buNone/>
              <a:tabLst>
                <a:tab pos="3200400" algn="l"/>
              </a:tabLst>
              <a:defRPr sz="2800">
                <a:latin typeface="+mn-lt"/>
              </a:defRPr>
            </a:lvl1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2800" b="1" i="0" u="none" strike="noStrike" kern="0" cap="none" spc="0" normalizeH="0" baseline="0" noProof="0" dirty="0">
                <a:ln>
                  <a:noFill/>
                </a:ln>
                <a:solidFill>
                  <a:srgbClr val="FFF799"/>
                </a:solidFill>
                <a:effectLst/>
                <a:uLnTx/>
                <a:uFillTx/>
              </a:rPr>
              <a:t>SAMPLE PROBLEM		</a:t>
            </a:r>
          </a:p>
        </p:txBody>
      </p:sp>
      <p:sp>
        <p:nvSpPr>
          <p:cNvPr id="20" name="Text Placeholder 3"/>
          <p:cNvSpPr>
            <a:spLocks noGrp="1"/>
          </p:cNvSpPr>
          <p:nvPr>
            <p:ph type="body" sz="quarter" idx="22"/>
          </p:nvPr>
        </p:nvSpPr>
        <p:spPr>
          <a:xfrm>
            <a:off x="76200" y="1066800"/>
            <a:ext cx="8929255" cy="1143000"/>
          </a:xfrm>
          <a:prstGeom prst="rect">
            <a:avLst/>
          </a:prstGeom>
        </p:spPr>
        <p:txBody>
          <a:bodyPr/>
          <a:lstStyle>
            <a:lvl1pPr marL="0" indent="0">
              <a:buFontTx/>
              <a:buNone/>
              <a:defRPr sz="2800"/>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dirty="0"/>
              <a:t>Click to e</a:t>
            </a:r>
          </a:p>
        </p:txBody>
      </p:sp>
      <p:sp>
        <p:nvSpPr>
          <p:cNvPr id="3" name="Content Placeholder 2"/>
          <p:cNvSpPr>
            <a:spLocks noGrp="1"/>
          </p:cNvSpPr>
          <p:nvPr>
            <p:ph sz="quarter" idx="23"/>
          </p:nvPr>
        </p:nvSpPr>
        <p:spPr>
          <a:xfrm>
            <a:off x="381000" y="4724400"/>
            <a:ext cx="8534400" cy="1143000"/>
          </a:xfrm>
          <a:prstGeom prst="rect">
            <a:avLst/>
          </a:prstGeom>
        </p:spPr>
        <p:txBody>
          <a:bodyPr/>
          <a:lstStyle>
            <a:lvl1pPr marL="0" indent="0">
              <a:buNone/>
              <a:defRPr sz="2800"/>
            </a:lvl1pPr>
          </a:lstStyle>
          <a:p>
            <a:pPr lvl="0"/>
            <a:r>
              <a:rPr lang="en-US" dirty="0"/>
              <a:t>Click</a:t>
            </a:r>
          </a:p>
        </p:txBody>
      </p:sp>
    </p:spTree>
    <p:extLst>
      <p:ext uri="{BB962C8B-B14F-4D97-AF65-F5344CB8AC3E}">
        <p14:creationId xmlns:p14="http://schemas.microsoft.com/office/powerpoint/2010/main" val="2901478676"/>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_Example">
    <p:spTree>
      <p:nvGrpSpPr>
        <p:cNvPr id="1" name=""/>
        <p:cNvGrpSpPr/>
        <p:nvPr/>
      </p:nvGrpSpPr>
      <p:grpSpPr>
        <a:xfrm>
          <a:off x="0" y="0"/>
          <a:ext cx="0" cy="0"/>
          <a:chOff x="0" y="0"/>
          <a:chExt cx="0" cy="0"/>
        </a:xfrm>
      </p:grpSpPr>
      <p:sp>
        <p:nvSpPr>
          <p:cNvPr id="7" name="ChapterNumber" hidden="1"/>
          <p:cNvSpPr>
            <a:spLocks noGrp="1"/>
          </p:cNvSpPr>
          <p:nvPr>
            <p:ph type="body" sz="quarter" idx="10" hasCustomPrompt="1"/>
          </p:nvPr>
        </p:nvSpPr>
        <p:spPr>
          <a:xfrm>
            <a:off x="4114800" y="1524000"/>
            <a:ext cx="1447800" cy="990600"/>
          </a:xfrm>
          <a:prstGeom prst="rect">
            <a:avLst/>
          </a:prstGeom>
        </p:spPr>
        <p:txBody>
          <a:bodyPr anchor="ctr" anchorCtr="0"/>
          <a:lstStyle>
            <a:lvl1pPr algn="ctr">
              <a:buNone/>
              <a:defRPr sz="6000" b="1" baseline="0">
                <a:solidFill>
                  <a:srgbClr val="C30075"/>
                </a:solidFill>
              </a:defRPr>
            </a:lvl1pPr>
          </a:lstStyle>
          <a:p>
            <a:pPr lvl="0"/>
            <a:r>
              <a:rPr lang="en-US" dirty="0"/>
              <a:t>CH#</a:t>
            </a:r>
          </a:p>
        </p:txBody>
      </p:sp>
      <p:sp>
        <p:nvSpPr>
          <p:cNvPr id="8" name="ChapterTitle" hidden="1"/>
          <p:cNvSpPr>
            <a:spLocks noGrp="1"/>
          </p:cNvSpPr>
          <p:nvPr>
            <p:ph type="body" sz="quarter" idx="11" hasCustomPrompt="1"/>
          </p:nvPr>
        </p:nvSpPr>
        <p:spPr>
          <a:xfrm>
            <a:off x="304800" y="2057400"/>
            <a:ext cx="3505200" cy="457200"/>
          </a:xfrm>
          <a:prstGeom prst="rect">
            <a:avLst/>
          </a:prstGeom>
        </p:spPr>
        <p:txBody>
          <a:bodyPr anchor="ctr" anchorCtr="0"/>
          <a:lstStyle>
            <a:lvl1pPr>
              <a:buNone/>
              <a:defRPr b="0" baseline="0">
                <a:solidFill>
                  <a:schemeClr val="tx1"/>
                </a:solidFill>
              </a:defRPr>
            </a:lvl1pPr>
          </a:lstStyle>
          <a:p>
            <a:pPr lvl="0"/>
            <a:r>
              <a:rPr lang="en-US" dirty="0"/>
              <a:t>Chapter Title</a:t>
            </a:r>
          </a:p>
        </p:txBody>
      </p:sp>
      <p:sp>
        <p:nvSpPr>
          <p:cNvPr id="9" name="ChapterSubTitle" hidden="1"/>
          <p:cNvSpPr>
            <a:spLocks noGrp="1"/>
          </p:cNvSpPr>
          <p:nvPr>
            <p:ph type="body" sz="quarter" idx="12" hasCustomPrompt="1"/>
          </p:nvPr>
        </p:nvSpPr>
        <p:spPr>
          <a:xfrm>
            <a:off x="304800" y="1524000"/>
            <a:ext cx="3352800" cy="533400"/>
          </a:xfrm>
          <a:prstGeom prst="rect">
            <a:avLst/>
          </a:prstGeom>
        </p:spPr>
        <p:txBody>
          <a:bodyPr anchor="ctr" anchorCtr="0"/>
          <a:lstStyle>
            <a:lvl1pPr>
              <a:buNone/>
              <a:defRPr/>
            </a:lvl1pPr>
          </a:lstStyle>
          <a:p>
            <a:pPr lvl="0"/>
            <a:r>
              <a:rPr lang="en-US" dirty="0"/>
              <a:t>Chapter </a:t>
            </a:r>
            <a:r>
              <a:rPr lang="en-US" dirty="0" err="1"/>
              <a:t>SubTitle</a:t>
            </a:r>
            <a:endParaRPr lang="en-US" dirty="0"/>
          </a:p>
        </p:txBody>
      </p:sp>
      <p:sp>
        <p:nvSpPr>
          <p:cNvPr id="10" name="SectionNumber" hidden="1"/>
          <p:cNvSpPr>
            <a:spLocks noGrp="1"/>
          </p:cNvSpPr>
          <p:nvPr>
            <p:ph type="body" sz="quarter" idx="13" hasCustomPrompt="1"/>
          </p:nvPr>
        </p:nvSpPr>
        <p:spPr>
          <a:xfrm>
            <a:off x="152400" y="0"/>
            <a:ext cx="1905000" cy="1371600"/>
          </a:xfrm>
          <a:prstGeom prst="rect">
            <a:avLst/>
          </a:prstGeom>
        </p:spPr>
        <p:txBody>
          <a:bodyPr anchor="ctr" anchorCtr="0"/>
          <a:lstStyle>
            <a:lvl1pPr algn="ctr">
              <a:buNone/>
              <a:defRPr sz="7200" b="1">
                <a:solidFill>
                  <a:srgbClr val="C30075"/>
                </a:solidFill>
              </a:defRPr>
            </a:lvl1pPr>
          </a:lstStyle>
          <a:p>
            <a:pPr lvl="0"/>
            <a:r>
              <a:rPr lang="en-US" dirty="0"/>
              <a:t>SC#</a:t>
            </a:r>
          </a:p>
        </p:txBody>
      </p:sp>
      <p:sp>
        <p:nvSpPr>
          <p:cNvPr id="11" name="SectionTitle" hidden="1"/>
          <p:cNvSpPr>
            <a:spLocks noGrp="1"/>
          </p:cNvSpPr>
          <p:nvPr>
            <p:ph type="body" sz="quarter" idx="14" hasCustomPrompt="1"/>
          </p:nvPr>
        </p:nvSpPr>
        <p:spPr>
          <a:xfrm>
            <a:off x="2362200" y="0"/>
            <a:ext cx="6629400" cy="1371600"/>
          </a:xfrm>
          <a:prstGeom prst="rect">
            <a:avLst/>
          </a:prstGeom>
        </p:spPr>
        <p:txBody>
          <a:bodyPr anchor="ctr" anchorCtr="0"/>
          <a:lstStyle>
            <a:lvl1pPr>
              <a:buNone/>
              <a:defRPr b="1"/>
            </a:lvl1pPr>
          </a:lstStyle>
          <a:p>
            <a:pPr lvl="0"/>
            <a:r>
              <a:rPr lang="en-US" dirty="0" err="1"/>
              <a:t>SectionTitle</a:t>
            </a:r>
            <a:endParaRPr lang="en-US" dirty="0"/>
          </a:p>
        </p:txBody>
      </p:sp>
      <p:sp>
        <p:nvSpPr>
          <p:cNvPr id="12" name="ObjectiveNumber" hidden="1"/>
          <p:cNvSpPr>
            <a:spLocks noGrp="1"/>
          </p:cNvSpPr>
          <p:nvPr>
            <p:ph type="body" sz="quarter" idx="15" hasCustomPrompt="1"/>
          </p:nvPr>
        </p:nvSpPr>
        <p:spPr>
          <a:xfrm>
            <a:off x="41096" y="1468348"/>
            <a:ext cx="914400" cy="457200"/>
          </a:xfrm>
          <a:prstGeom prst="rect">
            <a:avLst/>
          </a:prstGeom>
        </p:spPr>
        <p:txBody>
          <a:bodyPr anchor="ctr" anchorCtr="0"/>
          <a:lstStyle>
            <a:lvl1pPr algn="ctr">
              <a:buNone/>
              <a:defRPr sz="2800">
                <a:solidFill>
                  <a:srgbClr val="C30075"/>
                </a:solidFill>
              </a:defRPr>
            </a:lvl1pPr>
          </a:lstStyle>
          <a:p>
            <a:pPr lvl="0"/>
            <a:r>
              <a:rPr lang="en-US" dirty="0"/>
              <a:t>OB#</a:t>
            </a:r>
          </a:p>
        </p:txBody>
      </p:sp>
      <p:sp>
        <p:nvSpPr>
          <p:cNvPr id="13" name="Objective" hidden="1"/>
          <p:cNvSpPr>
            <a:spLocks noGrp="1"/>
          </p:cNvSpPr>
          <p:nvPr>
            <p:ph type="body" sz="quarter" idx="16" hasCustomPrompt="1"/>
          </p:nvPr>
        </p:nvSpPr>
        <p:spPr>
          <a:xfrm>
            <a:off x="838200" y="1447800"/>
            <a:ext cx="8153400" cy="533400"/>
          </a:xfrm>
          <a:prstGeom prst="rect">
            <a:avLst/>
          </a:prstGeom>
        </p:spPr>
        <p:txBody>
          <a:bodyPr anchor="ctr" anchorCtr="0"/>
          <a:lstStyle>
            <a:lvl1pPr marL="0" indent="0">
              <a:buNone/>
              <a:defRPr sz="2400">
                <a:solidFill>
                  <a:srgbClr val="C30075"/>
                </a:solidFill>
              </a:defRPr>
            </a:lvl1pPr>
          </a:lstStyle>
          <a:p>
            <a:pPr lvl="0"/>
            <a:r>
              <a:rPr lang="en-US" dirty="0"/>
              <a:t>Objective</a:t>
            </a:r>
          </a:p>
        </p:txBody>
      </p:sp>
      <p:sp>
        <p:nvSpPr>
          <p:cNvPr id="14" name="ItemNumber" hidden="1"/>
          <p:cNvSpPr>
            <a:spLocks noGrp="1"/>
          </p:cNvSpPr>
          <p:nvPr>
            <p:ph type="body" sz="quarter" idx="17" hasCustomPrompt="1"/>
          </p:nvPr>
        </p:nvSpPr>
        <p:spPr>
          <a:xfrm>
            <a:off x="3310128" y="231648"/>
            <a:ext cx="1005840" cy="454152"/>
          </a:xfrm>
          <a:prstGeom prst="rect">
            <a:avLst/>
          </a:prstGeom>
        </p:spPr>
        <p:txBody>
          <a:bodyPr anchor="t" anchorCtr="0"/>
          <a:lstStyle>
            <a:lvl1pPr marL="0" indent="0" algn="ctr">
              <a:buNone/>
              <a:defRPr sz="2800" b="1">
                <a:solidFill>
                  <a:schemeClr val="bg1"/>
                </a:solidFill>
                <a:latin typeface="+mn-lt"/>
              </a:defRPr>
            </a:lvl1pPr>
          </a:lstStyle>
          <a:p>
            <a:pPr lvl="0"/>
            <a:r>
              <a:rPr lang="en-US" dirty="0"/>
              <a:t>##.##</a:t>
            </a:r>
          </a:p>
        </p:txBody>
      </p:sp>
      <p:sp>
        <p:nvSpPr>
          <p:cNvPr id="15" name="ItemTitle" hidden="1"/>
          <p:cNvSpPr>
            <a:spLocks noGrp="1"/>
          </p:cNvSpPr>
          <p:nvPr>
            <p:ph type="body" sz="quarter" idx="18" hasCustomPrompt="1"/>
          </p:nvPr>
        </p:nvSpPr>
        <p:spPr>
          <a:xfrm>
            <a:off x="152400" y="838200"/>
            <a:ext cx="8991600" cy="530352"/>
          </a:xfrm>
          <a:prstGeom prst="rect">
            <a:avLst/>
          </a:prstGeom>
          <a:solidFill>
            <a:schemeClr val="bg1"/>
          </a:solidFill>
        </p:spPr>
        <p:txBody>
          <a:bodyPr anchor="t" anchorCtr="0"/>
          <a:lstStyle>
            <a:lvl1pPr marL="0" indent="0">
              <a:buNone/>
              <a:defRPr sz="2800"/>
            </a:lvl1pPr>
          </a:lstStyle>
          <a:p>
            <a:pPr lvl="0"/>
            <a:r>
              <a:rPr lang="en-US" dirty="0" err="1"/>
              <a:t>ItemTitle</a:t>
            </a:r>
            <a:endParaRPr lang="en-US" dirty="0"/>
          </a:p>
        </p:txBody>
      </p:sp>
      <p:sp>
        <p:nvSpPr>
          <p:cNvPr id="16" name="CONS" hidden="1"/>
          <p:cNvSpPr>
            <a:spLocks noGrp="1"/>
          </p:cNvSpPr>
          <p:nvPr>
            <p:ph type="body" sz="quarter" idx="19" hasCustomPrompt="1"/>
          </p:nvPr>
        </p:nvSpPr>
        <p:spPr>
          <a:xfrm>
            <a:off x="6400800" y="6096000"/>
            <a:ext cx="2514600" cy="304800"/>
          </a:xfrm>
          <a:prstGeom prst="rect">
            <a:avLst/>
          </a:prstGeom>
        </p:spPr>
        <p:txBody>
          <a:bodyPr anchor="ctr" anchorCtr="0"/>
          <a:lstStyle>
            <a:lvl1pPr>
              <a:buNone/>
              <a:defRPr sz="2000"/>
            </a:lvl1pPr>
          </a:lstStyle>
          <a:p>
            <a:pPr lvl="0"/>
            <a:r>
              <a:rPr lang="en-US" dirty="0"/>
              <a:t>CONS</a:t>
            </a:r>
          </a:p>
        </p:txBody>
      </p:sp>
      <p:sp>
        <p:nvSpPr>
          <p:cNvPr id="17" name="SlideNumber" hidden="1"/>
          <p:cNvSpPr>
            <a:spLocks noGrp="1"/>
          </p:cNvSpPr>
          <p:nvPr>
            <p:ph type="body" sz="quarter" idx="20" hasCustomPrompt="1"/>
          </p:nvPr>
        </p:nvSpPr>
        <p:spPr>
          <a:xfrm>
            <a:off x="7391400" y="6553200"/>
            <a:ext cx="1524000" cy="228600"/>
          </a:xfrm>
          <a:prstGeom prst="rect">
            <a:avLst/>
          </a:prstGeom>
        </p:spPr>
        <p:txBody>
          <a:bodyPr anchor="ctr" anchorCtr="0"/>
          <a:lstStyle>
            <a:lvl1pPr marL="0" indent="0" algn="r">
              <a:buNone/>
              <a:defRPr sz="1800"/>
            </a:lvl1pPr>
          </a:lstStyle>
          <a:p>
            <a:pPr lvl="0"/>
            <a:r>
              <a:rPr lang="en-US" dirty="0" err="1"/>
              <a:t>SlideNumber</a:t>
            </a:r>
            <a:endParaRPr lang="en-US" dirty="0"/>
          </a:p>
        </p:txBody>
      </p:sp>
      <p:sp>
        <p:nvSpPr>
          <p:cNvPr id="18" name="Copyright" hidden="1"/>
          <p:cNvSpPr>
            <a:spLocks noGrp="1"/>
          </p:cNvSpPr>
          <p:nvPr>
            <p:ph type="body" sz="quarter" idx="21" hasCustomPrompt="1"/>
          </p:nvPr>
        </p:nvSpPr>
        <p:spPr>
          <a:xfrm>
            <a:off x="1143000" y="6553200"/>
            <a:ext cx="5943600" cy="228600"/>
          </a:xfrm>
          <a:prstGeom prst="rect">
            <a:avLst/>
          </a:prstGeom>
        </p:spPr>
        <p:txBody>
          <a:bodyPr anchor="ctr" anchorCtr="0"/>
          <a:lstStyle>
            <a:lvl1pPr algn="ctr">
              <a:buNone/>
              <a:defRPr sz="1000"/>
            </a:lvl1pPr>
          </a:lstStyle>
          <a:p>
            <a:pPr lvl="0"/>
            <a:r>
              <a:rPr lang="en-US" dirty="0"/>
              <a:t>Copyright</a:t>
            </a:r>
          </a:p>
        </p:txBody>
      </p:sp>
      <p:sp>
        <p:nvSpPr>
          <p:cNvPr id="20" name="Title 1"/>
          <p:cNvSpPr>
            <a:spLocks noGrp="1"/>
          </p:cNvSpPr>
          <p:nvPr>
            <p:ph type="title" hasCustomPrompt="1"/>
          </p:nvPr>
        </p:nvSpPr>
        <p:spPr>
          <a:xfrm>
            <a:off x="76200" y="152400"/>
            <a:ext cx="8915400" cy="533400"/>
          </a:xfrm>
          <a:prstGeom prst="rect">
            <a:avLst/>
          </a:prstGeom>
        </p:spPr>
        <p:txBody>
          <a:bodyPr/>
          <a:lstStyle>
            <a:lvl1pPr marL="0" marR="0" indent="0" algn="l" defTabSz="1144588" eaLnBrk="1" fontAlgn="auto" latinLnBrk="0" hangingPunct="1">
              <a:lnSpc>
                <a:spcPct val="100000"/>
              </a:lnSpc>
              <a:spcBef>
                <a:spcPts val="0"/>
              </a:spcBef>
              <a:spcAft>
                <a:spcPts val="0"/>
              </a:spcAft>
              <a:buClrTx/>
              <a:buSzTx/>
              <a:buFontTx/>
              <a:buNone/>
              <a:tabLst>
                <a:tab pos="3200400" algn="l"/>
              </a:tabLst>
              <a:defRPr sz="2800">
                <a:latin typeface="+mn-lt"/>
              </a:defRPr>
            </a:lvl1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2800" b="1" i="0" u="none" strike="noStrike" kern="0" cap="none" spc="0" normalizeH="0" baseline="0" noProof="0" dirty="0">
                <a:ln>
                  <a:noFill/>
                </a:ln>
                <a:solidFill>
                  <a:srgbClr val="FFF799"/>
                </a:solidFill>
                <a:effectLst/>
                <a:uLnTx/>
                <a:uFillTx/>
              </a:rPr>
              <a:t>SAMPLE PROBLEM		</a:t>
            </a:r>
          </a:p>
        </p:txBody>
      </p:sp>
      <p:sp>
        <p:nvSpPr>
          <p:cNvPr id="21" name="Text Placeholder 3"/>
          <p:cNvSpPr>
            <a:spLocks noGrp="1"/>
          </p:cNvSpPr>
          <p:nvPr>
            <p:ph type="body" sz="quarter" idx="22"/>
          </p:nvPr>
        </p:nvSpPr>
        <p:spPr>
          <a:xfrm>
            <a:off x="76200" y="1066800"/>
            <a:ext cx="8929255" cy="1143000"/>
          </a:xfrm>
          <a:prstGeom prst="rect">
            <a:avLst/>
          </a:prstGeom>
        </p:spPr>
        <p:txBody>
          <a:bodyPr/>
          <a:lstStyle>
            <a:lvl1pPr marL="0" indent="0">
              <a:buFontTx/>
              <a:buNone/>
              <a:defRPr sz="2800"/>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dirty="0"/>
              <a:t>Click to e</a:t>
            </a:r>
          </a:p>
        </p:txBody>
      </p:sp>
    </p:spTree>
    <p:extLst>
      <p:ext uri="{BB962C8B-B14F-4D97-AF65-F5344CB8AC3E}">
        <p14:creationId xmlns:p14="http://schemas.microsoft.com/office/powerpoint/2010/main" val="233945916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s">
    <p:spTree>
      <p:nvGrpSpPr>
        <p:cNvPr id="1" name=""/>
        <p:cNvGrpSpPr/>
        <p:nvPr/>
      </p:nvGrpSpPr>
      <p:grpSpPr>
        <a:xfrm>
          <a:off x="0" y="0"/>
          <a:ext cx="0" cy="0"/>
          <a:chOff x="0" y="0"/>
          <a:chExt cx="0" cy="0"/>
        </a:xfrm>
      </p:grpSpPr>
      <p:sp>
        <p:nvSpPr>
          <p:cNvPr id="6" name="ChapterNumber"/>
          <p:cNvSpPr>
            <a:spLocks noGrp="1"/>
          </p:cNvSpPr>
          <p:nvPr>
            <p:ph type="body" sz="quarter" idx="10" hasCustomPrompt="1"/>
          </p:nvPr>
        </p:nvSpPr>
        <p:spPr>
          <a:xfrm>
            <a:off x="2212848" y="100584"/>
            <a:ext cx="1216152" cy="685800"/>
          </a:xfrm>
          <a:prstGeom prst="rect">
            <a:avLst/>
          </a:prstGeom>
        </p:spPr>
        <p:txBody>
          <a:bodyPr anchor="ctr" anchorCtr="1"/>
          <a:lstStyle>
            <a:lvl1pPr marL="0" indent="0" algn="l" defTabSz="914400" rtl="0" eaLnBrk="1" latinLnBrk="0" hangingPunct="1">
              <a:spcBef>
                <a:spcPct val="20000"/>
              </a:spcBef>
              <a:buFont typeface="Arial" pitchFamily="34" charset="0"/>
              <a:buNone/>
              <a:defRPr sz="6000">
                <a:solidFill>
                  <a:srgbClr val="939598"/>
                </a:solidFill>
                <a:latin typeface="Helvetica" pitchFamily="34" charset="0"/>
                <a:cs typeface="Helvetica" pitchFamily="34" charset="0"/>
              </a:defRPr>
            </a:lvl1pPr>
            <a:lvl2pPr marL="457200" indent="0" algn="l" defTabSz="914400" rtl="0" eaLnBrk="1" latinLnBrk="0" hangingPunct="1">
              <a:spcBef>
                <a:spcPct val="20000"/>
              </a:spcBef>
              <a:buFont typeface="Arial" pitchFamily="34" charset="0"/>
              <a:buNone/>
              <a:defRPr sz="2800">
                <a:latin typeface="Calibri"/>
              </a:defRPr>
            </a:lvl2pPr>
            <a:lvl3pPr marL="914400" indent="0" algn="l" defTabSz="914400" rtl="0" eaLnBrk="1" latinLnBrk="0" hangingPunct="1">
              <a:spcBef>
                <a:spcPct val="20000"/>
              </a:spcBef>
              <a:buFont typeface="Arial" pitchFamily="34" charset="0"/>
              <a:buNone/>
              <a:defRPr sz="2800">
                <a:latin typeface="Calibri"/>
              </a:defRPr>
            </a:lvl3pPr>
            <a:lvl4pPr marL="1371600" indent="0" algn="l" defTabSz="914400" rtl="0" eaLnBrk="1" latinLnBrk="0" hangingPunct="1">
              <a:spcBef>
                <a:spcPct val="20000"/>
              </a:spcBef>
              <a:buFont typeface="Arial" pitchFamily="34" charset="0"/>
              <a:buNone/>
              <a:defRPr sz="2800">
                <a:latin typeface="Calibri"/>
              </a:defRPr>
            </a:lvl4pPr>
            <a:lvl5pPr marL="1828800" indent="0" algn="l" defTabSz="914400" rtl="0" eaLnBrk="1" latinLnBrk="0" hangingPunct="1">
              <a:spcBef>
                <a:spcPct val="20000"/>
              </a:spcBef>
              <a:buFont typeface="Arial" pitchFamily="34" charset="0"/>
              <a:buNone/>
              <a:defRPr sz="2800">
                <a:latin typeface="Calibri"/>
              </a:defRPr>
            </a:lvl5pPr>
          </a:lstStyle>
          <a:p>
            <a:pPr lvl="0"/>
            <a:r>
              <a:rPr lang="en-US" dirty="0"/>
              <a:t>XX</a:t>
            </a:r>
          </a:p>
        </p:txBody>
      </p:sp>
      <p:sp>
        <p:nvSpPr>
          <p:cNvPr id="7" name="ChapterTitle"/>
          <p:cNvSpPr>
            <a:spLocks noGrp="1"/>
          </p:cNvSpPr>
          <p:nvPr>
            <p:ph type="body" sz="quarter" idx="11" hasCustomPrompt="1"/>
          </p:nvPr>
        </p:nvSpPr>
        <p:spPr>
          <a:xfrm>
            <a:off x="3429000" y="0"/>
            <a:ext cx="5715000" cy="1499616"/>
          </a:xfrm>
          <a:prstGeom prst="rect">
            <a:avLst/>
          </a:prstGeom>
        </p:spPr>
        <p:txBody>
          <a:bodyPr tIns="0" bIns="0"/>
          <a:lstStyle>
            <a:lvl1pPr marL="0" indent="0" algn="l" defTabSz="914400" rtl="0" eaLnBrk="1" latinLnBrk="0" hangingPunct="1">
              <a:spcBef>
                <a:spcPct val="20000"/>
              </a:spcBef>
              <a:buFont typeface="Arial" pitchFamily="34" charset="0"/>
              <a:buNone/>
              <a:defRPr sz="3200">
                <a:latin typeface="Helvetica" pitchFamily="34" charset="0"/>
                <a:cs typeface="Helvetica" pitchFamily="34" charset="0"/>
              </a:defRPr>
            </a:lvl1pPr>
            <a:lvl2pPr marL="457200" indent="0" algn="l" defTabSz="914400" rtl="0" eaLnBrk="1" latinLnBrk="0" hangingPunct="1">
              <a:spcBef>
                <a:spcPct val="20000"/>
              </a:spcBef>
              <a:buFont typeface="Arial" pitchFamily="34" charset="0"/>
              <a:buNone/>
              <a:defRPr sz="2800">
                <a:latin typeface="Calibri"/>
              </a:defRPr>
            </a:lvl2pPr>
            <a:lvl3pPr marL="914400" indent="0" algn="l" defTabSz="914400" rtl="0" eaLnBrk="1" latinLnBrk="0" hangingPunct="1">
              <a:spcBef>
                <a:spcPct val="20000"/>
              </a:spcBef>
              <a:buFont typeface="Arial" pitchFamily="34" charset="0"/>
              <a:buNone/>
              <a:defRPr sz="2800">
                <a:latin typeface="Calibri"/>
              </a:defRPr>
            </a:lvl3pPr>
            <a:lvl4pPr marL="1371600" indent="0" algn="l" defTabSz="914400" rtl="0" eaLnBrk="1" latinLnBrk="0" hangingPunct="1">
              <a:spcBef>
                <a:spcPct val="20000"/>
              </a:spcBef>
              <a:buFont typeface="Arial" pitchFamily="34" charset="0"/>
              <a:buNone/>
              <a:defRPr sz="2800">
                <a:latin typeface="Calibri"/>
              </a:defRPr>
            </a:lvl4pPr>
            <a:lvl5pPr marL="1828800" indent="0" algn="l" defTabSz="914400" rtl="0" eaLnBrk="1" latinLnBrk="0" hangingPunct="1">
              <a:spcBef>
                <a:spcPct val="20000"/>
              </a:spcBef>
              <a:buFont typeface="Arial" pitchFamily="34" charset="0"/>
              <a:buNone/>
              <a:defRPr sz="2800">
                <a:latin typeface="Calibri"/>
              </a:defRPr>
            </a:lvl5pPr>
          </a:lstStyle>
          <a:p>
            <a:pPr lvl="0"/>
            <a:r>
              <a:rPr lang="en-US" dirty="0" err="1"/>
              <a:t>ChapterTitle</a:t>
            </a:r>
            <a:endParaRPr lang="en-US" dirty="0"/>
          </a:p>
        </p:txBody>
      </p:sp>
      <p:sp>
        <p:nvSpPr>
          <p:cNvPr id="8" name="ChapterSubTitle" hidden="1"/>
          <p:cNvSpPr>
            <a:spLocks noGrp="1"/>
          </p:cNvSpPr>
          <p:nvPr>
            <p:ph type="body" sz="quarter" idx="12" hasCustomPrompt="1"/>
          </p:nvPr>
        </p:nvSpPr>
        <p:spPr>
          <a:xfrm>
            <a:off x="1270000" y="1270000"/>
            <a:ext cx="5080000" cy="444500"/>
          </a:xfrm>
          <a:prstGeom prst="rect">
            <a:avLst/>
          </a:prstGeom>
        </p:spPr>
        <p:txBody>
          <a:bodyPr/>
          <a:lstStyle>
            <a:lvl1pPr marL="0" indent="0" algn="l" defTabSz="914400" rtl="0" eaLnBrk="1" latinLnBrk="0" hangingPunct="1">
              <a:spcBef>
                <a:spcPct val="20000"/>
              </a:spcBef>
              <a:buFont typeface="Arial" pitchFamily="34" charset="0"/>
              <a:buNone/>
              <a:defRPr sz="2800">
                <a:latin typeface="Calibri"/>
              </a:defRPr>
            </a:lvl1pPr>
            <a:lvl2pPr marL="457200" indent="0" algn="l" defTabSz="914400" rtl="0" eaLnBrk="1" latinLnBrk="0" hangingPunct="1">
              <a:spcBef>
                <a:spcPct val="20000"/>
              </a:spcBef>
              <a:buFont typeface="Arial" pitchFamily="34" charset="0"/>
              <a:buNone/>
              <a:defRPr sz="2800">
                <a:latin typeface="Calibri"/>
              </a:defRPr>
            </a:lvl2pPr>
            <a:lvl3pPr marL="914400" indent="0" algn="l" defTabSz="914400" rtl="0" eaLnBrk="1" latinLnBrk="0" hangingPunct="1">
              <a:spcBef>
                <a:spcPct val="20000"/>
              </a:spcBef>
              <a:buFont typeface="Arial" pitchFamily="34" charset="0"/>
              <a:buNone/>
              <a:defRPr sz="2800">
                <a:latin typeface="Calibri"/>
              </a:defRPr>
            </a:lvl3pPr>
            <a:lvl4pPr marL="1371600" indent="0" algn="l" defTabSz="914400" rtl="0" eaLnBrk="1" latinLnBrk="0" hangingPunct="1">
              <a:spcBef>
                <a:spcPct val="20000"/>
              </a:spcBef>
              <a:buFont typeface="Arial" pitchFamily="34" charset="0"/>
              <a:buNone/>
              <a:defRPr sz="2800">
                <a:latin typeface="Calibri"/>
              </a:defRPr>
            </a:lvl4pPr>
            <a:lvl5pPr marL="1828800" indent="0" algn="l" defTabSz="914400" rtl="0" eaLnBrk="1" latinLnBrk="0" hangingPunct="1">
              <a:spcBef>
                <a:spcPct val="20000"/>
              </a:spcBef>
              <a:buFont typeface="Arial" pitchFamily="34" charset="0"/>
              <a:buNone/>
              <a:defRPr sz="2800">
                <a:latin typeface="Calibri"/>
              </a:defRPr>
            </a:lvl5pPr>
          </a:lstStyle>
          <a:p>
            <a:pPr lvl="0"/>
            <a:r>
              <a:rPr lang="en-US"/>
              <a:t>ChapterSubTitle</a:t>
            </a:r>
          </a:p>
        </p:txBody>
      </p:sp>
      <p:sp>
        <p:nvSpPr>
          <p:cNvPr id="9" name="SectionNumber" hidden="1"/>
          <p:cNvSpPr>
            <a:spLocks noGrp="1"/>
          </p:cNvSpPr>
          <p:nvPr>
            <p:ph type="body" sz="quarter" idx="13" hasCustomPrompt="1"/>
          </p:nvPr>
        </p:nvSpPr>
        <p:spPr>
          <a:xfrm>
            <a:off x="1270000" y="1778000"/>
            <a:ext cx="5080000" cy="444500"/>
          </a:xfrm>
          <a:prstGeom prst="rect">
            <a:avLst/>
          </a:prstGeom>
        </p:spPr>
        <p:txBody>
          <a:bodyPr/>
          <a:lstStyle>
            <a:lvl1pPr marL="0" indent="0" algn="l" defTabSz="914400" rtl="0" eaLnBrk="1" latinLnBrk="0" hangingPunct="1">
              <a:spcBef>
                <a:spcPct val="20000"/>
              </a:spcBef>
              <a:buFont typeface="Arial" pitchFamily="34" charset="0"/>
              <a:buNone/>
              <a:defRPr sz="2800">
                <a:latin typeface="Calibri"/>
              </a:defRPr>
            </a:lvl1pPr>
            <a:lvl2pPr marL="457200" indent="0" algn="l" defTabSz="914400" rtl="0" eaLnBrk="1" latinLnBrk="0" hangingPunct="1">
              <a:spcBef>
                <a:spcPct val="20000"/>
              </a:spcBef>
              <a:buFont typeface="Arial" pitchFamily="34" charset="0"/>
              <a:buNone/>
              <a:defRPr sz="2800">
                <a:latin typeface="Calibri"/>
              </a:defRPr>
            </a:lvl2pPr>
            <a:lvl3pPr marL="914400" indent="0" algn="l" defTabSz="914400" rtl="0" eaLnBrk="1" latinLnBrk="0" hangingPunct="1">
              <a:spcBef>
                <a:spcPct val="20000"/>
              </a:spcBef>
              <a:buFont typeface="Arial" pitchFamily="34" charset="0"/>
              <a:buNone/>
              <a:defRPr sz="2800">
                <a:latin typeface="Calibri"/>
              </a:defRPr>
            </a:lvl3pPr>
            <a:lvl4pPr marL="1371600" indent="0" algn="l" defTabSz="914400" rtl="0" eaLnBrk="1" latinLnBrk="0" hangingPunct="1">
              <a:spcBef>
                <a:spcPct val="20000"/>
              </a:spcBef>
              <a:buFont typeface="Arial" pitchFamily="34" charset="0"/>
              <a:buNone/>
              <a:defRPr sz="2800">
                <a:latin typeface="Calibri"/>
              </a:defRPr>
            </a:lvl4pPr>
            <a:lvl5pPr marL="1828800" indent="0" algn="l" defTabSz="914400" rtl="0" eaLnBrk="1" latinLnBrk="0" hangingPunct="1">
              <a:spcBef>
                <a:spcPct val="20000"/>
              </a:spcBef>
              <a:buFont typeface="Arial" pitchFamily="34" charset="0"/>
              <a:buNone/>
              <a:defRPr sz="2800">
                <a:latin typeface="Calibri"/>
              </a:defRPr>
            </a:lvl5pPr>
          </a:lstStyle>
          <a:p>
            <a:pPr lvl="0"/>
            <a:r>
              <a:rPr lang="en-US"/>
              <a:t>SectionNumber</a:t>
            </a:r>
          </a:p>
        </p:txBody>
      </p:sp>
      <p:sp>
        <p:nvSpPr>
          <p:cNvPr id="10" name="SectionTitle" hidden="1"/>
          <p:cNvSpPr>
            <a:spLocks noGrp="1"/>
          </p:cNvSpPr>
          <p:nvPr>
            <p:ph type="body" sz="quarter" idx="14" hasCustomPrompt="1"/>
          </p:nvPr>
        </p:nvSpPr>
        <p:spPr>
          <a:xfrm>
            <a:off x="1270000" y="2286000"/>
            <a:ext cx="5080000" cy="444500"/>
          </a:xfrm>
          <a:prstGeom prst="rect">
            <a:avLst/>
          </a:prstGeom>
        </p:spPr>
        <p:txBody>
          <a:bodyPr/>
          <a:lstStyle>
            <a:lvl1pPr marL="0" indent="0" algn="l" defTabSz="914400" rtl="0" eaLnBrk="1" latinLnBrk="0" hangingPunct="1">
              <a:spcBef>
                <a:spcPct val="20000"/>
              </a:spcBef>
              <a:buFont typeface="Arial" pitchFamily="34" charset="0"/>
              <a:buNone/>
              <a:defRPr sz="2800">
                <a:latin typeface="Calibri"/>
              </a:defRPr>
            </a:lvl1pPr>
            <a:lvl2pPr marL="457200" indent="0" algn="l" defTabSz="914400" rtl="0" eaLnBrk="1" latinLnBrk="0" hangingPunct="1">
              <a:spcBef>
                <a:spcPct val="20000"/>
              </a:spcBef>
              <a:buFont typeface="Arial" pitchFamily="34" charset="0"/>
              <a:buNone/>
              <a:defRPr sz="2800">
                <a:latin typeface="Calibri"/>
              </a:defRPr>
            </a:lvl2pPr>
            <a:lvl3pPr marL="914400" indent="0" algn="l" defTabSz="914400" rtl="0" eaLnBrk="1" latinLnBrk="0" hangingPunct="1">
              <a:spcBef>
                <a:spcPct val="20000"/>
              </a:spcBef>
              <a:buFont typeface="Arial" pitchFamily="34" charset="0"/>
              <a:buNone/>
              <a:defRPr sz="2800">
                <a:latin typeface="Calibri"/>
              </a:defRPr>
            </a:lvl3pPr>
            <a:lvl4pPr marL="1371600" indent="0" algn="l" defTabSz="914400" rtl="0" eaLnBrk="1" latinLnBrk="0" hangingPunct="1">
              <a:spcBef>
                <a:spcPct val="20000"/>
              </a:spcBef>
              <a:buFont typeface="Arial" pitchFamily="34" charset="0"/>
              <a:buNone/>
              <a:defRPr sz="2800">
                <a:latin typeface="Calibri"/>
              </a:defRPr>
            </a:lvl4pPr>
            <a:lvl5pPr marL="1828800" indent="0" algn="l" defTabSz="914400" rtl="0" eaLnBrk="1" latinLnBrk="0" hangingPunct="1">
              <a:spcBef>
                <a:spcPct val="20000"/>
              </a:spcBef>
              <a:buFont typeface="Arial" pitchFamily="34" charset="0"/>
              <a:buNone/>
              <a:defRPr sz="2800">
                <a:latin typeface="Calibri"/>
              </a:defRPr>
            </a:lvl5pPr>
          </a:lstStyle>
          <a:p>
            <a:pPr lvl="0"/>
            <a:r>
              <a:rPr lang="en-US"/>
              <a:t>SectionTitle</a:t>
            </a:r>
          </a:p>
        </p:txBody>
      </p:sp>
      <p:sp>
        <p:nvSpPr>
          <p:cNvPr id="11" name="ObjectiveNumber" hidden="1"/>
          <p:cNvSpPr>
            <a:spLocks noGrp="1"/>
          </p:cNvSpPr>
          <p:nvPr>
            <p:ph type="body" sz="quarter" idx="15" hasCustomPrompt="1"/>
          </p:nvPr>
        </p:nvSpPr>
        <p:spPr>
          <a:xfrm>
            <a:off x="1270000" y="2794000"/>
            <a:ext cx="5080000" cy="444500"/>
          </a:xfrm>
          <a:prstGeom prst="rect">
            <a:avLst/>
          </a:prstGeom>
        </p:spPr>
        <p:txBody>
          <a:bodyPr/>
          <a:lstStyle>
            <a:lvl1pPr marL="0" indent="0" algn="l" defTabSz="914400" rtl="0" eaLnBrk="1" latinLnBrk="0" hangingPunct="1">
              <a:spcBef>
                <a:spcPct val="20000"/>
              </a:spcBef>
              <a:buFont typeface="Arial" pitchFamily="34" charset="0"/>
              <a:buNone/>
              <a:defRPr sz="2800">
                <a:latin typeface="Calibri"/>
              </a:defRPr>
            </a:lvl1pPr>
            <a:lvl2pPr marL="457200" indent="0" algn="l" defTabSz="914400" rtl="0" eaLnBrk="1" latinLnBrk="0" hangingPunct="1">
              <a:spcBef>
                <a:spcPct val="20000"/>
              </a:spcBef>
              <a:buFont typeface="Arial" pitchFamily="34" charset="0"/>
              <a:buNone/>
              <a:defRPr sz="2800">
                <a:latin typeface="Calibri"/>
              </a:defRPr>
            </a:lvl2pPr>
            <a:lvl3pPr marL="914400" indent="0" algn="l" defTabSz="914400" rtl="0" eaLnBrk="1" latinLnBrk="0" hangingPunct="1">
              <a:spcBef>
                <a:spcPct val="20000"/>
              </a:spcBef>
              <a:buFont typeface="Arial" pitchFamily="34" charset="0"/>
              <a:buNone/>
              <a:defRPr sz="2800">
                <a:latin typeface="Calibri"/>
              </a:defRPr>
            </a:lvl3pPr>
            <a:lvl4pPr marL="1371600" indent="0" algn="l" defTabSz="914400" rtl="0" eaLnBrk="1" latinLnBrk="0" hangingPunct="1">
              <a:spcBef>
                <a:spcPct val="20000"/>
              </a:spcBef>
              <a:buFont typeface="Arial" pitchFamily="34" charset="0"/>
              <a:buNone/>
              <a:defRPr sz="2800">
                <a:latin typeface="Calibri"/>
              </a:defRPr>
            </a:lvl4pPr>
            <a:lvl5pPr marL="1828800" indent="0" algn="l" defTabSz="914400" rtl="0" eaLnBrk="1" latinLnBrk="0" hangingPunct="1">
              <a:spcBef>
                <a:spcPct val="20000"/>
              </a:spcBef>
              <a:buFont typeface="Arial" pitchFamily="34" charset="0"/>
              <a:buNone/>
              <a:defRPr sz="2800">
                <a:latin typeface="Calibri"/>
              </a:defRPr>
            </a:lvl5pPr>
          </a:lstStyle>
          <a:p>
            <a:pPr lvl="0"/>
            <a:r>
              <a:rPr lang="en-US"/>
              <a:t>ObjectiveNumber</a:t>
            </a:r>
          </a:p>
        </p:txBody>
      </p:sp>
      <p:sp>
        <p:nvSpPr>
          <p:cNvPr id="12" name="Objective" hidden="1"/>
          <p:cNvSpPr>
            <a:spLocks noGrp="1"/>
          </p:cNvSpPr>
          <p:nvPr>
            <p:ph type="body" sz="quarter" idx="16" hasCustomPrompt="1"/>
          </p:nvPr>
        </p:nvSpPr>
        <p:spPr>
          <a:xfrm>
            <a:off x="1270000" y="3302000"/>
            <a:ext cx="5080000" cy="444500"/>
          </a:xfrm>
          <a:prstGeom prst="rect">
            <a:avLst/>
          </a:prstGeom>
        </p:spPr>
        <p:txBody>
          <a:bodyPr/>
          <a:lstStyle>
            <a:lvl1pPr marL="0" indent="0" algn="l" defTabSz="914400" rtl="0" eaLnBrk="1" latinLnBrk="0" hangingPunct="1">
              <a:spcBef>
                <a:spcPct val="20000"/>
              </a:spcBef>
              <a:buFont typeface="Arial" pitchFamily="34" charset="0"/>
              <a:buNone/>
              <a:defRPr sz="2800">
                <a:latin typeface="Calibri"/>
              </a:defRPr>
            </a:lvl1pPr>
            <a:lvl2pPr marL="457200" indent="0" algn="l" defTabSz="914400" rtl="0" eaLnBrk="1" latinLnBrk="0" hangingPunct="1">
              <a:spcBef>
                <a:spcPct val="20000"/>
              </a:spcBef>
              <a:buFont typeface="Arial" pitchFamily="34" charset="0"/>
              <a:buNone/>
              <a:defRPr sz="2800">
                <a:latin typeface="Calibri"/>
              </a:defRPr>
            </a:lvl2pPr>
            <a:lvl3pPr marL="914400" indent="0" algn="l" defTabSz="914400" rtl="0" eaLnBrk="1" latinLnBrk="0" hangingPunct="1">
              <a:spcBef>
                <a:spcPct val="20000"/>
              </a:spcBef>
              <a:buFont typeface="Arial" pitchFamily="34" charset="0"/>
              <a:buNone/>
              <a:defRPr sz="2800">
                <a:latin typeface="Calibri"/>
              </a:defRPr>
            </a:lvl3pPr>
            <a:lvl4pPr marL="1371600" indent="0" algn="l" defTabSz="914400" rtl="0" eaLnBrk="1" latinLnBrk="0" hangingPunct="1">
              <a:spcBef>
                <a:spcPct val="20000"/>
              </a:spcBef>
              <a:buFont typeface="Arial" pitchFamily="34" charset="0"/>
              <a:buNone/>
              <a:defRPr sz="2800">
                <a:latin typeface="Calibri"/>
              </a:defRPr>
            </a:lvl4pPr>
            <a:lvl5pPr marL="1828800" indent="0" algn="l" defTabSz="914400" rtl="0" eaLnBrk="1" latinLnBrk="0" hangingPunct="1">
              <a:spcBef>
                <a:spcPct val="20000"/>
              </a:spcBef>
              <a:buFont typeface="Arial" pitchFamily="34" charset="0"/>
              <a:buNone/>
              <a:defRPr sz="2800">
                <a:latin typeface="Calibri"/>
              </a:defRPr>
            </a:lvl5pPr>
          </a:lstStyle>
          <a:p>
            <a:pPr lvl="0"/>
            <a:r>
              <a:rPr lang="en-US"/>
              <a:t>Objective</a:t>
            </a:r>
          </a:p>
        </p:txBody>
      </p:sp>
      <p:sp>
        <p:nvSpPr>
          <p:cNvPr id="13" name="ItemNumber" hidden="1"/>
          <p:cNvSpPr>
            <a:spLocks noGrp="1"/>
          </p:cNvSpPr>
          <p:nvPr>
            <p:ph type="body" sz="quarter" idx="17" hasCustomPrompt="1"/>
          </p:nvPr>
        </p:nvSpPr>
        <p:spPr>
          <a:xfrm>
            <a:off x="1270000" y="3810000"/>
            <a:ext cx="5080000" cy="444500"/>
          </a:xfrm>
          <a:prstGeom prst="rect">
            <a:avLst/>
          </a:prstGeom>
        </p:spPr>
        <p:txBody>
          <a:bodyPr/>
          <a:lstStyle>
            <a:lvl1pPr marL="0" indent="0" algn="l" defTabSz="914400" rtl="0" eaLnBrk="1" latinLnBrk="0" hangingPunct="1">
              <a:spcBef>
                <a:spcPct val="20000"/>
              </a:spcBef>
              <a:buFont typeface="Arial" pitchFamily="34" charset="0"/>
              <a:buNone/>
              <a:defRPr sz="2800">
                <a:latin typeface="Calibri"/>
              </a:defRPr>
            </a:lvl1pPr>
            <a:lvl2pPr marL="457200" indent="0" algn="l" defTabSz="914400" rtl="0" eaLnBrk="1" latinLnBrk="0" hangingPunct="1">
              <a:spcBef>
                <a:spcPct val="20000"/>
              </a:spcBef>
              <a:buFont typeface="Arial" pitchFamily="34" charset="0"/>
              <a:buNone/>
              <a:defRPr sz="2800">
                <a:latin typeface="Calibri"/>
              </a:defRPr>
            </a:lvl2pPr>
            <a:lvl3pPr marL="914400" indent="0" algn="l" defTabSz="914400" rtl="0" eaLnBrk="1" latinLnBrk="0" hangingPunct="1">
              <a:spcBef>
                <a:spcPct val="20000"/>
              </a:spcBef>
              <a:buFont typeface="Arial" pitchFamily="34" charset="0"/>
              <a:buNone/>
              <a:defRPr sz="2800">
                <a:latin typeface="Calibri"/>
              </a:defRPr>
            </a:lvl3pPr>
            <a:lvl4pPr marL="1371600" indent="0" algn="l" defTabSz="914400" rtl="0" eaLnBrk="1" latinLnBrk="0" hangingPunct="1">
              <a:spcBef>
                <a:spcPct val="20000"/>
              </a:spcBef>
              <a:buFont typeface="Arial" pitchFamily="34" charset="0"/>
              <a:buNone/>
              <a:defRPr sz="2800">
                <a:latin typeface="Calibri"/>
              </a:defRPr>
            </a:lvl4pPr>
            <a:lvl5pPr marL="1828800" indent="0" algn="l" defTabSz="914400" rtl="0" eaLnBrk="1" latinLnBrk="0" hangingPunct="1">
              <a:spcBef>
                <a:spcPct val="20000"/>
              </a:spcBef>
              <a:buFont typeface="Arial" pitchFamily="34" charset="0"/>
              <a:buNone/>
              <a:defRPr sz="2800">
                <a:latin typeface="Calibri"/>
              </a:defRPr>
            </a:lvl5pPr>
          </a:lstStyle>
          <a:p>
            <a:pPr lvl="0"/>
            <a:r>
              <a:rPr lang="en-US"/>
              <a:t>ItemNumber</a:t>
            </a:r>
          </a:p>
        </p:txBody>
      </p:sp>
      <p:sp>
        <p:nvSpPr>
          <p:cNvPr id="14" name="ItemTitle" hidden="1"/>
          <p:cNvSpPr>
            <a:spLocks noGrp="1"/>
          </p:cNvSpPr>
          <p:nvPr>
            <p:ph type="body" sz="quarter" idx="18" hasCustomPrompt="1"/>
          </p:nvPr>
        </p:nvSpPr>
        <p:spPr>
          <a:xfrm>
            <a:off x="1270000" y="4318000"/>
            <a:ext cx="5080000" cy="444500"/>
          </a:xfrm>
          <a:prstGeom prst="rect">
            <a:avLst/>
          </a:prstGeom>
        </p:spPr>
        <p:txBody>
          <a:bodyPr/>
          <a:lstStyle>
            <a:lvl1pPr marL="0" indent="0" algn="l" defTabSz="914400" rtl="0" eaLnBrk="1" latinLnBrk="0" hangingPunct="1">
              <a:spcBef>
                <a:spcPct val="20000"/>
              </a:spcBef>
              <a:buFont typeface="Arial" pitchFamily="34" charset="0"/>
              <a:buNone/>
              <a:defRPr sz="2800">
                <a:latin typeface="Calibri"/>
              </a:defRPr>
            </a:lvl1pPr>
            <a:lvl2pPr marL="457200" indent="0" algn="l" defTabSz="914400" rtl="0" eaLnBrk="1" latinLnBrk="0" hangingPunct="1">
              <a:spcBef>
                <a:spcPct val="20000"/>
              </a:spcBef>
              <a:buFont typeface="Arial" pitchFamily="34" charset="0"/>
              <a:buNone/>
              <a:defRPr sz="2800">
                <a:latin typeface="Calibri"/>
              </a:defRPr>
            </a:lvl2pPr>
            <a:lvl3pPr marL="914400" indent="0" algn="l" defTabSz="914400" rtl="0" eaLnBrk="1" latinLnBrk="0" hangingPunct="1">
              <a:spcBef>
                <a:spcPct val="20000"/>
              </a:spcBef>
              <a:buFont typeface="Arial" pitchFamily="34" charset="0"/>
              <a:buNone/>
              <a:defRPr sz="2800">
                <a:latin typeface="Calibri"/>
              </a:defRPr>
            </a:lvl3pPr>
            <a:lvl4pPr marL="1371600" indent="0" algn="l" defTabSz="914400" rtl="0" eaLnBrk="1" latinLnBrk="0" hangingPunct="1">
              <a:spcBef>
                <a:spcPct val="20000"/>
              </a:spcBef>
              <a:buFont typeface="Arial" pitchFamily="34" charset="0"/>
              <a:buNone/>
              <a:defRPr sz="2800">
                <a:latin typeface="Calibri"/>
              </a:defRPr>
            </a:lvl4pPr>
            <a:lvl5pPr marL="1828800" indent="0" algn="l" defTabSz="914400" rtl="0" eaLnBrk="1" latinLnBrk="0" hangingPunct="1">
              <a:spcBef>
                <a:spcPct val="20000"/>
              </a:spcBef>
              <a:buFont typeface="Arial" pitchFamily="34" charset="0"/>
              <a:buNone/>
              <a:defRPr sz="2800">
                <a:latin typeface="Calibri"/>
              </a:defRPr>
            </a:lvl5pPr>
          </a:lstStyle>
          <a:p>
            <a:pPr lvl="0"/>
            <a:r>
              <a:rPr lang="en-US"/>
              <a:t>ItemTitle</a:t>
            </a:r>
          </a:p>
        </p:txBody>
      </p:sp>
      <p:sp>
        <p:nvSpPr>
          <p:cNvPr id="15" name="CONS" hidden="1"/>
          <p:cNvSpPr>
            <a:spLocks noGrp="1"/>
          </p:cNvSpPr>
          <p:nvPr>
            <p:ph type="body" sz="quarter" idx="19" hasCustomPrompt="1"/>
          </p:nvPr>
        </p:nvSpPr>
        <p:spPr>
          <a:xfrm>
            <a:off x="1270000" y="4826000"/>
            <a:ext cx="5080000" cy="444500"/>
          </a:xfrm>
          <a:prstGeom prst="rect">
            <a:avLst/>
          </a:prstGeom>
        </p:spPr>
        <p:txBody>
          <a:bodyPr/>
          <a:lstStyle>
            <a:lvl1pPr marL="0" indent="0" algn="l" defTabSz="914400" rtl="0" eaLnBrk="1" latinLnBrk="0" hangingPunct="1">
              <a:spcBef>
                <a:spcPct val="20000"/>
              </a:spcBef>
              <a:buFont typeface="Arial" pitchFamily="34" charset="0"/>
              <a:buNone/>
              <a:defRPr sz="2800">
                <a:latin typeface="Calibri"/>
              </a:defRPr>
            </a:lvl1pPr>
            <a:lvl2pPr marL="457200" indent="0" algn="l" defTabSz="914400" rtl="0" eaLnBrk="1" latinLnBrk="0" hangingPunct="1">
              <a:spcBef>
                <a:spcPct val="20000"/>
              </a:spcBef>
              <a:buFont typeface="Arial" pitchFamily="34" charset="0"/>
              <a:buNone/>
              <a:defRPr sz="2800">
                <a:latin typeface="Calibri"/>
              </a:defRPr>
            </a:lvl2pPr>
            <a:lvl3pPr marL="914400" indent="0" algn="l" defTabSz="914400" rtl="0" eaLnBrk="1" latinLnBrk="0" hangingPunct="1">
              <a:spcBef>
                <a:spcPct val="20000"/>
              </a:spcBef>
              <a:buFont typeface="Arial" pitchFamily="34" charset="0"/>
              <a:buNone/>
              <a:defRPr sz="2800">
                <a:latin typeface="Calibri"/>
              </a:defRPr>
            </a:lvl3pPr>
            <a:lvl4pPr marL="1371600" indent="0" algn="l" defTabSz="914400" rtl="0" eaLnBrk="1" latinLnBrk="0" hangingPunct="1">
              <a:spcBef>
                <a:spcPct val="20000"/>
              </a:spcBef>
              <a:buFont typeface="Arial" pitchFamily="34" charset="0"/>
              <a:buNone/>
              <a:defRPr sz="2800">
                <a:latin typeface="Calibri"/>
              </a:defRPr>
            </a:lvl4pPr>
            <a:lvl5pPr marL="1828800" indent="0" algn="l" defTabSz="914400" rtl="0" eaLnBrk="1" latinLnBrk="0" hangingPunct="1">
              <a:spcBef>
                <a:spcPct val="20000"/>
              </a:spcBef>
              <a:buFont typeface="Arial" pitchFamily="34" charset="0"/>
              <a:buNone/>
              <a:defRPr sz="2800">
                <a:latin typeface="Calibri"/>
              </a:defRPr>
            </a:lvl5pPr>
          </a:lstStyle>
          <a:p>
            <a:pPr lvl="0"/>
            <a:r>
              <a:rPr lang="en-US"/>
              <a:t>CONS</a:t>
            </a:r>
          </a:p>
        </p:txBody>
      </p:sp>
      <p:sp>
        <p:nvSpPr>
          <p:cNvPr id="16" name="SlideNumber"/>
          <p:cNvSpPr>
            <a:spLocks noGrp="1"/>
          </p:cNvSpPr>
          <p:nvPr>
            <p:ph type="body" sz="quarter" idx="20" hasCustomPrompt="1"/>
          </p:nvPr>
        </p:nvSpPr>
        <p:spPr>
          <a:xfrm>
            <a:off x="7388352" y="6556248"/>
            <a:ext cx="1527048" cy="228600"/>
          </a:xfrm>
          <a:prstGeom prst="rect">
            <a:avLst/>
          </a:prstGeom>
        </p:spPr>
        <p:txBody>
          <a:bodyPr anchor="ctr" anchorCtr="0"/>
          <a:lstStyle>
            <a:lvl1pPr marL="0" indent="0" algn="r" defTabSz="914400" rtl="0" eaLnBrk="1" latinLnBrk="0" hangingPunct="1">
              <a:spcBef>
                <a:spcPct val="20000"/>
              </a:spcBef>
              <a:buFont typeface="Arial" pitchFamily="34" charset="0"/>
              <a:buNone/>
              <a:defRPr sz="1800">
                <a:latin typeface="Calibri"/>
              </a:defRPr>
            </a:lvl1pPr>
            <a:lvl2pPr marL="457200" indent="0" algn="l" defTabSz="914400" rtl="0" eaLnBrk="1" latinLnBrk="0" hangingPunct="1">
              <a:spcBef>
                <a:spcPct val="20000"/>
              </a:spcBef>
              <a:buFont typeface="Arial" pitchFamily="34" charset="0"/>
              <a:buNone/>
              <a:defRPr sz="2800">
                <a:latin typeface="Calibri"/>
              </a:defRPr>
            </a:lvl2pPr>
            <a:lvl3pPr marL="914400" indent="0" algn="l" defTabSz="914400" rtl="0" eaLnBrk="1" latinLnBrk="0" hangingPunct="1">
              <a:spcBef>
                <a:spcPct val="20000"/>
              </a:spcBef>
              <a:buFont typeface="Arial" pitchFamily="34" charset="0"/>
              <a:buNone/>
              <a:defRPr sz="2800">
                <a:latin typeface="Calibri"/>
              </a:defRPr>
            </a:lvl3pPr>
            <a:lvl4pPr marL="1371600" indent="0" algn="l" defTabSz="914400" rtl="0" eaLnBrk="1" latinLnBrk="0" hangingPunct="1">
              <a:spcBef>
                <a:spcPct val="20000"/>
              </a:spcBef>
              <a:buFont typeface="Arial" pitchFamily="34" charset="0"/>
              <a:buNone/>
              <a:defRPr sz="2800">
                <a:latin typeface="Calibri"/>
              </a:defRPr>
            </a:lvl4pPr>
            <a:lvl5pPr marL="1828800" indent="0" algn="l" defTabSz="914400" rtl="0" eaLnBrk="1" latinLnBrk="0" hangingPunct="1">
              <a:spcBef>
                <a:spcPct val="20000"/>
              </a:spcBef>
              <a:buFont typeface="Arial" pitchFamily="34" charset="0"/>
              <a:buNone/>
              <a:defRPr sz="2800">
                <a:latin typeface="Calibri"/>
              </a:defRPr>
            </a:lvl5pPr>
          </a:lstStyle>
          <a:p>
            <a:pPr lvl="0"/>
            <a:r>
              <a:rPr lang="en-US" dirty="0" err="1"/>
              <a:t>SlideNumber</a:t>
            </a:r>
            <a:endParaRPr lang="en-US" dirty="0"/>
          </a:p>
        </p:txBody>
      </p:sp>
      <p:sp>
        <p:nvSpPr>
          <p:cNvPr id="17" name="Copyright" hidden="1"/>
          <p:cNvSpPr>
            <a:spLocks noGrp="1"/>
          </p:cNvSpPr>
          <p:nvPr>
            <p:ph type="body" sz="quarter" idx="21" hasCustomPrompt="1"/>
          </p:nvPr>
        </p:nvSpPr>
        <p:spPr>
          <a:xfrm>
            <a:off x="1270000" y="5842000"/>
            <a:ext cx="5080000" cy="444500"/>
          </a:xfrm>
          <a:prstGeom prst="rect">
            <a:avLst/>
          </a:prstGeom>
        </p:spPr>
        <p:txBody>
          <a:bodyPr/>
          <a:lstStyle>
            <a:lvl1pPr marL="0" indent="0" algn="l" defTabSz="914400" rtl="0" eaLnBrk="1" latinLnBrk="0" hangingPunct="1">
              <a:spcBef>
                <a:spcPct val="20000"/>
              </a:spcBef>
              <a:buFont typeface="Arial" pitchFamily="34" charset="0"/>
              <a:buNone/>
              <a:defRPr sz="2800">
                <a:latin typeface="Calibri"/>
              </a:defRPr>
            </a:lvl1pPr>
            <a:lvl2pPr marL="457200" indent="0" algn="l" defTabSz="914400" rtl="0" eaLnBrk="1" latinLnBrk="0" hangingPunct="1">
              <a:spcBef>
                <a:spcPct val="20000"/>
              </a:spcBef>
              <a:buFont typeface="Arial" pitchFamily="34" charset="0"/>
              <a:buNone/>
              <a:defRPr sz="2800">
                <a:latin typeface="Calibri"/>
              </a:defRPr>
            </a:lvl2pPr>
            <a:lvl3pPr marL="914400" indent="0" algn="l" defTabSz="914400" rtl="0" eaLnBrk="1" latinLnBrk="0" hangingPunct="1">
              <a:spcBef>
                <a:spcPct val="20000"/>
              </a:spcBef>
              <a:buFont typeface="Arial" pitchFamily="34" charset="0"/>
              <a:buNone/>
              <a:defRPr sz="2800">
                <a:latin typeface="Calibri"/>
              </a:defRPr>
            </a:lvl3pPr>
            <a:lvl4pPr marL="1371600" indent="0" algn="l" defTabSz="914400" rtl="0" eaLnBrk="1" latinLnBrk="0" hangingPunct="1">
              <a:spcBef>
                <a:spcPct val="20000"/>
              </a:spcBef>
              <a:buFont typeface="Arial" pitchFamily="34" charset="0"/>
              <a:buNone/>
              <a:defRPr sz="2800">
                <a:latin typeface="Calibri"/>
              </a:defRPr>
            </a:lvl4pPr>
            <a:lvl5pPr marL="1828800" indent="0" algn="l" defTabSz="914400" rtl="0" eaLnBrk="1" latinLnBrk="0" hangingPunct="1">
              <a:spcBef>
                <a:spcPct val="20000"/>
              </a:spcBef>
              <a:buFont typeface="Arial" pitchFamily="34" charset="0"/>
              <a:buNone/>
              <a:defRPr sz="2800">
                <a:latin typeface="Calibri"/>
              </a:defRPr>
            </a:lvl5pPr>
          </a:lstStyle>
          <a:p>
            <a:pPr lvl="0"/>
            <a:r>
              <a:rPr lang="en-US"/>
              <a:t>Copyright</a:t>
            </a:r>
          </a:p>
        </p:txBody>
      </p:sp>
      <p:graphicFrame>
        <p:nvGraphicFramePr>
          <p:cNvPr id="18" name="SectionsTable"/>
          <p:cNvGraphicFramePr>
            <a:graphicFrameLocks noGrp="1"/>
          </p:cNvGraphicFramePr>
          <p:nvPr userDrawn="1">
            <p:extLst>
              <p:ext uri="{D42A27DB-BD31-4B8C-83A1-F6EECF244321}">
                <p14:modId xmlns:p14="http://schemas.microsoft.com/office/powerpoint/2010/main" val="2353189892"/>
              </p:ext>
            </p:extLst>
          </p:nvPr>
        </p:nvGraphicFramePr>
        <p:xfrm>
          <a:off x="228600" y="1905000"/>
          <a:ext cx="8763000" cy="426720"/>
        </p:xfrm>
        <a:graphic>
          <a:graphicData uri="http://schemas.openxmlformats.org/drawingml/2006/table">
            <a:tbl>
              <a:tblPr>
                <a:tableStyleId>{5C22544A-7EE6-4342-B048-85BDC9FD1C3A}</a:tableStyleId>
              </a:tblPr>
              <a:tblGrid>
                <a:gridCol w="697938">
                  <a:extLst>
                    <a:ext uri="{9D8B030D-6E8A-4147-A177-3AD203B41FA5}">
                      <a16:colId xmlns="" xmlns:a16="http://schemas.microsoft.com/office/drawing/2014/main" val="20000"/>
                    </a:ext>
                  </a:extLst>
                </a:gridCol>
                <a:gridCol w="8065062">
                  <a:extLst>
                    <a:ext uri="{9D8B030D-6E8A-4147-A177-3AD203B41FA5}">
                      <a16:colId xmlns="" xmlns:a16="http://schemas.microsoft.com/office/drawing/2014/main" val="20001"/>
                    </a:ext>
                  </a:extLst>
                </a:gridCol>
              </a:tblGrid>
              <a:tr h="348343">
                <a:tc>
                  <a:txBody>
                    <a:bodyPr/>
                    <a:lstStyle/>
                    <a:p>
                      <a:pPr marL="0" algn="r" defTabSz="914400" rtl="0" eaLnBrk="1" latinLnBrk="0" hangingPunct="1">
                        <a:buNone/>
                      </a:pPr>
                      <a:endParaRPr lang="en-US" sz="2800" b="0" i="0" u="none" baseline="0" dirty="0">
                        <a:solidFill>
                          <a:srgbClr val="CC0000"/>
                        </a:solidFill>
                        <a:latin typeface="Calibri"/>
                      </a:endParaRPr>
                    </a:p>
                  </a:txBody>
                  <a:tcPr marT="0" marB="0">
                    <a:noFill/>
                  </a:tcPr>
                </a:tc>
                <a:tc>
                  <a:txBody>
                    <a:bodyPr/>
                    <a:lstStyle/>
                    <a:p>
                      <a:endParaRPr lang="en-US" sz="2800" dirty="0">
                        <a:solidFill>
                          <a:schemeClr val="tx1"/>
                        </a:solidFill>
                      </a:endParaRPr>
                    </a:p>
                  </a:txBody>
                  <a:tcPr marT="0" marB="0">
                    <a:noFill/>
                  </a:tcPr>
                </a:tc>
                <a:extLst>
                  <a:ext uri="{0D108BD9-81ED-4DB2-BD59-A6C34878D82A}">
                    <a16:rowId xmlns="" xmlns:a16="http://schemas.microsoft.com/office/drawing/2014/main" val="10000"/>
                  </a:ext>
                </a:extLst>
              </a:tr>
            </a:tbl>
          </a:graphicData>
        </a:graphic>
      </p:graphicFrame>
    </p:spTree>
    <p:extLst>
      <p:ext uri="{BB962C8B-B14F-4D97-AF65-F5344CB8AC3E}">
        <p14:creationId xmlns:p14="http://schemas.microsoft.com/office/powerpoint/2010/main" val="207303361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Sections">
    <p:spTree>
      <p:nvGrpSpPr>
        <p:cNvPr id="1" name=""/>
        <p:cNvGrpSpPr/>
        <p:nvPr/>
      </p:nvGrpSpPr>
      <p:grpSpPr>
        <a:xfrm>
          <a:off x="0" y="0"/>
          <a:ext cx="0" cy="0"/>
          <a:chOff x="0" y="0"/>
          <a:chExt cx="0" cy="0"/>
        </a:xfrm>
      </p:grpSpPr>
      <p:sp>
        <p:nvSpPr>
          <p:cNvPr id="6" name="ChapterNumber"/>
          <p:cNvSpPr>
            <a:spLocks noGrp="1"/>
          </p:cNvSpPr>
          <p:nvPr>
            <p:ph type="body" sz="quarter" idx="10" hasCustomPrompt="1"/>
          </p:nvPr>
        </p:nvSpPr>
        <p:spPr>
          <a:xfrm>
            <a:off x="2212848" y="100584"/>
            <a:ext cx="1216152" cy="685800"/>
          </a:xfrm>
          <a:prstGeom prst="rect">
            <a:avLst/>
          </a:prstGeom>
        </p:spPr>
        <p:txBody>
          <a:bodyPr anchor="ctr" anchorCtr="1"/>
          <a:lstStyle>
            <a:lvl1pPr marL="0" indent="0" algn="l" defTabSz="914400" rtl="0" eaLnBrk="1" latinLnBrk="0" hangingPunct="1">
              <a:spcBef>
                <a:spcPct val="20000"/>
              </a:spcBef>
              <a:buFont typeface="Arial" pitchFamily="34" charset="0"/>
              <a:buNone/>
              <a:defRPr sz="6000">
                <a:solidFill>
                  <a:srgbClr val="939598"/>
                </a:solidFill>
                <a:latin typeface="Helvetica" pitchFamily="34" charset="0"/>
                <a:cs typeface="Helvetica" pitchFamily="34" charset="0"/>
              </a:defRPr>
            </a:lvl1pPr>
            <a:lvl2pPr marL="457200" indent="0" algn="l" defTabSz="914400" rtl="0" eaLnBrk="1" latinLnBrk="0" hangingPunct="1">
              <a:spcBef>
                <a:spcPct val="20000"/>
              </a:spcBef>
              <a:buFont typeface="Arial" pitchFamily="34" charset="0"/>
              <a:buNone/>
              <a:defRPr sz="2800">
                <a:latin typeface="Calibri"/>
              </a:defRPr>
            </a:lvl2pPr>
            <a:lvl3pPr marL="914400" indent="0" algn="l" defTabSz="914400" rtl="0" eaLnBrk="1" latinLnBrk="0" hangingPunct="1">
              <a:spcBef>
                <a:spcPct val="20000"/>
              </a:spcBef>
              <a:buFont typeface="Arial" pitchFamily="34" charset="0"/>
              <a:buNone/>
              <a:defRPr sz="2800">
                <a:latin typeface="Calibri"/>
              </a:defRPr>
            </a:lvl3pPr>
            <a:lvl4pPr marL="1371600" indent="0" algn="l" defTabSz="914400" rtl="0" eaLnBrk="1" latinLnBrk="0" hangingPunct="1">
              <a:spcBef>
                <a:spcPct val="20000"/>
              </a:spcBef>
              <a:buFont typeface="Arial" pitchFamily="34" charset="0"/>
              <a:buNone/>
              <a:defRPr sz="2800">
                <a:latin typeface="Calibri"/>
              </a:defRPr>
            </a:lvl4pPr>
            <a:lvl5pPr marL="1828800" indent="0" algn="l" defTabSz="914400" rtl="0" eaLnBrk="1" latinLnBrk="0" hangingPunct="1">
              <a:spcBef>
                <a:spcPct val="20000"/>
              </a:spcBef>
              <a:buFont typeface="Arial" pitchFamily="34" charset="0"/>
              <a:buNone/>
              <a:defRPr sz="2800">
                <a:latin typeface="Calibri"/>
              </a:defRPr>
            </a:lvl5pPr>
          </a:lstStyle>
          <a:p>
            <a:pPr lvl="0"/>
            <a:r>
              <a:rPr lang="en-US" dirty="0"/>
              <a:t>XX</a:t>
            </a:r>
          </a:p>
        </p:txBody>
      </p:sp>
      <p:sp>
        <p:nvSpPr>
          <p:cNvPr id="7" name="ChapterTitle"/>
          <p:cNvSpPr>
            <a:spLocks noGrp="1"/>
          </p:cNvSpPr>
          <p:nvPr>
            <p:ph type="body" sz="quarter" idx="11" hasCustomPrompt="1"/>
          </p:nvPr>
        </p:nvSpPr>
        <p:spPr>
          <a:xfrm>
            <a:off x="3429000" y="0"/>
            <a:ext cx="5715000" cy="1499616"/>
          </a:xfrm>
          <a:prstGeom prst="rect">
            <a:avLst/>
          </a:prstGeom>
        </p:spPr>
        <p:txBody>
          <a:bodyPr tIns="0" bIns="0"/>
          <a:lstStyle>
            <a:lvl1pPr marL="0" indent="0" algn="l" defTabSz="914400" rtl="0" eaLnBrk="1" latinLnBrk="0" hangingPunct="1">
              <a:spcBef>
                <a:spcPct val="20000"/>
              </a:spcBef>
              <a:buFont typeface="Arial" pitchFamily="34" charset="0"/>
              <a:buNone/>
              <a:defRPr sz="3200">
                <a:latin typeface="Helvetica" pitchFamily="34" charset="0"/>
                <a:cs typeface="Helvetica" pitchFamily="34" charset="0"/>
              </a:defRPr>
            </a:lvl1pPr>
            <a:lvl2pPr marL="457200" indent="0" algn="l" defTabSz="914400" rtl="0" eaLnBrk="1" latinLnBrk="0" hangingPunct="1">
              <a:spcBef>
                <a:spcPct val="20000"/>
              </a:spcBef>
              <a:buFont typeface="Arial" pitchFamily="34" charset="0"/>
              <a:buNone/>
              <a:defRPr sz="2800">
                <a:latin typeface="Calibri"/>
              </a:defRPr>
            </a:lvl2pPr>
            <a:lvl3pPr marL="914400" indent="0" algn="l" defTabSz="914400" rtl="0" eaLnBrk="1" latinLnBrk="0" hangingPunct="1">
              <a:spcBef>
                <a:spcPct val="20000"/>
              </a:spcBef>
              <a:buFont typeface="Arial" pitchFamily="34" charset="0"/>
              <a:buNone/>
              <a:defRPr sz="2800">
                <a:latin typeface="Calibri"/>
              </a:defRPr>
            </a:lvl3pPr>
            <a:lvl4pPr marL="1371600" indent="0" algn="l" defTabSz="914400" rtl="0" eaLnBrk="1" latinLnBrk="0" hangingPunct="1">
              <a:spcBef>
                <a:spcPct val="20000"/>
              </a:spcBef>
              <a:buFont typeface="Arial" pitchFamily="34" charset="0"/>
              <a:buNone/>
              <a:defRPr sz="2800">
                <a:latin typeface="Calibri"/>
              </a:defRPr>
            </a:lvl4pPr>
            <a:lvl5pPr marL="1828800" indent="0" algn="l" defTabSz="914400" rtl="0" eaLnBrk="1" latinLnBrk="0" hangingPunct="1">
              <a:spcBef>
                <a:spcPct val="20000"/>
              </a:spcBef>
              <a:buFont typeface="Arial" pitchFamily="34" charset="0"/>
              <a:buNone/>
              <a:defRPr sz="2800">
                <a:latin typeface="Calibri"/>
              </a:defRPr>
            </a:lvl5pPr>
          </a:lstStyle>
          <a:p>
            <a:pPr lvl="0"/>
            <a:r>
              <a:rPr lang="en-US" dirty="0" err="1"/>
              <a:t>ChapterTitle</a:t>
            </a:r>
            <a:endParaRPr lang="en-US" dirty="0"/>
          </a:p>
        </p:txBody>
      </p:sp>
      <p:sp>
        <p:nvSpPr>
          <p:cNvPr id="8" name="ChapterSubTitle" hidden="1"/>
          <p:cNvSpPr>
            <a:spLocks noGrp="1"/>
          </p:cNvSpPr>
          <p:nvPr>
            <p:ph type="body" sz="quarter" idx="12" hasCustomPrompt="1"/>
          </p:nvPr>
        </p:nvSpPr>
        <p:spPr>
          <a:xfrm>
            <a:off x="1270000" y="1270000"/>
            <a:ext cx="5080000" cy="444500"/>
          </a:xfrm>
          <a:prstGeom prst="rect">
            <a:avLst/>
          </a:prstGeom>
        </p:spPr>
        <p:txBody>
          <a:bodyPr/>
          <a:lstStyle>
            <a:lvl1pPr marL="0" indent="0" algn="l" defTabSz="914400" rtl="0" eaLnBrk="1" latinLnBrk="0" hangingPunct="1">
              <a:spcBef>
                <a:spcPct val="20000"/>
              </a:spcBef>
              <a:buFont typeface="Arial" pitchFamily="34" charset="0"/>
              <a:buNone/>
              <a:defRPr sz="2800">
                <a:latin typeface="Calibri"/>
              </a:defRPr>
            </a:lvl1pPr>
            <a:lvl2pPr marL="457200" indent="0" algn="l" defTabSz="914400" rtl="0" eaLnBrk="1" latinLnBrk="0" hangingPunct="1">
              <a:spcBef>
                <a:spcPct val="20000"/>
              </a:spcBef>
              <a:buFont typeface="Arial" pitchFamily="34" charset="0"/>
              <a:buNone/>
              <a:defRPr sz="2800">
                <a:latin typeface="Calibri"/>
              </a:defRPr>
            </a:lvl2pPr>
            <a:lvl3pPr marL="914400" indent="0" algn="l" defTabSz="914400" rtl="0" eaLnBrk="1" latinLnBrk="0" hangingPunct="1">
              <a:spcBef>
                <a:spcPct val="20000"/>
              </a:spcBef>
              <a:buFont typeface="Arial" pitchFamily="34" charset="0"/>
              <a:buNone/>
              <a:defRPr sz="2800">
                <a:latin typeface="Calibri"/>
              </a:defRPr>
            </a:lvl3pPr>
            <a:lvl4pPr marL="1371600" indent="0" algn="l" defTabSz="914400" rtl="0" eaLnBrk="1" latinLnBrk="0" hangingPunct="1">
              <a:spcBef>
                <a:spcPct val="20000"/>
              </a:spcBef>
              <a:buFont typeface="Arial" pitchFamily="34" charset="0"/>
              <a:buNone/>
              <a:defRPr sz="2800">
                <a:latin typeface="Calibri"/>
              </a:defRPr>
            </a:lvl4pPr>
            <a:lvl5pPr marL="1828800" indent="0" algn="l" defTabSz="914400" rtl="0" eaLnBrk="1" latinLnBrk="0" hangingPunct="1">
              <a:spcBef>
                <a:spcPct val="20000"/>
              </a:spcBef>
              <a:buFont typeface="Arial" pitchFamily="34" charset="0"/>
              <a:buNone/>
              <a:defRPr sz="2800">
                <a:latin typeface="Calibri"/>
              </a:defRPr>
            </a:lvl5pPr>
          </a:lstStyle>
          <a:p>
            <a:pPr lvl="0"/>
            <a:r>
              <a:rPr lang="en-US"/>
              <a:t>ChapterSubTitle</a:t>
            </a:r>
          </a:p>
        </p:txBody>
      </p:sp>
      <p:sp>
        <p:nvSpPr>
          <p:cNvPr id="9" name="SectionNumber" hidden="1"/>
          <p:cNvSpPr>
            <a:spLocks noGrp="1"/>
          </p:cNvSpPr>
          <p:nvPr>
            <p:ph type="body" sz="quarter" idx="13" hasCustomPrompt="1"/>
          </p:nvPr>
        </p:nvSpPr>
        <p:spPr>
          <a:xfrm>
            <a:off x="1270000" y="1778000"/>
            <a:ext cx="5080000" cy="444500"/>
          </a:xfrm>
          <a:prstGeom prst="rect">
            <a:avLst/>
          </a:prstGeom>
        </p:spPr>
        <p:txBody>
          <a:bodyPr/>
          <a:lstStyle>
            <a:lvl1pPr marL="0" indent="0" algn="l" defTabSz="914400" rtl="0" eaLnBrk="1" latinLnBrk="0" hangingPunct="1">
              <a:spcBef>
                <a:spcPct val="20000"/>
              </a:spcBef>
              <a:buFont typeface="Arial" pitchFamily="34" charset="0"/>
              <a:buNone/>
              <a:defRPr sz="2800">
                <a:latin typeface="Calibri"/>
              </a:defRPr>
            </a:lvl1pPr>
            <a:lvl2pPr marL="457200" indent="0" algn="l" defTabSz="914400" rtl="0" eaLnBrk="1" latinLnBrk="0" hangingPunct="1">
              <a:spcBef>
                <a:spcPct val="20000"/>
              </a:spcBef>
              <a:buFont typeface="Arial" pitchFamily="34" charset="0"/>
              <a:buNone/>
              <a:defRPr sz="2800">
                <a:latin typeface="Calibri"/>
              </a:defRPr>
            </a:lvl2pPr>
            <a:lvl3pPr marL="914400" indent="0" algn="l" defTabSz="914400" rtl="0" eaLnBrk="1" latinLnBrk="0" hangingPunct="1">
              <a:spcBef>
                <a:spcPct val="20000"/>
              </a:spcBef>
              <a:buFont typeface="Arial" pitchFamily="34" charset="0"/>
              <a:buNone/>
              <a:defRPr sz="2800">
                <a:latin typeface="Calibri"/>
              </a:defRPr>
            </a:lvl3pPr>
            <a:lvl4pPr marL="1371600" indent="0" algn="l" defTabSz="914400" rtl="0" eaLnBrk="1" latinLnBrk="0" hangingPunct="1">
              <a:spcBef>
                <a:spcPct val="20000"/>
              </a:spcBef>
              <a:buFont typeface="Arial" pitchFamily="34" charset="0"/>
              <a:buNone/>
              <a:defRPr sz="2800">
                <a:latin typeface="Calibri"/>
              </a:defRPr>
            </a:lvl4pPr>
            <a:lvl5pPr marL="1828800" indent="0" algn="l" defTabSz="914400" rtl="0" eaLnBrk="1" latinLnBrk="0" hangingPunct="1">
              <a:spcBef>
                <a:spcPct val="20000"/>
              </a:spcBef>
              <a:buFont typeface="Arial" pitchFamily="34" charset="0"/>
              <a:buNone/>
              <a:defRPr sz="2800">
                <a:latin typeface="Calibri"/>
              </a:defRPr>
            </a:lvl5pPr>
          </a:lstStyle>
          <a:p>
            <a:pPr lvl="0"/>
            <a:r>
              <a:rPr lang="en-US"/>
              <a:t>SectionNumber</a:t>
            </a:r>
          </a:p>
        </p:txBody>
      </p:sp>
      <p:sp>
        <p:nvSpPr>
          <p:cNvPr id="10" name="SectionTitle" hidden="1"/>
          <p:cNvSpPr>
            <a:spLocks noGrp="1"/>
          </p:cNvSpPr>
          <p:nvPr>
            <p:ph type="body" sz="quarter" idx="14" hasCustomPrompt="1"/>
          </p:nvPr>
        </p:nvSpPr>
        <p:spPr>
          <a:xfrm>
            <a:off x="1270000" y="2286000"/>
            <a:ext cx="5080000" cy="444500"/>
          </a:xfrm>
          <a:prstGeom prst="rect">
            <a:avLst/>
          </a:prstGeom>
        </p:spPr>
        <p:txBody>
          <a:bodyPr/>
          <a:lstStyle>
            <a:lvl1pPr marL="0" indent="0" algn="l" defTabSz="914400" rtl="0" eaLnBrk="1" latinLnBrk="0" hangingPunct="1">
              <a:spcBef>
                <a:spcPct val="20000"/>
              </a:spcBef>
              <a:buFont typeface="Arial" pitchFamily="34" charset="0"/>
              <a:buNone/>
              <a:defRPr sz="2800">
                <a:latin typeface="Calibri"/>
              </a:defRPr>
            </a:lvl1pPr>
            <a:lvl2pPr marL="457200" indent="0" algn="l" defTabSz="914400" rtl="0" eaLnBrk="1" latinLnBrk="0" hangingPunct="1">
              <a:spcBef>
                <a:spcPct val="20000"/>
              </a:spcBef>
              <a:buFont typeface="Arial" pitchFamily="34" charset="0"/>
              <a:buNone/>
              <a:defRPr sz="2800">
                <a:latin typeface="Calibri"/>
              </a:defRPr>
            </a:lvl2pPr>
            <a:lvl3pPr marL="914400" indent="0" algn="l" defTabSz="914400" rtl="0" eaLnBrk="1" latinLnBrk="0" hangingPunct="1">
              <a:spcBef>
                <a:spcPct val="20000"/>
              </a:spcBef>
              <a:buFont typeface="Arial" pitchFamily="34" charset="0"/>
              <a:buNone/>
              <a:defRPr sz="2800">
                <a:latin typeface="Calibri"/>
              </a:defRPr>
            </a:lvl3pPr>
            <a:lvl4pPr marL="1371600" indent="0" algn="l" defTabSz="914400" rtl="0" eaLnBrk="1" latinLnBrk="0" hangingPunct="1">
              <a:spcBef>
                <a:spcPct val="20000"/>
              </a:spcBef>
              <a:buFont typeface="Arial" pitchFamily="34" charset="0"/>
              <a:buNone/>
              <a:defRPr sz="2800">
                <a:latin typeface="Calibri"/>
              </a:defRPr>
            </a:lvl4pPr>
            <a:lvl5pPr marL="1828800" indent="0" algn="l" defTabSz="914400" rtl="0" eaLnBrk="1" latinLnBrk="0" hangingPunct="1">
              <a:spcBef>
                <a:spcPct val="20000"/>
              </a:spcBef>
              <a:buFont typeface="Arial" pitchFamily="34" charset="0"/>
              <a:buNone/>
              <a:defRPr sz="2800">
                <a:latin typeface="Calibri"/>
              </a:defRPr>
            </a:lvl5pPr>
          </a:lstStyle>
          <a:p>
            <a:pPr lvl="0"/>
            <a:r>
              <a:rPr lang="en-US"/>
              <a:t>SectionTitle</a:t>
            </a:r>
          </a:p>
        </p:txBody>
      </p:sp>
      <p:sp>
        <p:nvSpPr>
          <p:cNvPr id="11" name="ObjectiveNumber" hidden="1"/>
          <p:cNvSpPr>
            <a:spLocks noGrp="1"/>
          </p:cNvSpPr>
          <p:nvPr>
            <p:ph type="body" sz="quarter" idx="15" hasCustomPrompt="1"/>
          </p:nvPr>
        </p:nvSpPr>
        <p:spPr>
          <a:xfrm>
            <a:off x="1270000" y="2794000"/>
            <a:ext cx="5080000" cy="444500"/>
          </a:xfrm>
          <a:prstGeom prst="rect">
            <a:avLst/>
          </a:prstGeom>
        </p:spPr>
        <p:txBody>
          <a:bodyPr/>
          <a:lstStyle>
            <a:lvl1pPr marL="0" indent="0" algn="l" defTabSz="914400" rtl="0" eaLnBrk="1" latinLnBrk="0" hangingPunct="1">
              <a:spcBef>
                <a:spcPct val="20000"/>
              </a:spcBef>
              <a:buFont typeface="Arial" pitchFamily="34" charset="0"/>
              <a:buNone/>
              <a:defRPr sz="2800">
                <a:latin typeface="Calibri"/>
              </a:defRPr>
            </a:lvl1pPr>
            <a:lvl2pPr marL="457200" indent="0" algn="l" defTabSz="914400" rtl="0" eaLnBrk="1" latinLnBrk="0" hangingPunct="1">
              <a:spcBef>
                <a:spcPct val="20000"/>
              </a:spcBef>
              <a:buFont typeface="Arial" pitchFamily="34" charset="0"/>
              <a:buNone/>
              <a:defRPr sz="2800">
                <a:latin typeface="Calibri"/>
              </a:defRPr>
            </a:lvl2pPr>
            <a:lvl3pPr marL="914400" indent="0" algn="l" defTabSz="914400" rtl="0" eaLnBrk="1" latinLnBrk="0" hangingPunct="1">
              <a:spcBef>
                <a:spcPct val="20000"/>
              </a:spcBef>
              <a:buFont typeface="Arial" pitchFamily="34" charset="0"/>
              <a:buNone/>
              <a:defRPr sz="2800">
                <a:latin typeface="Calibri"/>
              </a:defRPr>
            </a:lvl3pPr>
            <a:lvl4pPr marL="1371600" indent="0" algn="l" defTabSz="914400" rtl="0" eaLnBrk="1" latinLnBrk="0" hangingPunct="1">
              <a:spcBef>
                <a:spcPct val="20000"/>
              </a:spcBef>
              <a:buFont typeface="Arial" pitchFamily="34" charset="0"/>
              <a:buNone/>
              <a:defRPr sz="2800">
                <a:latin typeface="Calibri"/>
              </a:defRPr>
            </a:lvl4pPr>
            <a:lvl5pPr marL="1828800" indent="0" algn="l" defTabSz="914400" rtl="0" eaLnBrk="1" latinLnBrk="0" hangingPunct="1">
              <a:spcBef>
                <a:spcPct val="20000"/>
              </a:spcBef>
              <a:buFont typeface="Arial" pitchFamily="34" charset="0"/>
              <a:buNone/>
              <a:defRPr sz="2800">
                <a:latin typeface="Calibri"/>
              </a:defRPr>
            </a:lvl5pPr>
          </a:lstStyle>
          <a:p>
            <a:pPr lvl="0"/>
            <a:r>
              <a:rPr lang="en-US"/>
              <a:t>ObjectiveNumber</a:t>
            </a:r>
          </a:p>
        </p:txBody>
      </p:sp>
      <p:sp>
        <p:nvSpPr>
          <p:cNvPr id="12" name="Objective" hidden="1"/>
          <p:cNvSpPr>
            <a:spLocks noGrp="1"/>
          </p:cNvSpPr>
          <p:nvPr>
            <p:ph type="body" sz="quarter" idx="16" hasCustomPrompt="1"/>
          </p:nvPr>
        </p:nvSpPr>
        <p:spPr>
          <a:xfrm>
            <a:off x="1270000" y="3302000"/>
            <a:ext cx="5080000" cy="444500"/>
          </a:xfrm>
          <a:prstGeom prst="rect">
            <a:avLst/>
          </a:prstGeom>
        </p:spPr>
        <p:txBody>
          <a:bodyPr/>
          <a:lstStyle>
            <a:lvl1pPr marL="0" indent="0" algn="l" defTabSz="914400" rtl="0" eaLnBrk="1" latinLnBrk="0" hangingPunct="1">
              <a:spcBef>
                <a:spcPct val="20000"/>
              </a:spcBef>
              <a:buFont typeface="Arial" pitchFamily="34" charset="0"/>
              <a:buNone/>
              <a:defRPr sz="2800">
                <a:latin typeface="Calibri"/>
              </a:defRPr>
            </a:lvl1pPr>
            <a:lvl2pPr marL="457200" indent="0" algn="l" defTabSz="914400" rtl="0" eaLnBrk="1" latinLnBrk="0" hangingPunct="1">
              <a:spcBef>
                <a:spcPct val="20000"/>
              </a:spcBef>
              <a:buFont typeface="Arial" pitchFamily="34" charset="0"/>
              <a:buNone/>
              <a:defRPr sz="2800">
                <a:latin typeface="Calibri"/>
              </a:defRPr>
            </a:lvl2pPr>
            <a:lvl3pPr marL="914400" indent="0" algn="l" defTabSz="914400" rtl="0" eaLnBrk="1" latinLnBrk="0" hangingPunct="1">
              <a:spcBef>
                <a:spcPct val="20000"/>
              </a:spcBef>
              <a:buFont typeface="Arial" pitchFamily="34" charset="0"/>
              <a:buNone/>
              <a:defRPr sz="2800">
                <a:latin typeface="Calibri"/>
              </a:defRPr>
            </a:lvl3pPr>
            <a:lvl4pPr marL="1371600" indent="0" algn="l" defTabSz="914400" rtl="0" eaLnBrk="1" latinLnBrk="0" hangingPunct="1">
              <a:spcBef>
                <a:spcPct val="20000"/>
              </a:spcBef>
              <a:buFont typeface="Arial" pitchFamily="34" charset="0"/>
              <a:buNone/>
              <a:defRPr sz="2800">
                <a:latin typeface="Calibri"/>
              </a:defRPr>
            </a:lvl4pPr>
            <a:lvl5pPr marL="1828800" indent="0" algn="l" defTabSz="914400" rtl="0" eaLnBrk="1" latinLnBrk="0" hangingPunct="1">
              <a:spcBef>
                <a:spcPct val="20000"/>
              </a:spcBef>
              <a:buFont typeface="Arial" pitchFamily="34" charset="0"/>
              <a:buNone/>
              <a:defRPr sz="2800">
                <a:latin typeface="Calibri"/>
              </a:defRPr>
            </a:lvl5pPr>
          </a:lstStyle>
          <a:p>
            <a:pPr lvl="0"/>
            <a:r>
              <a:rPr lang="en-US"/>
              <a:t>Objective</a:t>
            </a:r>
          </a:p>
        </p:txBody>
      </p:sp>
      <p:sp>
        <p:nvSpPr>
          <p:cNvPr id="13" name="ItemNumber" hidden="1"/>
          <p:cNvSpPr>
            <a:spLocks noGrp="1"/>
          </p:cNvSpPr>
          <p:nvPr>
            <p:ph type="body" sz="quarter" idx="17" hasCustomPrompt="1"/>
          </p:nvPr>
        </p:nvSpPr>
        <p:spPr>
          <a:xfrm>
            <a:off x="1270000" y="3810000"/>
            <a:ext cx="5080000" cy="444500"/>
          </a:xfrm>
          <a:prstGeom prst="rect">
            <a:avLst/>
          </a:prstGeom>
        </p:spPr>
        <p:txBody>
          <a:bodyPr/>
          <a:lstStyle>
            <a:lvl1pPr marL="0" indent="0" algn="l" defTabSz="914400" rtl="0" eaLnBrk="1" latinLnBrk="0" hangingPunct="1">
              <a:spcBef>
                <a:spcPct val="20000"/>
              </a:spcBef>
              <a:buFont typeface="Arial" pitchFamily="34" charset="0"/>
              <a:buNone/>
              <a:defRPr sz="2800">
                <a:latin typeface="Calibri"/>
              </a:defRPr>
            </a:lvl1pPr>
            <a:lvl2pPr marL="457200" indent="0" algn="l" defTabSz="914400" rtl="0" eaLnBrk="1" latinLnBrk="0" hangingPunct="1">
              <a:spcBef>
                <a:spcPct val="20000"/>
              </a:spcBef>
              <a:buFont typeface="Arial" pitchFamily="34" charset="0"/>
              <a:buNone/>
              <a:defRPr sz="2800">
                <a:latin typeface="Calibri"/>
              </a:defRPr>
            </a:lvl2pPr>
            <a:lvl3pPr marL="914400" indent="0" algn="l" defTabSz="914400" rtl="0" eaLnBrk="1" latinLnBrk="0" hangingPunct="1">
              <a:spcBef>
                <a:spcPct val="20000"/>
              </a:spcBef>
              <a:buFont typeface="Arial" pitchFamily="34" charset="0"/>
              <a:buNone/>
              <a:defRPr sz="2800">
                <a:latin typeface="Calibri"/>
              </a:defRPr>
            </a:lvl3pPr>
            <a:lvl4pPr marL="1371600" indent="0" algn="l" defTabSz="914400" rtl="0" eaLnBrk="1" latinLnBrk="0" hangingPunct="1">
              <a:spcBef>
                <a:spcPct val="20000"/>
              </a:spcBef>
              <a:buFont typeface="Arial" pitchFamily="34" charset="0"/>
              <a:buNone/>
              <a:defRPr sz="2800">
                <a:latin typeface="Calibri"/>
              </a:defRPr>
            </a:lvl4pPr>
            <a:lvl5pPr marL="1828800" indent="0" algn="l" defTabSz="914400" rtl="0" eaLnBrk="1" latinLnBrk="0" hangingPunct="1">
              <a:spcBef>
                <a:spcPct val="20000"/>
              </a:spcBef>
              <a:buFont typeface="Arial" pitchFamily="34" charset="0"/>
              <a:buNone/>
              <a:defRPr sz="2800">
                <a:latin typeface="Calibri"/>
              </a:defRPr>
            </a:lvl5pPr>
          </a:lstStyle>
          <a:p>
            <a:pPr lvl="0"/>
            <a:r>
              <a:rPr lang="en-US"/>
              <a:t>ItemNumber</a:t>
            </a:r>
          </a:p>
        </p:txBody>
      </p:sp>
      <p:sp>
        <p:nvSpPr>
          <p:cNvPr id="14" name="ItemTitle" hidden="1"/>
          <p:cNvSpPr>
            <a:spLocks noGrp="1"/>
          </p:cNvSpPr>
          <p:nvPr>
            <p:ph type="body" sz="quarter" idx="18" hasCustomPrompt="1"/>
          </p:nvPr>
        </p:nvSpPr>
        <p:spPr>
          <a:xfrm>
            <a:off x="1270000" y="4318000"/>
            <a:ext cx="5080000" cy="444500"/>
          </a:xfrm>
          <a:prstGeom prst="rect">
            <a:avLst/>
          </a:prstGeom>
        </p:spPr>
        <p:txBody>
          <a:bodyPr/>
          <a:lstStyle>
            <a:lvl1pPr marL="0" indent="0" algn="l" defTabSz="914400" rtl="0" eaLnBrk="1" latinLnBrk="0" hangingPunct="1">
              <a:spcBef>
                <a:spcPct val="20000"/>
              </a:spcBef>
              <a:buFont typeface="Arial" pitchFamily="34" charset="0"/>
              <a:buNone/>
              <a:defRPr sz="2800">
                <a:latin typeface="Calibri"/>
              </a:defRPr>
            </a:lvl1pPr>
            <a:lvl2pPr marL="457200" indent="0" algn="l" defTabSz="914400" rtl="0" eaLnBrk="1" latinLnBrk="0" hangingPunct="1">
              <a:spcBef>
                <a:spcPct val="20000"/>
              </a:spcBef>
              <a:buFont typeface="Arial" pitchFamily="34" charset="0"/>
              <a:buNone/>
              <a:defRPr sz="2800">
                <a:latin typeface="Calibri"/>
              </a:defRPr>
            </a:lvl2pPr>
            <a:lvl3pPr marL="914400" indent="0" algn="l" defTabSz="914400" rtl="0" eaLnBrk="1" latinLnBrk="0" hangingPunct="1">
              <a:spcBef>
                <a:spcPct val="20000"/>
              </a:spcBef>
              <a:buFont typeface="Arial" pitchFamily="34" charset="0"/>
              <a:buNone/>
              <a:defRPr sz="2800">
                <a:latin typeface="Calibri"/>
              </a:defRPr>
            </a:lvl3pPr>
            <a:lvl4pPr marL="1371600" indent="0" algn="l" defTabSz="914400" rtl="0" eaLnBrk="1" latinLnBrk="0" hangingPunct="1">
              <a:spcBef>
                <a:spcPct val="20000"/>
              </a:spcBef>
              <a:buFont typeface="Arial" pitchFamily="34" charset="0"/>
              <a:buNone/>
              <a:defRPr sz="2800">
                <a:latin typeface="Calibri"/>
              </a:defRPr>
            </a:lvl4pPr>
            <a:lvl5pPr marL="1828800" indent="0" algn="l" defTabSz="914400" rtl="0" eaLnBrk="1" latinLnBrk="0" hangingPunct="1">
              <a:spcBef>
                <a:spcPct val="20000"/>
              </a:spcBef>
              <a:buFont typeface="Arial" pitchFamily="34" charset="0"/>
              <a:buNone/>
              <a:defRPr sz="2800">
                <a:latin typeface="Calibri"/>
              </a:defRPr>
            </a:lvl5pPr>
          </a:lstStyle>
          <a:p>
            <a:pPr lvl="0"/>
            <a:r>
              <a:rPr lang="en-US"/>
              <a:t>ItemTitle</a:t>
            </a:r>
          </a:p>
        </p:txBody>
      </p:sp>
      <p:sp>
        <p:nvSpPr>
          <p:cNvPr id="15" name="CONS" hidden="1"/>
          <p:cNvSpPr>
            <a:spLocks noGrp="1"/>
          </p:cNvSpPr>
          <p:nvPr>
            <p:ph type="body" sz="quarter" idx="19" hasCustomPrompt="1"/>
          </p:nvPr>
        </p:nvSpPr>
        <p:spPr>
          <a:xfrm>
            <a:off x="1270000" y="4826000"/>
            <a:ext cx="5080000" cy="444500"/>
          </a:xfrm>
          <a:prstGeom prst="rect">
            <a:avLst/>
          </a:prstGeom>
        </p:spPr>
        <p:txBody>
          <a:bodyPr/>
          <a:lstStyle>
            <a:lvl1pPr marL="0" indent="0" algn="l" defTabSz="914400" rtl="0" eaLnBrk="1" latinLnBrk="0" hangingPunct="1">
              <a:spcBef>
                <a:spcPct val="20000"/>
              </a:spcBef>
              <a:buFont typeface="Arial" pitchFamily="34" charset="0"/>
              <a:buNone/>
              <a:defRPr sz="2800">
                <a:latin typeface="Calibri"/>
              </a:defRPr>
            </a:lvl1pPr>
            <a:lvl2pPr marL="457200" indent="0" algn="l" defTabSz="914400" rtl="0" eaLnBrk="1" latinLnBrk="0" hangingPunct="1">
              <a:spcBef>
                <a:spcPct val="20000"/>
              </a:spcBef>
              <a:buFont typeface="Arial" pitchFamily="34" charset="0"/>
              <a:buNone/>
              <a:defRPr sz="2800">
                <a:latin typeface="Calibri"/>
              </a:defRPr>
            </a:lvl2pPr>
            <a:lvl3pPr marL="914400" indent="0" algn="l" defTabSz="914400" rtl="0" eaLnBrk="1" latinLnBrk="0" hangingPunct="1">
              <a:spcBef>
                <a:spcPct val="20000"/>
              </a:spcBef>
              <a:buFont typeface="Arial" pitchFamily="34" charset="0"/>
              <a:buNone/>
              <a:defRPr sz="2800">
                <a:latin typeface="Calibri"/>
              </a:defRPr>
            </a:lvl3pPr>
            <a:lvl4pPr marL="1371600" indent="0" algn="l" defTabSz="914400" rtl="0" eaLnBrk="1" latinLnBrk="0" hangingPunct="1">
              <a:spcBef>
                <a:spcPct val="20000"/>
              </a:spcBef>
              <a:buFont typeface="Arial" pitchFamily="34" charset="0"/>
              <a:buNone/>
              <a:defRPr sz="2800">
                <a:latin typeface="Calibri"/>
              </a:defRPr>
            </a:lvl4pPr>
            <a:lvl5pPr marL="1828800" indent="0" algn="l" defTabSz="914400" rtl="0" eaLnBrk="1" latinLnBrk="0" hangingPunct="1">
              <a:spcBef>
                <a:spcPct val="20000"/>
              </a:spcBef>
              <a:buFont typeface="Arial" pitchFamily="34" charset="0"/>
              <a:buNone/>
              <a:defRPr sz="2800">
                <a:latin typeface="Calibri"/>
              </a:defRPr>
            </a:lvl5pPr>
          </a:lstStyle>
          <a:p>
            <a:pPr lvl="0"/>
            <a:r>
              <a:rPr lang="en-US"/>
              <a:t>CONS</a:t>
            </a:r>
          </a:p>
        </p:txBody>
      </p:sp>
      <p:sp>
        <p:nvSpPr>
          <p:cNvPr id="16" name="SlideNumber"/>
          <p:cNvSpPr>
            <a:spLocks noGrp="1"/>
          </p:cNvSpPr>
          <p:nvPr>
            <p:ph type="body" sz="quarter" idx="20" hasCustomPrompt="1"/>
          </p:nvPr>
        </p:nvSpPr>
        <p:spPr>
          <a:xfrm>
            <a:off x="7388352" y="6556248"/>
            <a:ext cx="1527048" cy="228600"/>
          </a:xfrm>
          <a:prstGeom prst="rect">
            <a:avLst/>
          </a:prstGeom>
        </p:spPr>
        <p:txBody>
          <a:bodyPr anchor="ctr" anchorCtr="0"/>
          <a:lstStyle>
            <a:lvl1pPr marL="0" indent="0" algn="r" defTabSz="914400" rtl="0" eaLnBrk="1" latinLnBrk="0" hangingPunct="1">
              <a:spcBef>
                <a:spcPct val="20000"/>
              </a:spcBef>
              <a:buFont typeface="Arial" pitchFamily="34" charset="0"/>
              <a:buNone/>
              <a:defRPr sz="1800">
                <a:latin typeface="Calibri"/>
              </a:defRPr>
            </a:lvl1pPr>
            <a:lvl2pPr marL="457200" indent="0" algn="l" defTabSz="914400" rtl="0" eaLnBrk="1" latinLnBrk="0" hangingPunct="1">
              <a:spcBef>
                <a:spcPct val="20000"/>
              </a:spcBef>
              <a:buFont typeface="Arial" pitchFamily="34" charset="0"/>
              <a:buNone/>
              <a:defRPr sz="2800">
                <a:latin typeface="Calibri"/>
              </a:defRPr>
            </a:lvl2pPr>
            <a:lvl3pPr marL="914400" indent="0" algn="l" defTabSz="914400" rtl="0" eaLnBrk="1" latinLnBrk="0" hangingPunct="1">
              <a:spcBef>
                <a:spcPct val="20000"/>
              </a:spcBef>
              <a:buFont typeface="Arial" pitchFamily="34" charset="0"/>
              <a:buNone/>
              <a:defRPr sz="2800">
                <a:latin typeface="Calibri"/>
              </a:defRPr>
            </a:lvl3pPr>
            <a:lvl4pPr marL="1371600" indent="0" algn="l" defTabSz="914400" rtl="0" eaLnBrk="1" latinLnBrk="0" hangingPunct="1">
              <a:spcBef>
                <a:spcPct val="20000"/>
              </a:spcBef>
              <a:buFont typeface="Arial" pitchFamily="34" charset="0"/>
              <a:buNone/>
              <a:defRPr sz="2800">
                <a:latin typeface="Calibri"/>
              </a:defRPr>
            </a:lvl4pPr>
            <a:lvl5pPr marL="1828800" indent="0" algn="l" defTabSz="914400" rtl="0" eaLnBrk="1" latinLnBrk="0" hangingPunct="1">
              <a:spcBef>
                <a:spcPct val="20000"/>
              </a:spcBef>
              <a:buFont typeface="Arial" pitchFamily="34" charset="0"/>
              <a:buNone/>
              <a:defRPr sz="2800">
                <a:latin typeface="Calibri"/>
              </a:defRPr>
            </a:lvl5pPr>
          </a:lstStyle>
          <a:p>
            <a:pPr lvl="0"/>
            <a:r>
              <a:rPr lang="en-US" dirty="0" err="1"/>
              <a:t>SlideNumber</a:t>
            </a:r>
            <a:endParaRPr lang="en-US" dirty="0"/>
          </a:p>
        </p:txBody>
      </p:sp>
      <p:sp>
        <p:nvSpPr>
          <p:cNvPr id="17" name="Copyright" hidden="1"/>
          <p:cNvSpPr>
            <a:spLocks noGrp="1"/>
          </p:cNvSpPr>
          <p:nvPr>
            <p:ph type="body" sz="quarter" idx="21" hasCustomPrompt="1"/>
          </p:nvPr>
        </p:nvSpPr>
        <p:spPr>
          <a:xfrm>
            <a:off x="1270000" y="5842000"/>
            <a:ext cx="5080000" cy="444500"/>
          </a:xfrm>
          <a:prstGeom prst="rect">
            <a:avLst/>
          </a:prstGeom>
        </p:spPr>
        <p:txBody>
          <a:bodyPr/>
          <a:lstStyle>
            <a:lvl1pPr marL="0" indent="0" algn="l" defTabSz="914400" rtl="0" eaLnBrk="1" latinLnBrk="0" hangingPunct="1">
              <a:spcBef>
                <a:spcPct val="20000"/>
              </a:spcBef>
              <a:buFont typeface="Arial" pitchFamily="34" charset="0"/>
              <a:buNone/>
              <a:defRPr sz="2800">
                <a:latin typeface="Calibri"/>
              </a:defRPr>
            </a:lvl1pPr>
            <a:lvl2pPr marL="457200" indent="0" algn="l" defTabSz="914400" rtl="0" eaLnBrk="1" latinLnBrk="0" hangingPunct="1">
              <a:spcBef>
                <a:spcPct val="20000"/>
              </a:spcBef>
              <a:buFont typeface="Arial" pitchFamily="34" charset="0"/>
              <a:buNone/>
              <a:defRPr sz="2800">
                <a:latin typeface="Calibri"/>
              </a:defRPr>
            </a:lvl2pPr>
            <a:lvl3pPr marL="914400" indent="0" algn="l" defTabSz="914400" rtl="0" eaLnBrk="1" latinLnBrk="0" hangingPunct="1">
              <a:spcBef>
                <a:spcPct val="20000"/>
              </a:spcBef>
              <a:buFont typeface="Arial" pitchFamily="34" charset="0"/>
              <a:buNone/>
              <a:defRPr sz="2800">
                <a:latin typeface="Calibri"/>
              </a:defRPr>
            </a:lvl3pPr>
            <a:lvl4pPr marL="1371600" indent="0" algn="l" defTabSz="914400" rtl="0" eaLnBrk="1" latinLnBrk="0" hangingPunct="1">
              <a:spcBef>
                <a:spcPct val="20000"/>
              </a:spcBef>
              <a:buFont typeface="Arial" pitchFamily="34" charset="0"/>
              <a:buNone/>
              <a:defRPr sz="2800">
                <a:latin typeface="Calibri"/>
              </a:defRPr>
            </a:lvl4pPr>
            <a:lvl5pPr marL="1828800" indent="0" algn="l" defTabSz="914400" rtl="0" eaLnBrk="1" latinLnBrk="0" hangingPunct="1">
              <a:spcBef>
                <a:spcPct val="20000"/>
              </a:spcBef>
              <a:buFont typeface="Arial" pitchFamily="34" charset="0"/>
              <a:buNone/>
              <a:defRPr sz="2800">
                <a:latin typeface="Calibri"/>
              </a:defRPr>
            </a:lvl5pPr>
          </a:lstStyle>
          <a:p>
            <a:pPr lvl="0"/>
            <a:r>
              <a:rPr lang="en-US"/>
              <a:t>Copyright</a:t>
            </a:r>
          </a:p>
        </p:txBody>
      </p:sp>
      <p:graphicFrame>
        <p:nvGraphicFramePr>
          <p:cNvPr id="18" name="SectionsTable"/>
          <p:cNvGraphicFramePr>
            <a:graphicFrameLocks noGrp="1"/>
          </p:cNvGraphicFramePr>
          <p:nvPr userDrawn="1">
            <p:extLst>
              <p:ext uri="{D42A27DB-BD31-4B8C-83A1-F6EECF244321}">
                <p14:modId xmlns:p14="http://schemas.microsoft.com/office/powerpoint/2010/main" val="3328640050"/>
              </p:ext>
            </p:extLst>
          </p:nvPr>
        </p:nvGraphicFramePr>
        <p:xfrm>
          <a:off x="228600" y="1905000"/>
          <a:ext cx="8763000" cy="426720"/>
        </p:xfrm>
        <a:graphic>
          <a:graphicData uri="http://schemas.openxmlformats.org/drawingml/2006/table">
            <a:tbl>
              <a:tblPr>
                <a:tableStyleId>{5C22544A-7EE6-4342-B048-85BDC9FD1C3A}</a:tableStyleId>
              </a:tblPr>
              <a:tblGrid>
                <a:gridCol w="697938">
                  <a:extLst>
                    <a:ext uri="{9D8B030D-6E8A-4147-A177-3AD203B41FA5}">
                      <a16:colId xmlns="" xmlns:a16="http://schemas.microsoft.com/office/drawing/2014/main" val="20000"/>
                    </a:ext>
                  </a:extLst>
                </a:gridCol>
                <a:gridCol w="8065062">
                  <a:extLst>
                    <a:ext uri="{9D8B030D-6E8A-4147-A177-3AD203B41FA5}">
                      <a16:colId xmlns="" xmlns:a16="http://schemas.microsoft.com/office/drawing/2014/main" val="20001"/>
                    </a:ext>
                  </a:extLst>
                </a:gridCol>
              </a:tblGrid>
              <a:tr h="348343">
                <a:tc>
                  <a:txBody>
                    <a:bodyPr/>
                    <a:lstStyle/>
                    <a:p>
                      <a:pPr marL="0" algn="r" defTabSz="914400" rtl="0" eaLnBrk="1" latinLnBrk="0" hangingPunct="1">
                        <a:buNone/>
                      </a:pPr>
                      <a:endParaRPr lang="en-US" sz="2800" b="0" i="0" u="none" baseline="0" dirty="0">
                        <a:solidFill>
                          <a:srgbClr val="CC0000"/>
                        </a:solidFill>
                        <a:latin typeface="Calibri"/>
                      </a:endParaRPr>
                    </a:p>
                  </a:txBody>
                  <a:tcPr marT="0" marB="0">
                    <a:noFill/>
                  </a:tcPr>
                </a:tc>
                <a:tc>
                  <a:txBody>
                    <a:bodyPr/>
                    <a:lstStyle/>
                    <a:p>
                      <a:endParaRPr lang="en-US" sz="2800" dirty="0">
                        <a:solidFill>
                          <a:schemeClr val="tx1"/>
                        </a:solidFill>
                      </a:endParaRPr>
                    </a:p>
                  </a:txBody>
                  <a:tcPr marT="0" marB="0">
                    <a:noFill/>
                  </a:tcPr>
                </a:tc>
                <a:extLst>
                  <a:ext uri="{0D108BD9-81ED-4DB2-BD59-A6C34878D82A}">
                    <a16:rowId xmlns="" xmlns:a16="http://schemas.microsoft.com/office/drawing/2014/main" val="10000"/>
                  </a:ext>
                </a:extLst>
              </a:tr>
            </a:tbl>
          </a:graphicData>
        </a:graphic>
      </p:graphicFrame>
    </p:spTree>
    <p:extLst>
      <p:ext uri="{BB962C8B-B14F-4D97-AF65-F5344CB8AC3E}">
        <p14:creationId xmlns:p14="http://schemas.microsoft.com/office/powerpoint/2010/main" val="226102070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Sections">
    <p:spTree>
      <p:nvGrpSpPr>
        <p:cNvPr id="1" name=""/>
        <p:cNvGrpSpPr/>
        <p:nvPr/>
      </p:nvGrpSpPr>
      <p:grpSpPr>
        <a:xfrm>
          <a:off x="0" y="0"/>
          <a:ext cx="0" cy="0"/>
          <a:chOff x="0" y="0"/>
          <a:chExt cx="0" cy="0"/>
        </a:xfrm>
      </p:grpSpPr>
      <p:sp>
        <p:nvSpPr>
          <p:cNvPr id="8" name="ChapterSubTitle" hidden="1"/>
          <p:cNvSpPr>
            <a:spLocks noGrp="1"/>
          </p:cNvSpPr>
          <p:nvPr>
            <p:ph type="body" sz="quarter" idx="12" hasCustomPrompt="1"/>
          </p:nvPr>
        </p:nvSpPr>
        <p:spPr>
          <a:xfrm>
            <a:off x="1270000" y="1270000"/>
            <a:ext cx="5080000" cy="444500"/>
          </a:xfrm>
          <a:prstGeom prst="rect">
            <a:avLst/>
          </a:prstGeom>
        </p:spPr>
        <p:txBody>
          <a:bodyPr/>
          <a:lstStyle>
            <a:lvl1pPr marL="0" indent="0" algn="l" defTabSz="914400" rtl="0" eaLnBrk="1" latinLnBrk="0" hangingPunct="1">
              <a:spcBef>
                <a:spcPct val="20000"/>
              </a:spcBef>
              <a:buFont typeface="Arial" pitchFamily="34" charset="0"/>
              <a:buNone/>
              <a:defRPr sz="2800">
                <a:latin typeface="Calibri"/>
              </a:defRPr>
            </a:lvl1pPr>
            <a:lvl2pPr marL="457200" indent="0" algn="l" defTabSz="914400" rtl="0" eaLnBrk="1" latinLnBrk="0" hangingPunct="1">
              <a:spcBef>
                <a:spcPct val="20000"/>
              </a:spcBef>
              <a:buFont typeface="Arial" pitchFamily="34" charset="0"/>
              <a:buNone/>
              <a:defRPr sz="2800">
                <a:latin typeface="Calibri"/>
              </a:defRPr>
            </a:lvl2pPr>
            <a:lvl3pPr marL="914400" indent="0" algn="l" defTabSz="914400" rtl="0" eaLnBrk="1" latinLnBrk="0" hangingPunct="1">
              <a:spcBef>
                <a:spcPct val="20000"/>
              </a:spcBef>
              <a:buFont typeface="Arial" pitchFamily="34" charset="0"/>
              <a:buNone/>
              <a:defRPr sz="2800">
                <a:latin typeface="Calibri"/>
              </a:defRPr>
            </a:lvl3pPr>
            <a:lvl4pPr marL="1371600" indent="0" algn="l" defTabSz="914400" rtl="0" eaLnBrk="1" latinLnBrk="0" hangingPunct="1">
              <a:spcBef>
                <a:spcPct val="20000"/>
              </a:spcBef>
              <a:buFont typeface="Arial" pitchFamily="34" charset="0"/>
              <a:buNone/>
              <a:defRPr sz="2800">
                <a:latin typeface="Calibri"/>
              </a:defRPr>
            </a:lvl4pPr>
            <a:lvl5pPr marL="1828800" indent="0" algn="l" defTabSz="914400" rtl="0" eaLnBrk="1" latinLnBrk="0" hangingPunct="1">
              <a:spcBef>
                <a:spcPct val="20000"/>
              </a:spcBef>
              <a:buFont typeface="Arial" pitchFamily="34" charset="0"/>
              <a:buNone/>
              <a:defRPr sz="2800">
                <a:latin typeface="Calibri"/>
              </a:defRPr>
            </a:lvl5pPr>
          </a:lstStyle>
          <a:p>
            <a:pPr lvl="0"/>
            <a:r>
              <a:rPr lang="en-US"/>
              <a:t>ChapterSubTitle</a:t>
            </a:r>
          </a:p>
        </p:txBody>
      </p:sp>
      <p:sp>
        <p:nvSpPr>
          <p:cNvPr id="9" name="SectionNumber" hidden="1"/>
          <p:cNvSpPr>
            <a:spLocks noGrp="1"/>
          </p:cNvSpPr>
          <p:nvPr>
            <p:ph type="body" sz="quarter" idx="13" hasCustomPrompt="1"/>
          </p:nvPr>
        </p:nvSpPr>
        <p:spPr>
          <a:xfrm>
            <a:off x="1270000" y="1778000"/>
            <a:ext cx="5080000" cy="444500"/>
          </a:xfrm>
          <a:prstGeom prst="rect">
            <a:avLst/>
          </a:prstGeom>
        </p:spPr>
        <p:txBody>
          <a:bodyPr/>
          <a:lstStyle>
            <a:lvl1pPr marL="0" indent="0" algn="l" defTabSz="914400" rtl="0" eaLnBrk="1" latinLnBrk="0" hangingPunct="1">
              <a:spcBef>
                <a:spcPct val="20000"/>
              </a:spcBef>
              <a:buFont typeface="Arial" pitchFamily="34" charset="0"/>
              <a:buNone/>
              <a:defRPr sz="2800">
                <a:latin typeface="Calibri"/>
              </a:defRPr>
            </a:lvl1pPr>
            <a:lvl2pPr marL="457200" indent="0" algn="l" defTabSz="914400" rtl="0" eaLnBrk="1" latinLnBrk="0" hangingPunct="1">
              <a:spcBef>
                <a:spcPct val="20000"/>
              </a:spcBef>
              <a:buFont typeface="Arial" pitchFamily="34" charset="0"/>
              <a:buNone/>
              <a:defRPr sz="2800">
                <a:latin typeface="Calibri"/>
              </a:defRPr>
            </a:lvl2pPr>
            <a:lvl3pPr marL="914400" indent="0" algn="l" defTabSz="914400" rtl="0" eaLnBrk="1" latinLnBrk="0" hangingPunct="1">
              <a:spcBef>
                <a:spcPct val="20000"/>
              </a:spcBef>
              <a:buFont typeface="Arial" pitchFamily="34" charset="0"/>
              <a:buNone/>
              <a:defRPr sz="2800">
                <a:latin typeface="Calibri"/>
              </a:defRPr>
            </a:lvl3pPr>
            <a:lvl4pPr marL="1371600" indent="0" algn="l" defTabSz="914400" rtl="0" eaLnBrk="1" latinLnBrk="0" hangingPunct="1">
              <a:spcBef>
                <a:spcPct val="20000"/>
              </a:spcBef>
              <a:buFont typeface="Arial" pitchFamily="34" charset="0"/>
              <a:buNone/>
              <a:defRPr sz="2800">
                <a:latin typeface="Calibri"/>
              </a:defRPr>
            </a:lvl4pPr>
            <a:lvl5pPr marL="1828800" indent="0" algn="l" defTabSz="914400" rtl="0" eaLnBrk="1" latinLnBrk="0" hangingPunct="1">
              <a:spcBef>
                <a:spcPct val="20000"/>
              </a:spcBef>
              <a:buFont typeface="Arial" pitchFamily="34" charset="0"/>
              <a:buNone/>
              <a:defRPr sz="2800">
                <a:latin typeface="Calibri"/>
              </a:defRPr>
            </a:lvl5pPr>
          </a:lstStyle>
          <a:p>
            <a:pPr lvl="0"/>
            <a:r>
              <a:rPr lang="en-US"/>
              <a:t>SectionNumber</a:t>
            </a:r>
          </a:p>
        </p:txBody>
      </p:sp>
      <p:sp>
        <p:nvSpPr>
          <p:cNvPr id="10" name="SectionTitle" hidden="1"/>
          <p:cNvSpPr>
            <a:spLocks noGrp="1"/>
          </p:cNvSpPr>
          <p:nvPr>
            <p:ph type="body" sz="quarter" idx="14" hasCustomPrompt="1"/>
          </p:nvPr>
        </p:nvSpPr>
        <p:spPr>
          <a:xfrm>
            <a:off x="1270000" y="2286000"/>
            <a:ext cx="5080000" cy="444500"/>
          </a:xfrm>
          <a:prstGeom prst="rect">
            <a:avLst/>
          </a:prstGeom>
        </p:spPr>
        <p:txBody>
          <a:bodyPr/>
          <a:lstStyle>
            <a:lvl1pPr marL="0" indent="0" algn="l" defTabSz="914400" rtl="0" eaLnBrk="1" latinLnBrk="0" hangingPunct="1">
              <a:spcBef>
                <a:spcPct val="20000"/>
              </a:spcBef>
              <a:buFont typeface="Arial" pitchFamily="34" charset="0"/>
              <a:buNone/>
              <a:defRPr sz="2800">
                <a:latin typeface="Calibri"/>
              </a:defRPr>
            </a:lvl1pPr>
            <a:lvl2pPr marL="457200" indent="0" algn="l" defTabSz="914400" rtl="0" eaLnBrk="1" latinLnBrk="0" hangingPunct="1">
              <a:spcBef>
                <a:spcPct val="20000"/>
              </a:spcBef>
              <a:buFont typeface="Arial" pitchFamily="34" charset="0"/>
              <a:buNone/>
              <a:defRPr sz="2800">
                <a:latin typeface="Calibri"/>
              </a:defRPr>
            </a:lvl2pPr>
            <a:lvl3pPr marL="914400" indent="0" algn="l" defTabSz="914400" rtl="0" eaLnBrk="1" latinLnBrk="0" hangingPunct="1">
              <a:spcBef>
                <a:spcPct val="20000"/>
              </a:spcBef>
              <a:buFont typeface="Arial" pitchFamily="34" charset="0"/>
              <a:buNone/>
              <a:defRPr sz="2800">
                <a:latin typeface="Calibri"/>
              </a:defRPr>
            </a:lvl3pPr>
            <a:lvl4pPr marL="1371600" indent="0" algn="l" defTabSz="914400" rtl="0" eaLnBrk="1" latinLnBrk="0" hangingPunct="1">
              <a:spcBef>
                <a:spcPct val="20000"/>
              </a:spcBef>
              <a:buFont typeface="Arial" pitchFamily="34" charset="0"/>
              <a:buNone/>
              <a:defRPr sz="2800">
                <a:latin typeface="Calibri"/>
              </a:defRPr>
            </a:lvl4pPr>
            <a:lvl5pPr marL="1828800" indent="0" algn="l" defTabSz="914400" rtl="0" eaLnBrk="1" latinLnBrk="0" hangingPunct="1">
              <a:spcBef>
                <a:spcPct val="20000"/>
              </a:spcBef>
              <a:buFont typeface="Arial" pitchFamily="34" charset="0"/>
              <a:buNone/>
              <a:defRPr sz="2800">
                <a:latin typeface="Calibri"/>
              </a:defRPr>
            </a:lvl5pPr>
          </a:lstStyle>
          <a:p>
            <a:pPr lvl="0"/>
            <a:r>
              <a:rPr lang="en-US"/>
              <a:t>SectionTitle</a:t>
            </a:r>
          </a:p>
        </p:txBody>
      </p:sp>
      <p:sp>
        <p:nvSpPr>
          <p:cNvPr id="11" name="ObjectiveNumber" hidden="1"/>
          <p:cNvSpPr>
            <a:spLocks noGrp="1"/>
          </p:cNvSpPr>
          <p:nvPr>
            <p:ph type="body" sz="quarter" idx="15" hasCustomPrompt="1"/>
          </p:nvPr>
        </p:nvSpPr>
        <p:spPr>
          <a:xfrm>
            <a:off x="1270000" y="2794000"/>
            <a:ext cx="5080000" cy="444500"/>
          </a:xfrm>
          <a:prstGeom prst="rect">
            <a:avLst/>
          </a:prstGeom>
        </p:spPr>
        <p:txBody>
          <a:bodyPr/>
          <a:lstStyle>
            <a:lvl1pPr marL="0" indent="0" algn="l" defTabSz="914400" rtl="0" eaLnBrk="1" latinLnBrk="0" hangingPunct="1">
              <a:spcBef>
                <a:spcPct val="20000"/>
              </a:spcBef>
              <a:buFont typeface="Arial" pitchFamily="34" charset="0"/>
              <a:buNone/>
              <a:defRPr sz="2800">
                <a:latin typeface="Calibri"/>
              </a:defRPr>
            </a:lvl1pPr>
            <a:lvl2pPr marL="457200" indent="0" algn="l" defTabSz="914400" rtl="0" eaLnBrk="1" latinLnBrk="0" hangingPunct="1">
              <a:spcBef>
                <a:spcPct val="20000"/>
              </a:spcBef>
              <a:buFont typeface="Arial" pitchFamily="34" charset="0"/>
              <a:buNone/>
              <a:defRPr sz="2800">
                <a:latin typeface="Calibri"/>
              </a:defRPr>
            </a:lvl2pPr>
            <a:lvl3pPr marL="914400" indent="0" algn="l" defTabSz="914400" rtl="0" eaLnBrk="1" latinLnBrk="0" hangingPunct="1">
              <a:spcBef>
                <a:spcPct val="20000"/>
              </a:spcBef>
              <a:buFont typeface="Arial" pitchFamily="34" charset="0"/>
              <a:buNone/>
              <a:defRPr sz="2800">
                <a:latin typeface="Calibri"/>
              </a:defRPr>
            </a:lvl3pPr>
            <a:lvl4pPr marL="1371600" indent="0" algn="l" defTabSz="914400" rtl="0" eaLnBrk="1" latinLnBrk="0" hangingPunct="1">
              <a:spcBef>
                <a:spcPct val="20000"/>
              </a:spcBef>
              <a:buFont typeface="Arial" pitchFamily="34" charset="0"/>
              <a:buNone/>
              <a:defRPr sz="2800">
                <a:latin typeface="Calibri"/>
              </a:defRPr>
            </a:lvl4pPr>
            <a:lvl5pPr marL="1828800" indent="0" algn="l" defTabSz="914400" rtl="0" eaLnBrk="1" latinLnBrk="0" hangingPunct="1">
              <a:spcBef>
                <a:spcPct val="20000"/>
              </a:spcBef>
              <a:buFont typeface="Arial" pitchFamily="34" charset="0"/>
              <a:buNone/>
              <a:defRPr sz="2800">
                <a:latin typeface="Calibri"/>
              </a:defRPr>
            </a:lvl5pPr>
          </a:lstStyle>
          <a:p>
            <a:pPr lvl="0"/>
            <a:r>
              <a:rPr lang="en-US"/>
              <a:t>ObjectiveNumber</a:t>
            </a:r>
          </a:p>
        </p:txBody>
      </p:sp>
      <p:sp>
        <p:nvSpPr>
          <p:cNvPr id="12" name="Objective" hidden="1"/>
          <p:cNvSpPr>
            <a:spLocks noGrp="1"/>
          </p:cNvSpPr>
          <p:nvPr>
            <p:ph type="body" sz="quarter" idx="16" hasCustomPrompt="1"/>
          </p:nvPr>
        </p:nvSpPr>
        <p:spPr>
          <a:xfrm>
            <a:off x="1270000" y="3302000"/>
            <a:ext cx="5080000" cy="444500"/>
          </a:xfrm>
          <a:prstGeom prst="rect">
            <a:avLst/>
          </a:prstGeom>
        </p:spPr>
        <p:txBody>
          <a:bodyPr/>
          <a:lstStyle>
            <a:lvl1pPr marL="0" indent="0" algn="l" defTabSz="914400" rtl="0" eaLnBrk="1" latinLnBrk="0" hangingPunct="1">
              <a:spcBef>
                <a:spcPct val="20000"/>
              </a:spcBef>
              <a:buFont typeface="Arial" pitchFamily="34" charset="0"/>
              <a:buNone/>
              <a:defRPr sz="2800">
                <a:latin typeface="Calibri"/>
              </a:defRPr>
            </a:lvl1pPr>
            <a:lvl2pPr marL="457200" indent="0" algn="l" defTabSz="914400" rtl="0" eaLnBrk="1" latinLnBrk="0" hangingPunct="1">
              <a:spcBef>
                <a:spcPct val="20000"/>
              </a:spcBef>
              <a:buFont typeface="Arial" pitchFamily="34" charset="0"/>
              <a:buNone/>
              <a:defRPr sz="2800">
                <a:latin typeface="Calibri"/>
              </a:defRPr>
            </a:lvl2pPr>
            <a:lvl3pPr marL="914400" indent="0" algn="l" defTabSz="914400" rtl="0" eaLnBrk="1" latinLnBrk="0" hangingPunct="1">
              <a:spcBef>
                <a:spcPct val="20000"/>
              </a:spcBef>
              <a:buFont typeface="Arial" pitchFamily="34" charset="0"/>
              <a:buNone/>
              <a:defRPr sz="2800">
                <a:latin typeface="Calibri"/>
              </a:defRPr>
            </a:lvl3pPr>
            <a:lvl4pPr marL="1371600" indent="0" algn="l" defTabSz="914400" rtl="0" eaLnBrk="1" latinLnBrk="0" hangingPunct="1">
              <a:spcBef>
                <a:spcPct val="20000"/>
              </a:spcBef>
              <a:buFont typeface="Arial" pitchFamily="34" charset="0"/>
              <a:buNone/>
              <a:defRPr sz="2800">
                <a:latin typeface="Calibri"/>
              </a:defRPr>
            </a:lvl4pPr>
            <a:lvl5pPr marL="1828800" indent="0" algn="l" defTabSz="914400" rtl="0" eaLnBrk="1" latinLnBrk="0" hangingPunct="1">
              <a:spcBef>
                <a:spcPct val="20000"/>
              </a:spcBef>
              <a:buFont typeface="Arial" pitchFamily="34" charset="0"/>
              <a:buNone/>
              <a:defRPr sz="2800">
                <a:latin typeface="Calibri"/>
              </a:defRPr>
            </a:lvl5pPr>
          </a:lstStyle>
          <a:p>
            <a:pPr lvl="0"/>
            <a:r>
              <a:rPr lang="en-US"/>
              <a:t>Objective</a:t>
            </a:r>
          </a:p>
        </p:txBody>
      </p:sp>
      <p:sp>
        <p:nvSpPr>
          <p:cNvPr id="13" name="ItemNumber" hidden="1"/>
          <p:cNvSpPr>
            <a:spLocks noGrp="1"/>
          </p:cNvSpPr>
          <p:nvPr>
            <p:ph type="body" sz="quarter" idx="17" hasCustomPrompt="1"/>
          </p:nvPr>
        </p:nvSpPr>
        <p:spPr>
          <a:xfrm>
            <a:off x="1270000" y="3810000"/>
            <a:ext cx="5080000" cy="444500"/>
          </a:xfrm>
          <a:prstGeom prst="rect">
            <a:avLst/>
          </a:prstGeom>
        </p:spPr>
        <p:txBody>
          <a:bodyPr/>
          <a:lstStyle>
            <a:lvl1pPr marL="0" indent="0" algn="l" defTabSz="914400" rtl="0" eaLnBrk="1" latinLnBrk="0" hangingPunct="1">
              <a:spcBef>
                <a:spcPct val="20000"/>
              </a:spcBef>
              <a:buFont typeface="Arial" pitchFamily="34" charset="0"/>
              <a:buNone/>
              <a:defRPr sz="2800">
                <a:latin typeface="Calibri"/>
              </a:defRPr>
            </a:lvl1pPr>
            <a:lvl2pPr marL="457200" indent="0" algn="l" defTabSz="914400" rtl="0" eaLnBrk="1" latinLnBrk="0" hangingPunct="1">
              <a:spcBef>
                <a:spcPct val="20000"/>
              </a:spcBef>
              <a:buFont typeface="Arial" pitchFamily="34" charset="0"/>
              <a:buNone/>
              <a:defRPr sz="2800">
                <a:latin typeface="Calibri"/>
              </a:defRPr>
            </a:lvl2pPr>
            <a:lvl3pPr marL="914400" indent="0" algn="l" defTabSz="914400" rtl="0" eaLnBrk="1" latinLnBrk="0" hangingPunct="1">
              <a:spcBef>
                <a:spcPct val="20000"/>
              </a:spcBef>
              <a:buFont typeface="Arial" pitchFamily="34" charset="0"/>
              <a:buNone/>
              <a:defRPr sz="2800">
                <a:latin typeface="Calibri"/>
              </a:defRPr>
            </a:lvl3pPr>
            <a:lvl4pPr marL="1371600" indent="0" algn="l" defTabSz="914400" rtl="0" eaLnBrk="1" latinLnBrk="0" hangingPunct="1">
              <a:spcBef>
                <a:spcPct val="20000"/>
              </a:spcBef>
              <a:buFont typeface="Arial" pitchFamily="34" charset="0"/>
              <a:buNone/>
              <a:defRPr sz="2800">
                <a:latin typeface="Calibri"/>
              </a:defRPr>
            </a:lvl4pPr>
            <a:lvl5pPr marL="1828800" indent="0" algn="l" defTabSz="914400" rtl="0" eaLnBrk="1" latinLnBrk="0" hangingPunct="1">
              <a:spcBef>
                <a:spcPct val="20000"/>
              </a:spcBef>
              <a:buFont typeface="Arial" pitchFamily="34" charset="0"/>
              <a:buNone/>
              <a:defRPr sz="2800">
                <a:latin typeface="Calibri"/>
              </a:defRPr>
            </a:lvl5pPr>
          </a:lstStyle>
          <a:p>
            <a:pPr lvl="0"/>
            <a:r>
              <a:rPr lang="en-US"/>
              <a:t>ItemNumber</a:t>
            </a:r>
          </a:p>
        </p:txBody>
      </p:sp>
      <p:sp>
        <p:nvSpPr>
          <p:cNvPr id="14" name="ItemTitle" hidden="1"/>
          <p:cNvSpPr>
            <a:spLocks noGrp="1"/>
          </p:cNvSpPr>
          <p:nvPr>
            <p:ph type="body" sz="quarter" idx="18" hasCustomPrompt="1"/>
          </p:nvPr>
        </p:nvSpPr>
        <p:spPr>
          <a:xfrm>
            <a:off x="1270000" y="4318000"/>
            <a:ext cx="5080000" cy="444500"/>
          </a:xfrm>
          <a:prstGeom prst="rect">
            <a:avLst/>
          </a:prstGeom>
        </p:spPr>
        <p:txBody>
          <a:bodyPr/>
          <a:lstStyle>
            <a:lvl1pPr marL="0" indent="0" algn="l" defTabSz="914400" rtl="0" eaLnBrk="1" latinLnBrk="0" hangingPunct="1">
              <a:spcBef>
                <a:spcPct val="20000"/>
              </a:spcBef>
              <a:buFont typeface="Arial" pitchFamily="34" charset="0"/>
              <a:buNone/>
              <a:defRPr sz="2800">
                <a:latin typeface="Calibri"/>
              </a:defRPr>
            </a:lvl1pPr>
            <a:lvl2pPr marL="457200" indent="0" algn="l" defTabSz="914400" rtl="0" eaLnBrk="1" latinLnBrk="0" hangingPunct="1">
              <a:spcBef>
                <a:spcPct val="20000"/>
              </a:spcBef>
              <a:buFont typeface="Arial" pitchFamily="34" charset="0"/>
              <a:buNone/>
              <a:defRPr sz="2800">
                <a:latin typeface="Calibri"/>
              </a:defRPr>
            </a:lvl2pPr>
            <a:lvl3pPr marL="914400" indent="0" algn="l" defTabSz="914400" rtl="0" eaLnBrk="1" latinLnBrk="0" hangingPunct="1">
              <a:spcBef>
                <a:spcPct val="20000"/>
              </a:spcBef>
              <a:buFont typeface="Arial" pitchFamily="34" charset="0"/>
              <a:buNone/>
              <a:defRPr sz="2800">
                <a:latin typeface="Calibri"/>
              </a:defRPr>
            </a:lvl3pPr>
            <a:lvl4pPr marL="1371600" indent="0" algn="l" defTabSz="914400" rtl="0" eaLnBrk="1" latinLnBrk="0" hangingPunct="1">
              <a:spcBef>
                <a:spcPct val="20000"/>
              </a:spcBef>
              <a:buFont typeface="Arial" pitchFamily="34" charset="0"/>
              <a:buNone/>
              <a:defRPr sz="2800">
                <a:latin typeface="Calibri"/>
              </a:defRPr>
            </a:lvl4pPr>
            <a:lvl5pPr marL="1828800" indent="0" algn="l" defTabSz="914400" rtl="0" eaLnBrk="1" latinLnBrk="0" hangingPunct="1">
              <a:spcBef>
                <a:spcPct val="20000"/>
              </a:spcBef>
              <a:buFont typeface="Arial" pitchFamily="34" charset="0"/>
              <a:buNone/>
              <a:defRPr sz="2800">
                <a:latin typeface="Calibri"/>
              </a:defRPr>
            </a:lvl5pPr>
          </a:lstStyle>
          <a:p>
            <a:pPr lvl="0"/>
            <a:r>
              <a:rPr lang="en-US"/>
              <a:t>ItemTitle</a:t>
            </a:r>
          </a:p>
        </p:txBody>
      </p:sp>
      <p:sp>
        <p:nvSpPr>
          <p:cNvPr id="15" name="CONS" hidden="1"/>
          <p:cNvSpPr>
            <a:spLocks noGrp="1"/>
          </p:cNvSpPr>
          <p:nvPr>
            <p:ph type="body" sz="quarter" idx="19" hasCustomPrompt="1"/>
          </p:nvPr>
        </p:nvSpPr>
        <p:spPr>
          <a:xfrm>
            <a:off x="1270000" y="4826000"/>
            <a:ext cx="5080000" cy="444500"/>
          </a:xfrm>
          <a:prstGeom prst="rect">
            <a:avLst/>
          </a:prstGeom>
        </p:spPr>
        <p:txBody>
          <a:bodyPr/>
          <a:lstStyle>
            <a:lvl1pPr marL="0" indent="0" algn="l" defTabSz="914400" rtl="0" eaLnBrk="1" latinLnBrk="0" hangingPunct="1">
              <a:spcBef>
                <a:spcPct val="20000"/>
              </a:spcBef>
              <a:buFont typeface="Arial" pitchFamily="34" charset="0"/>
              <a:buNone/>
              <a:defRPr sz="2800">
                <a:latin typeface="Calibri"/>
              </a:defRPr>
            </a:lvl1pPr>
            <a:lvl2pPr marL="457200" indent="0" algn="l" defTabSz="914400" rtl="0" eaLnBrk="1" latinLnBrk="0" hangingPunct="1">
              <a:spcBef>
                <a:spcPct val="20000"/>
              </a:spcBef>
              <a:buFont typeface="Arial" pitchFamily="34" charset="0"/>
              <a:buNone/>
              <a:defRPr sz="2800">
                <a:latin typeface="Calibri"/>
              </a:defRPr>
            </a:lvl2pPr>
            <a:lvl3pPr marL="914400" indent="0" algn="l" defTabSz="914400" rtl="0" eaLnBrk="1" latinLnBrk="0" hangingPunct="1">
              <a:spcBef>
                <a:spcPct val="20000"/>
              </a:spcBef>
              <a:buFont typeface="Arial" pitchFamily="34" charset="0"/>
              <a:buNone/>
              <a:defRPr sz="2800">
                <a:latin typeface="Calibri"/>
              </a:defRPr>
            </a:lvl3pPr>
            <a:lvl4pPr marL="1371600" indent="0" algn="l" defTabSz="914400" rtl="0" eaLnBrk="1" latinLnBrk="0" hangingPunct="1">
              <a:spcBef>
                <a:spcPct val="20000"/>
              </a:spcBef>
              <a:buFont typeface="Arial" pitchFamily="34" charset="0"/>
              <a:buNone/>
              <a:defRPr sz="2800">
                <a:latin typeface="Calibri"/>
              </a:defRPr>
            </a:lvl4pPr>
            <a:lvl5pPr marL="1828800" indent="0" algn="l" defTabSz="914400" rtl="0" eaLnBrk="1" latinLnBrk="0" hangingPunct="1">
              <a:spcBef>
                <a:spcPct val="20000"/>
              </a:spcBef>
              <a:buFont typeface="Arial" pitchFamily="34" charset="0"/>
              <a:buNone/>
              <a:defRPr sz="2800">
                <a:latin typeface="Calibri"/>
              </a:defRPr>
            </a:lvl5pPr>
          </a:lstStyle>
          <a:p>
            <a:pPr lvl="0"/>
            <a:r>
              <a:rPr lang="en-US"/>
              <a:t>CONS</a:t>
            </a:r>
          </a:p>
        </p:txBody>
      </p:sp>
      <p:sp>
        <p:nvSpPr>
          <p:cNvPr id="16" name="SlideNumber"/>
          <p:cNvSpPr>
            <a:spLocks noGrp="1"/>
          </p:cNvSpPr>
          <p:nvPr>
            <p:ph type="body" sz="quarter" idx="20" hasCustomPrompt="1"/>
          </p:nvPr>
        </p:nvSpPr>
        <p:spPr>
          <a:xfrm>
            <a:off x="7388352" y="6556248"/>
            <a:ext cx="1527048" cy="228600"/>
          </a:xfrm>
          <a:prstGeom prst="rect">
            <a:avLst/>
          </a:prstGeom>
        </p:spPr>
        <p:txBody>
          <a:bodyPr anchor="ctr" anchorCtr="0"/>
          <a:lstStyle>
            <a:lvl1pPr marL="0" indent="0" algn="r" defTabSz="914400" rtl="0" eaLnBrk="1" latinLnBrk="0" hangingPunct="1">
              <a:spcBef>
                <a:spcPct val="20000"/>
              </a:spcBef>
              <a:buFont typeface="Arial" pitchFamily="34" charset="0"/>
              <a:buNone/>
              <a:defRPr sz="1800">
                <a:latin typeface="Calibri"/>
              </a:defRPr>
            </a:lvl1pPr>
            <a:lvl2pPr marL="457200" indent="0" algn="l" defTabSz="914400" rtl="0" eaLnBrk="1" latinLnBrk="0" hangingPunct="1">
              <a:spcBef>
                <a:spcPct val="20000"/>
              </a:spcBef>
              <a:buFont typeface="Arial" pitchFamily="34" charset="0"/>
              <a:buNone/>
              <a:defRPr sz="2800">
                <a:latin typeface="Calibri"/>
              </a:defRPr>
            </a:lvl2pPr>
            <a:lvl3pPr marL="914400" indent="0" algn="l" defTabSz="914400" rtl="0" eaLnBrk="1" latinLnBrk="0" hangingPunct="1">
              <a:spcBef>
                <a:spcPct val="20000"/>
              </a:spcBef>
              <a:buFont typeface="Arial" pitchFamily="34" charset="0"/>
              <a:buNone/>
              <a:defRPr sz="2800">
                <a:latin typeface="Calibri"/>
              </a:defRPr>
            </a:lvl3pPr>
            <a:lvl4pPr marL="1371600" indent="0" algn="l" defTabSz="914400" rtl="0" eaLnBrk="1" latinLnBrk="0" hangingPunct="1">
              <a:spcBef>
                <a:spcPct val="20000"/>
              </a:spcBef>
              <a:buFont typeface="Arial" pitchFamily="34" charset="0"/>
              <a:buNone/>
              <a:defRPr sz="2800">
                <a:latin typeface="Calibri"/>
              </a:defRPr>
            </a:lvl4pPr>
            <a:lvl5pPr marL="1828800" indent="0" algn="l" defTabSz="914400" rtl="0" eaLnBrk="1" latinLnBrk="0" hangingPunct="1">
              <a:spcBef>
                <a:spcPct val="20000"/>
              </a:spcBef>
              <a:buFont typeface="Arial" pitchFamily="34" charset="0"/>
              <a:buNone/>
              <a:defRPr sz="2800">
                <a:latin typeface="Calibri"/>
              </a:defRPr>
            </a:lvl5pPr>
          </a:lstStyle>
          <a:p>
            <a:pPr lvl="0"/>
            <a:r>
              <a:rPr lang="en-US" dirty="0" err="1"/>
              <a:t>SlideNumber</a:t>
            </a:r>
            <a:endParaRPr lang="en-US" dirty="0"/>
          </a:p>
        </p:txBody>
      </p:sp>
      <p:sp>
        <p:nvSpPr>
          <p:cNvPr id="17" name="Copyright" hidden="1"/>
          <p:cNvSpPr>
            <a:spLocks noGrp="1"/>
          </p:cNvSpPr>
          <p:nvPr>
            <p:ph type="body" sz="quarter" idx="21" hasCustomPrompt="1"/>
          </p:nvPr>
        </p:nvSpPr>
        <p:spPr>
          <a:xfrm>
            <a:off x="1270000" y="5842000"/>
            <a:ext cx="5080000" cy="444500"/>
          </a:xfrm>
          <a:prstGeom prst="rect">
            <a:avLst/>
          </a:prstGeom>
        </p:spPr>
        <p:txBody>
          <a:bodyPr/>
          <a:lstStyle>
            <a:lvl1pPr marL="0" indent="0" algn="l" defTabSz="914400" rtl="0" eaLnBrk="1" latinLnBrk="0" hangingPunct="1">
              <a:spcBef>
                <a:spcPct val="20000"/>
              </a:spcBef>
              <a:buFont typeface="Arial" pitchFamily="34" charset="0"/>
              <a:buNone/>
              <a:defRPr sz="2800">
                <a:latin typeface="Calibri"/>
              </a:defRPr>
            </a:lvl1pPr>
            <a:lvl2pPr marL="457200" indent="0" algn="l" defTabSz="914400" rtl="0" eaLnBrk="1" latinLnBrk="0" hangingPunct="1">
              <a:spcBef>
                <a:spcPct val="20000"/>
              </a:spcBef>
              <a:buFont typeface="Arial" pitchFamily="34" charset="0"/>
              <a:buNone/>
              <a:defRPr sz="2800">
                <a:latin typeface="Calibri"/>
              </a:defRPr>
            </a:lvl2pPr>
            <a:lvl3pPr marL="914400" indent="0" algn="l" defTabSz="914400" rtl="0" eaLnBrk="1" latinLnBrk="0" hangingPunct="1">
              <a:spcBef>
                <a:spcPct val="20000"/>
              </a:spcBef>
              <a:buFont typeface="Arial" pitchFamily="34" charset="0"/>
              <a:buNone/>
              <a:defRPr sz="2800">
                <a:latin typeface="Calibri"/>
              </a:defRPr>
            </a:lvl3pPr>
            <a:lvl4pPr marL="1371600" indent="0" algn="l" defTabSz="914400" rtl="0" eaLnBrk="1" latinLnBrk="0" hangingPunct="1">
              <a:spcBef>
                <a:spcPct val="20000"/>
              </a:spcBef>
              <a:buFont typeface="Arial" pitchFamily="34" charset="0"/>
              <a:buNone/>
              <a:defRPr sz="2800">
                <a:latin typeface="Calibri"/>
              </a:defRPr>
            </a:lvl4pPr>
            <a:lvl5pPr marL="1828800" indent="0" algn="l" defTabSz="914400" rtl="0" eaLnBrk="1" latinLnBrk="0" hangingPunct="1">
              <a:spcBef>
                <a:spcPct val="20000"/>
              </a:spcBef>
              <a:buFont typeface="Arial" pitchFamily="34" charset="0"/>
              <a:buNone/>
              <a:defRPr sz="2800">
                <a:latin typeface="Calibri"/>
              </a:defRPr>
            </a:lvl5pPr>
          </a:lstStyle>
          <a:p>
            <a:pPr lvl="0"/>
            <a:r>
              <a:rPr lang="en-US"/>
              <a:t>Copyright</a:t>
            </a:r>
          </a:p>
        </p:txBody>
      </p:sp>
      <p:graphicFrame>
        <p:nvGraphicFramePr>
          <p:cNvPr id="18" name="SectionsTable"/>
          <p:cNvGraphicFramePr>
            <a:graphicFrameLocks noGrp="1"/>
          </p:cNvGraphicFramePr>
          <p:nvPr userDrawn="1">
            <p:extLst/>
          </p:nvPr>
        </p:nvGraphicFramePr>
        <p:xfrm>
          <a:off x="228600" y="1905000"/>
          <a:ext cx="8763000" cy="426720"/>
        </p:xfrm>
        <a:graphic>
          <a:graphicData uri="http://schemas.openxmlformats.org/drawingml/2006/table">
            <a:tbl>
              <a:tblPr>
                <a:tableStyleId>{5C22544A-7EE6-4342-B048-85BDC9FD1C3A}</a:tableStyleId>
              </a:tblPr>
              <a:tblGrid>
                <a:gridCol w="697938">
                  <a:extLst>
                    <a:ext uri="{9D8B030D-6E8A-4147-A177-3AD203B41FA5}">
                      <a16:colId xmlns="" xmlns:a16="http://schemas.microsoft.com/office/drawing/2014/main" val="20000"/>
                    </a:ext>
                  </a:extLst>
                </a:gridCol>
                <a:gridCol w="8065062">
                  <a:extLst>
                    <a:ext uri="{9D8B030D-6E8A-4147-A177-3AD203B41FA5}">
                      <a16:colId xmlns="" xmlns:a16="http://schemas.microsoft.com/office/drawing/2014/main" val="20001"/>
                    </a:ext>
                  </a:extLst>
                </a:gridCol>
              </a:tblGrid>
              <a:tr h="348343">
                <a:tc>
                  <a:txBody>
                    <a:bodyPr/>
                    <a:lstStyle/>
                    <a:p>
                      <a:pPr marL="0" algn="r" defTabSz="914400" rtl="0" eaLnBrk="1" latinLnBrk="0" hangingPunct="1">
                        <a:buNone/>
                      </a:pPr>
                      <a:endParaRPr lang="en-US" sz="2800" b="0" i="0" u="none" baseline="0" dirty="0">
                        <a:solidFill>
                          <a:srgbClr val="CC0000"/>
                        </a:solidFill>
                        <a:latin typeface="Calibri"/>
                      </a:endParaRPr>
                    </a:p>
                  </a:txBody>
                  <a:tcPr marT="0" marB="0">
                    <a:noFill/>
                  </a:tcPr>
                </a:tc>
                <a:tc>
                  <a:txBody>
                    <a:bodyPr/>
                    <a:lstStyle/>
                    <a:p>
                      <a:endParaRPr lang="en-US" sz="2800" dirty="0">
                        <a:solidFill>
                          <a:schemeClr val="tx1"/>
                        </a:solidFill>
                      </a:endParaRPr>
                    </a:p>
                  </a:txBody>
                  <a:tcPr marT="0" marB="0">
                    <a:noFill/>
                  </a:tcPr>
                </a:tc>
                <a:extLst>
                  <a:ext uri="{0D108BD9-81ED-4DB2-BD59-A6C34878D82A}">
                    <a16:rowId xmlns="" xmlns:a16="http://schemas.microsoft.com/office/drawing/2014/main" val="10000"/>
                  </a:ext>
                </a:extLst>
              </a:tr>
            </a:tbl>
          </a:graphicData>
        </a:graphic>
      </p:graphicFrame>
      <p:sp>
        <p:nvSpPr>
          <p:cNvPr id="3" name="Text Placeholder 2"/>
          <p:cNvSpPr>
            <a:spLocks noGrp="1"/>
          </p:cNvSpPr>
          <p:nvPr>
            <p:ph type="body" sz="quarter" idx="22" hasCustomPrompt="1"/>
          </p:nvPr>
        </p:nvSpPr>
        <p:spPr>
          <a:xfrm>
            <a:off x="76200" y="152401"/>
            <a:ext cx="2057400" cy="609600"/>
          </a:xfrm>
          <a:prstGeom prst="rect">
            <a:avLst/>
          </a:prstGeom>
        </p:spPr>
        <p:txBody>
          <a:bodyPr/>
          <a:lstStyle>
            <a:lvl1pPr marL="0" indent="0">
              <a:spcBef>
                <a:spcPts val="0"/>
              </a:spcBef>
              <a:buNone/>
              <a:defRPr sz="3200">
                <a:solidFill>
                  <a:schemeClr val="bg1"/>
                </a:solidFill>
                <a:latin typeface="Helvetica" panose="020B0604020202020204" pitchFamily="34" charset="0"/>
                <a:cs typeface="Helvetica" panose="020B0604020202020204" pitchFamily="34" charset="0"/>
              </a:defRPr>
            </a:lvl1pPr>
            <a:lvl2pPr marL="457200" indent="0">
              <a:buNone/>
              <a:defRPr sz="3200"/>
            </a:lvl2pPr>
            <a:lvl3pPr marL="914400" indent="0">
              <a:buNone/>
              <a:defRPr sz="3200"/>
            </a:lvl3pPr>
            <a:lvl4pPr marL="1371600" indent="0">
              <a:buNone/>
              <a:defRPr sz="3200"/>
            </a:lvl4pPr>
            <a:lvl5pPr marL="1828800" indent="0">
              <a:buNone/>
              <a:defRPr sz="3200"/>
            </a:lvl5pPr>
          </a:lstStyle>
          <a:p>
            <a:pPr lvl="0"/>
            <a:r>
              <a:rPr lang="en-US" dirty="0"/>
              <a:t>CLICK</a:t>
            </a:r>
          </a:p>
        </p:txBody>
      </p:sp>
      <p:sp>
        <p:nvSpPr>
          <p:cNvPr id="5" name="Text Placeholder 4"/>
          <p:cNvSpPr>
            <a:spLocks noGrp="1"/>
          </p:cNvSpPr>
          <p:nvPr>
            <p:ph type="body" sz="quarter" idx="23"/>
          </p:nvPr>
        </p:nvSpPr>
        <p:spPr>
          <a:xfrm>
            <a:off x="2209800" y="0"/>
            <a:ext cx="1295400" cy="838200"/>
          </a:xfrm>
          <a:prstGeom prst="rect">
            <a:avLst/>
          </a:prstGeom>
        </p:spPr>
        <p:txBody>
          <a:bodyPr/>
          <a:lstStyle>
            <a:lvl1pPr marL="0" indent="0">
              <a:buNone/>
              <a:defRPr sz="6000">
                <a:solidFill>
                  <a:srgbClr val="939598"/>
                </a:solidFill>
                <a:latin typeface="Helvetica" panose="020B0604020202020204" pitchFamily="34" charset="0"/>
                <a:cs typeface="Helvetica" panose="020B0604020202020204" pitchFamily="34" charset="0"/>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Click</a:t>
            </a:r>
          </a:p>
        </p:txBody>
      </p:sp>
      <p:sp>
        <p:nvSpPr>
          <p:cNvPr id="22" name="Content Placeholder 21"/>
          <p:cNvSpPr>
            <a:spLocks noGrp="1"/>
          </p:cNvSpPr>
          <p:nvPr>
            <p:ph sz="quarter" idx="25"/>
          </p:nvPr>
        </p:nvSpPr>
        <p:spPr>
          <a:xfrm>
            <a:off x="533400" y="1981200"/>
            <a:ext cx="8153400" cy="4267200"/>
          </a:xfrm>
          <a:prstGeom prst="rect">
            <a:avLst/>
          </a:prstGeom>
        </p:spPr>
        <p:txBody>
          <a:bodyPr/>
          <a:lstStyle>
            <a:lvl1pPr marL="0" indent="0">
              <a:buNone/>
              <a:defRPr sz="2800">
                <a:latin typeface="+mn-lt"/>
                <a:cs typeface="Helvetica" panose="020B0604020202020204" pitchFamily="34" charset="0"/>
              </a:defRPr>
            </a:lvl1pPr>
            <a:lvl2pPr marL="457200" indent="0">
              <a:buNone/>
              <a:defRPr>
                <a:latin typeface="Helvetica" panose="020B0604020202020204" pitchFamily="34" charset="0"/>
                <a:cs typeface="Helvetica" panose="020B0604020202020204" pitchFamily="34" charset="0"/>
              </a:defRPr>
            </a:lvl2pPr>
            <a:lvl3pPr marL="914400" indent="0">
              <a:buNone/>
              <a:defRPr>
                <a:latin typeface="Helvetica" panose="020B0604020202020204" pitchFamily="34" charset="0"/>
                <a:cs typeface="Helvetica" panose="020B0604020202020204" pitchFamily="34" charset="0"/>
              </a:defRPr>
            </a:lvl3pPr>
            <a:lvl4pPr marL="1371600" indent="0">
              <a:buNone/>
              <a:defRPr>
                <a:latin typeface="Helvetica" panose="020B0604020202020204" pitchFamily="34" charset="0"/>
                <a:cs typeface="Helvetica" panose="020B0604020202020204" pitchFamily="34" charset="0"/>
              </a:defRPr>
            </a:lvl4pPr>
            <a:lvl5pPr marL="1828800" indent="0">
              <a:buNone/>
              <a:defRPr>
                <a:latin typeface="Helvetica" panose="020B0604020202020204" pitchFamily="34" charset="0"/>
                <a:cs typeface="Helvetica" panose="020B0604020202020204" pitchFamily="34" charset="0"/>
              </a:defRPr>
            </a:lvl5pPr>
          </a:lstStyle>
          <a:p>
            <a:pPr lvl="0"/>
            <a:r>
              <a:rPr lang="en-US" dirty="0"/>
              <a:t>Click to edit Master text styles</a:t>
            </a:r>
          </a:p>
        </p:txBody>
      </p:sp>
      <p:sp>
        <p:nvSpPr>
          <p:cNvPr id="23" name="Title 22"/>
          <p:cNvSpPr>
            <a:spLocks noGrp="1"/>
          </p:cNvSpPr>
          <p:nvPr>
            <p:ph type="title"/>
          </p:nvPr>
        </p:nvSpPr>
        <p:spPr>
          <a:xfrm>
            <a:off x="3429000" y="1"/>
            <a:ext cx="5257800" cy="1676399"/>
          </a:xfrm>
          <a:prstGeom prst="rect">
            <a:avLst/>
          </a:prstGeom>
        </p:spPr>
        <p:txBody>
          <a:bodyPr/>
          <a:lstStyle>
            <a:lvl1pPr algn="l">
              <a:defRPr sz="3200">
                <a:latin typeface="Helvetica" panose="020B0604020202020204" pitchFamily="34" charset="0"/>
                <a:cs typeface="Helvetica" panose="020B0604020202020204" pitchFamily="34" charset="0"/>
              </a:defRPr>
            </a:lvl1pPr>
          </a:lstStyle>
          <a:p>
            <a:r>
              <a:rPr lang="en-US" dirty="0"/>
              <a:t>Click to edit Master title style</a:t>
            </a:r>
          </a:p>
        </p:txBody>
      </p:sp>
      <p:sp>
        <p:nvSpPr>
          <p:cNvPr id="19" name="TextBox 18"/>
          <p:cNvSpPr txBox="1"/>
          <p:nvPr userDrawn="1"/>
        </p:nvSpPr>
        <p:spPr>
          <a:xfrm>
            <a:off x="8305800" y="6477000"/>
            <a:ext cx="762000" cy="369332"/>
          </a:xfrm>
          <a:prstGeom prst="rect">
            <a:avLst/>
          </a:prstGeom>
          <a:noFill/>
        </p:spPr>
        <p:txBody>
          <a:bodyPr wrap="square" rtlCol="0">
            <a:spAutoFit/>
          </a:bodyPr>
          <a:lstStyle/>
          <a:p>
            <a:pPr algn="r"/>
            <a:fld id="{3AB698C8-67A7-49B7-9247-BD6841B33CA8}" type="slidenum">
              <a:rPr lang="en-US" smtClean="0"/>
              <a:pPr algn="r"/>
              <a:t>‹#›</a:t>
            </a:fld>
            <a:endParaRPr lang="en-US" dirty="0"/>
          </a:p>
        </p:txBody>
      </p:sp>
    </p:spTree>
    <p:extLst>
      <p:ext uri="{BB962C8B-B14F-4D97-AF65-F5344CB8AC3E}">
        <p14:creationId xmlns:p14="http://schemas.microsoft.com/office/powerpoint/2010/main" val="300919925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Objectives">
    <p:spTree>
      <p:nvGrpSpPr>
        <p:cNvPr id="1" name=""/>
        <p:cNvGrpSpPr/>
        <p:nvPr/>
      </p:nvGrpSpPr>
      <p:grpSpPr>
        <a:xfrm>
          <a:off x="0" y="0"/>
          <a:ext cx="0" cy="0"/>
          <a:chOff x="0" y="0"/>
          <a:chExt cx="0" cy="0"/>
        </a:xfrm>
      </p:grpSpPr>
      <p:sp>
        <p:nvSpPr>
          <p:cNvPr id="7" name="ChapterNumber" hidden="1"/>
          <p:cNvSpPr>
            <a:spLocks noGrp="1"/>
          </p:cNvSpPr>
          <p:nvPr>
            <p:ph type="body" sz="quarter" idx="10" hasCustomPrompt="1"/>
          </p:nvPr>
        </p:nvSpPr>
        <p:spPr>
          <a:xfrm>
            <a:off x="4114800" y="1524000"/>
            <a:ext cx="1447800" cy="990600"/>
          </a:xfrm>
          <a:prstGeom prst="rect">
            <a:avLst/>
          </a:prstGeom>
        </p:spPr>
        <p:txBody>
          <a:bodyPr anchor="ctr" anchorCtr="0"/>
          <a:lstStyle>
            <a:lvl1pPr algn="ctr">
              <a:buNone/>
              <a:defRPr sz="6000" b="1" baseline="0">
                <a:solidFill>
                  <a:srgbClr val="C30075"/>
                </a:solidFill>
              </a:defRPr>
            </a:lvl1pPr>
          </a:lstStyle>
          <a:p>
            <a:pPr lvl="0"/>
            <a:r>
              <a:rPr lang="en-US" dirty="0"/>
              <a:t>CH#</a:t>
            </a:r>
          </a:p>
        </p:txBody>
      </p:sp>
      <p:sp>
        <p:nvSpPr>
          <p:cNvPr id="8" name="ChapterTitle" hidden="1"/>
          <p:cNvSpPr>
            <a:spLocks noGrp="1"/>
          </p:cNvSpPr>
          <p:nvPr>
            <p:ph type="body" sz="quarter" idx="11" hasCustomPrompt="1"/>
          </p:nvPr>
        </p:nvSpPr>
        <p:spPr>
          <a:xfrm>
            <a:off x="304800" y="2057400"/>
            <a:ext cx="3505200" cy="457200"/>
          </a:xfrm>
          <a:prstGeom prst="rect">
            <a:avLst/>
          </a:prstGeom>
        </p:spPr>
        <p:txBody>
          <a:bodyPr anchor="ctr" anchorCtr="0"/>
          <a:lstStyle>
            <a:lvl1pPr>
              <a:buNone/>
              <a:defRPr b="0" baseline="0">
                <a:solidFill>
                  <a:schemeClr val="tx1"/>
                </a:solidFill>
              </a:defRPr>
            </a:lvl1pPr>
          </a:lstStyle>
          <a:p>
            <a:pPr lvl="0"/>
            <a:r>
              <a:rPr lang="en-US" dirty="0"/>
              <a:t>Chapter Title</a:t>
            </a:r>
          </a:p>
        </p:txBody>
      </p:sp>
      <p:sp>
        <p:nvSpPr>
          <p:cNvPr id="9" name="ChapterSubTitle" hidden="1"/>
          <p:cNvSpPr>
            <a:spLocks noGrp="1"/>
          </p:cNvSpPr>
          <p:nvPr>
            <p:ph type="body" sz="quarter" idx="12" hasCustomPrompt="1"/>
          </p:nvPr>
        </p:nvSpPr>
        <p:spPr>
          <a:xfrm>
            <a:off x="304800" y="1524000"/>
            <a:ext cx="3352800" cy="533400"/>
          </a:xfrm>
          <a:prstGeom prst="rect">
            <a:avLst/>
          </a:prstGeom>
        </p:spPr>
        <p:txBody>
          <a:bodyPr anchor="ctr" anchorCtr="0"/>
          <a:lstStyle>
            <a:lvl1pPr>
              <a:buNone/>
              <a:defRPr/>
            </a:lvl1pPr>
          </a:lstStyle>
          <a:p>
            <a:pPr lvl="0"/>
            <a:r>
              <a:rPr lang="en-US" dirty="0"/>
              <a:t>Chapter </a:t>
            </a:r>
            <a:r>
              <a:rPr lang="en-US" dirty="0" err="1"/>
              <a:t>SubTitle</a:t>
            </a:r>
            <a:endParaRPr lang="en-US" dirty="0"/>
          </a:p>
        </p:txBody>
      </p:sp>
      <p:sp>
        <p:nvSpPr>
          <p:cNvPr id="19" name="SectionNumber"/>
          <p:cNvSpPr>
            <a:spLocks noGrp="1"/>
          </p:cNvSpPr>
          <p:nvPr>
            <p:ph type="body" sz="quarter" idx="13" hasCustomPrompt="1"/>
          </p:nvPr>
        </p:nvSpPr>
        <p:spPr>
          <a:xfrm>
            <a:off x="0" y="0"/>
            <a:ext cx="1371600" cy="441434"/>
          </a:xfrm>
          <a:prstGeom prst="rect">
            <a:avLst/>
          </a:prstGeom>
        </p:spPr>
        <p:txBody>
          <a:bodyPr lIns="91440" tIns="0" rIns="91440" bIns="0" anchor="t" anchorCtr="1"/>
          <a:lstStyle>
            <a:lvl1pPr marL="0" indent="0" algn="l">
              <a:buNone/>
              <a:defRPr sz="3200" b="0">
                <a:solidFill>
                  <a:schemeClr val="bg1"/>
                </a:solidFill>
                <a:latin typeface="Helvetica" pitchFamily="34" charset="0"/>
              </a:defRPr>
            </a:lvl1pPr>
          </a:lstStyle>
          <a:p>
            <a:pPr lvl="0"/>
            <a:r>
              <a:rPr lang="en-US" dirty="0"/>
              <a:t>SC#</a:t>
            </a:r>
          </a:p>
        </p:txBody>
      </p:sp>
      <p:sp>
        <p:nvSpPr>
          <p:cNvPr id="20" name="SectionTitle"/>
          <p:cNvSpPr>
            <a:spLocks noGrp="1"/>
          </p:cNvSpPr>
          <p:nvPr>
            <p:ph type="body" sz="quarter" idx="14" hasCustomPrompt="1"/>
          </p:nvPr>
        </p:nvSpPr>
        <p:spPr>
          <a:xfrm>
            <a:off x="1447800" y="0"/>
            <a:ext cx="7696200" cy="1097280"/>
          </a:xfrm>
          <a:prstGeom prst="rect">
            <a:avLst/>
          </a:prstGeom>
        </p:spPr>
        <p:txBody>
          <a:bodyPr lIns="91440" tIns="0" rIns="91440" bIns="0" anchor="t" anchorCtr="0"/>
          <a:lstStyle>
            <a:lvl1pPr marL="0" indent="0">
              <a:buNone/>
              <a:defRPr sz="3200" b="1" cap="none" baseline="0">
                <a:solidFill>
                  <a:srgbClr val="CE171F"/>
                </a:solidFill>
                <a:latin typeface="Helvetica" pitchFamily="34" charset="0"/>
              </a:defRPr>
            </a:lvl1pPr>
          </a:lstStyle>
          <a:p>
            <a:pPr lvl="0"/>
            <a:r>
              <a:rPr lang="en-US" dirty="0" err="1"/>
              <a:t>Sectiontitle</a:t>
            </a:r>
            <a:endParaRPr lang="en-US" dirty="0"/>
          </a:p>
        </p:txBody>
      </p:sp>
      <p:sp>
        <p:nvSpPr>
          <p:cNvPr id="12" name="ObjectiveNumber" hidden="1"/>
          <p:cNvSpPr>
            <a:spLocks noGrp="1"/>
          </p:cNvSpPr>
          <p:nvPr>
            <p:ph type="body" sz="quarter" idx="15" hasCustomPrompt="1"/>
          </p:nvPr>
        </p:nvSpPr>
        <p:spPr>
          <a:xfrm>
            <a:off x="41096" y="1905000"/>
            <a:ext cx="914400" cy="381000"/>
          </a:xfrm>
          <a:prstGeom prst="rect">
            <a:avLst/>
          </a:prstGeom>
        </p:spPr>
        <p:txBody>
          <a:bodyPr anchor="t" anchorCtr="0"/>
          <a:lstStyle>
            <a:lvl1pPr algn="ctr">
              <a:buNone/>
              <a:defRPr sz="2800" b="1">
                <a:solidFill>
                  <a:srgbClr val="C30075"/>
                </a:solidFill>
              </a:defRPr>
            </a:lvl1pPr>
          </a:lstStyle>
          <a:p>
            <a:pPr lvl="0"/>
            <a:r>
              <a:rPr lang="en-US" dirty="0"/>
              <a:t>OB#</a:t>
            </a:r>
          </a:p>
        </p:txBody>
      </p:sp>
      <p:sp>
        <p:nvSpPr>
          <p:cNvPr id="13" name="Objective" hidden="1"/>
          <p:cNvSpPr>
            <a:spLocks noGrp="1"/>
          </p:cNvSpPr>
          <p:nvPr>
            <p:ph type="body" sz="quarter" idx="16" hasCustomPrompt="1"/>
          </p:nvPr>
        </p:nvSpPr>
        <p:spPr>
          <a:xfrm>
            <a:off x="0" y="1219200"/>
            <a:ext cx="9144000" cy="533400"/>
          </a:xfrm>
          <a:prstGeom prst="rect">
            <a:avLst/>
          </a:prstGeom>
        </p:spPr>
        <p:txBody>
          <a:bodyPr anchor="t" anchorCtr="0"/>
          <a:lstStyle>
            <a:lvl1pPr marL="0" indent="0">
              <a:buNone/>
              <a:defRPr sz="2800" b="1">
                <a:solidFill>
                  <a:srgbClr val="4F74A7"/>
                </a:solidFill>
              </a:defRPr>
            </a:lvl1pPr>
          </a:lstStyle>
          <a:p>
            <a:pPr lvl="0"/>
            <a:r>
              <a:rPr lang="en-US" dirty="0"/>
              <a:t>Objective</a:t>
            </a:r>
          </a:p>
        </p:txBody>
      </p:sp>
      <p:sp>
        <p:nvSpPr>
          <p:cNvPr id="14" name="ItemNumber" hidden="1"/>
          <p:cNvSpPr>
            <a:spLocks noGrp="1"/>
          </p:cNvSpPr>
          <p:nvPr>
            <p:ph type="body" sz="quarter" idx="17" hasCustomPrompt="1"/>
          </p:nvPr>
        </p:nvSpPr>
        <p:spPr>
          <a:xfrm>
            <a:off x="304800" y="4038600"/>
            <a:ext cx="914400" cy="457200"/>
          </a:xfrm>
          <a:prstGeom prst="rect">
            <a:avLst/>
          </a:prstGeom>
        </p:spPr>
        <p:txBody>
          <a:bodyPr anchor="ctr" anchorCtr="0"/>
          <a:lstStyle>
            <a:lvl1pPr>
              <a:buNone/>
              <a:defRPr/>
            </a:lvl1pPr>
          </a:lstStyle>
          <a:p>
            <a:pPr lvl="0"/>
            <a:r>
              <a:rPr lang="en-US" dirty="0"/>
              <a:t>IT#</a:t>
            </a:r>
          </a:p>
        </p:txBody>
      </p:sp>
      <p:sp>
        <p:nvSpPr>
          <p:cNvPr id="15" name="ItemTitle" hidden="1"/>
          <p:cNvSpPr>
            <a:spLocks noGrp="1"/>
          </p:cNvSpPr>
          <p:nvPr>
            <p:ph type="body" sz="quarter" idx="18" hasCustomPrompt="1"/>
          </p:nvPr>
        </p:nvSpPr>
        <p:spPr>
          <a:xfrm>
            <a:off x="0" y="1219200"/>
            <a:ext cx="9144000" cy="533400"/>
          </a:xfrm>
          <a:prstGeom prst="rect">
            <a:avLst/>
          </a:prstGeom>
        </p:spPr>
        <p:txBody>
          <a:bodyPr anchor="ctr" anchorCtr="0"/>
          <a:lstStyle>
            <a:lvl1pPr>
              <a:buNone/>
              <a:defRPr sz="3200" b="1">
                <a:solidFill>
                  <a:srgbClr val="4F74A7"/>
                </a:solidFill>
              </a:defRPr>
            </a:lvl1pPr>
          </a:lstStyle>
          <a:p>
            <a:pPr lvl="0"/>
            <a:r>
              <a:rPr lang="en-US" dirty="0" err="1"/>
              <a:t>ItemTitle</a:t>
            </a:r>
            <a:endParaRPr lang="en-US" dirty="0"/>
          </a:p>
        </p:txBody>
      </p:sp>
      <p:sp>
        <p:nvSpPr>
          <p:cNvPr id="16" name="CONS" hidden="1"/>
          <p:cNvSpPr>
            <a:spLocks noGrp="1"/>
          </p:cNvSpPr>
          <p:nvPr>
            <p:ph type="body" sz="quarter" idx="19" hasCustomPrompt="1"/>
          </p:nvPr>
        </p:nvSpPr>
        <p:spPr>
          <a:xfrm>
            <a:off x="6400800" y="6096000"/>
            <a:ext cx="2514600" cy="304800"/>
          </a:xfrm>
          <a:prstGeom prst="rect">
            <a:avLst/>
          </a:prstGeom>
        </p:spPr>
        <p:txBody>
          <a:bodyPr anchor="ctr" anchorCtr="0"/>
          <a:lstStyle>
            <a:lvl1pPr>
              <a:buNone/>
              <a:defRPr sz="2000"/>
            </a:lvl1pPr>
          </a:lstStyle>
          <a:p>
            <a:pPr lvl="0"/>
            <a:r>
              <a:rPr lang="en-US" dirty="0"/>
              <a:t>CONS</a:t>
            </a:r>
          </a:p>
        </p:txBody>
      </p:sp>
      <p:sp>
        <p:nvSpPr>
          <p:cNvPr id="17" name="SlideNumber"/>
          <p:cNvSpPr>
            <a:spLocks noGrp="1"/>
          </p:cNvSpPr>
          <p:nvPr>
            <p:ph type="body" sz="quarter" idx="20" hasCustomPrompt="1"/>
          </p:nvPr>
        </p:nvSpPr>
        <p:spPr>
          <a:xfrm>
            <a:off x="7391400" y="6553200"/>
            <a:ext cx="1524000" cy="228600"/>
          </a:xfrm>
          <a:prstGeom prst="rect">
            <a:avLst/>
          </a:prstGeom>
        </p:spPr>
        <p:txBody>
          <a:bodyPr anchor="ctr" anchorCtr="0"/>
          <a:lstStyle>
            <a:lvl1pPr marL="0" indent="0" algn="r">
              <a:buNone/>
              <a:defRPr sz="1800"/>
            </a:lvl1pPr>
          </a:lstStyle>
          <a:p>
            <a:pPr lvl="0"/>
            <a:r>
              <a:rPr lang="en-US" dirty="0" err="1"/>
              <a:t>SlideNumber</a:t>
            </a:r>
            <a:endParaRPr lang="en-US" dirty="0"/>
          </a:p>
        </p:txBody>
      </p:sp>
      <p:sp>
        <p:nvSpPr>
          <p:cNvPr id="18" name="Copyright" hidden="1"/>
          <p:cNvSpPr>
            <a:spLocks noGrp="1"/>
          </p:cNvSpPr>
          <p:nvPr>
            <p:ph type="body" sz="quarter" idx="21" hasCustomPrompt="1"/>
          </p:nvPr>
        </p:nvSpPr>
        <p:spPr>
          <a:xfrm>
            <a:off x="1143000" y="6553200"/>
            <a:ext cx="5943600" cy="228600"/>
          </a:xfrm>
          <a:prstGeom prst="rect">
            <a:avLst/>
          </a:prstGeom>
        </p:spPr>
        <p:txBody>
          <a:bodyPr anchor="ctr" anchorCtr="0"/>
          <a:lstStyle>
            <a:lvl1pPr algn="ctr">
              <a:buNone/>
              <a:defRPr sz="1000"/>
            </a:lvl1pPr>
          </a:lstStyle>
          <a:p>
            <a:pPr lvl="0"/>
            <a:r>
              <a:rPr lang="en-US" dirty="0"/>
              <a:t>Copyright</a:t>
            </a:r>
          </a:p>
        </p:txBody>
      </p:sp>
      <p:graphicFrame>
        <p:nvGraphicFramePr>
          <p:cNvPr id="21" name="ObjectivesTable"/>
          <p:cNvGraphicFramePr>
            <a:graphicFrameLocks noGrp="1"/>
          </p:cNvGraphicFramePr>
          <p:nvPr userDrawn="1">
            <p:extLst>
              <p:ext uri="{D42A27DB-BD31-4B8C-83A1-F6EECF244321}">
                <p14:modId xmlns:p14="http://schemas.microsoft.com/office/powerpoint/2010/main" val="3814396398"/>
              </p:ext>
            </p:extLst>
          </p:nvPr>
        </p:nvGraphicFramePr>
        <p:xfrm>
          <a:off x="152400" y="1905001"/>
          <a:ext cx="8839200" cy="426720"/>
        </p:xfrm>
        <a:graphic>
          <a:graphicData uri="http://schemas.openxmlformats.org/drawingml/2006/table">
            <a:tbl>
              <a:tblPr>
                <a:tableStyleId>{5C22544A-7EE6-4342-B048-85BDC9FD1C3A}</a:tableStyleId>
              </a:tblPr>
              <a:tblGrid>
                <a:gridCol w="8839200">
                  <a:extLst>
                    <a:ext uri="{9D8B030D-6E8A-4147-A177-3AD203B41FA5}">
                      <a16:colId xmlns="" xmlns:a16="http://schemas.microsoft.com/office/drawing/2014/main" val="20000"/>
                    </a:ext>
                  </a:extLst>
                </a:gridCol>
              </a:tblGrid>
              <a:tr h="304799">
                <a:tc>
                  <a:txBody>
                    <a:bodyPr/>
                    <a:lstStyle/>
                    <a:p>
                      <a:pPr algn="ctr"/>
                      <a:endParaRPr lang="en-US" sz="2800" dirty="0">
                        <a:solidFill>
                          <a:schemeClr val="tx1"/>
                        </a:solidFill>
                      </a:endParaRPr>
                    </a:p>
                  </a:txBody>
                  <a:tcPr marT="0" marB="0">
                    <a:noFill/>
                  </a:tcPr>
                </a:tc>
                <a:extLst>
                  <a:ext uri="{0D108BD9-81ED-4DB2-BD59-A6C34878D82A}">
                    <a16:rowId xmlns="" xmlns:a16="http://schemas.microsoft.com/office/drawing/2014/main" val="10000"/>
                  </a:ext>
                </a:extLst>
              </a:tr>
            </a:tbl>
          </a:graphicData>
        </a:graphic>
      </p:graphicFrame>
    </p:spTree>
    <p:extLst>
      <p:ext uri="{BB962C8B-B14F-4D97-AF65-F5344CB8AC3E}">
        <p14:creationId xmlns:p14="http://schemas.microsoft.com/office/powerpoint/2010/main" val="294273252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Objectives">
    <p:spTree>
      <p:nvGrpSpPr>
        <p:cNvPr id="1" name=""/>
        <p:cNvGrpSpPr/>
        <p:nvPr/>
      </p:nvGrpSpPr>
      <p:grpSpPr>
        <a:xfrm>
          <a:off x="0" y="0"/>
          <a:ext cx="0" cy="0"/>
          <a:chOff x="0" y="0"/>
          <a:chExt cx="0" cy="0"/>
        </a:xfrm>
      </p:grpSpPr>
      <p:sp>
        <p:nvSpPr>
          <p:cNvPr id="7" name="ChapterNumber" hidden="1"/>
          <p:cNvSpPr>
            <a:spLocks noGrp="1"/>
          </p:cNvSpPr>
          <p:nvPr>
            <p:ph type="body" sz="quarter" idx="10" hasCustomPrompt="1"/>
          </p:nvPr>
        </p:nvSpPr>
        <p:spPr>
          <a:xfrm>
            <a:off x="4114800" y="1524000"/>
            <a:ext cx="1447800" cy="990600"/>
          </a:xfrm>
          <a:prstGeom prst="rect">
            <a:avLst/>
          </a:prstGeom>
        </p:spPr>
        <p:txBody>
          <a:bodyPr anchor="ctr" anchorCtr="0"/>
          <a:lstStyle>
            <a:lvl1pPr algn="ctr">
              <a:buNone/>
              <a:defRPr sz="6000" b="1" baseline="0">
                <a:solidFill>
                  <a:srgbClr val="C30075"/>
                </a:solidFill>
              </a:defRPr>
            </a:lvl1pPr>
          </a:lstStyle>
          <a:p>
            <a:pPr lvl="0"/>
            <a:r>
              <a:rPr lang="en-US" dirty="0"/>
              <a:t>CH#</a:t>
            </a:r>
          </a:p>
        </p:txBody>
      </p:sp>
      <p:sp>
        <p:nvSpPr>
          <p:cNvPr id="8" name="ChapterTitle" hidden="1"/>
          <p:cNvSpPr>
            <a:spLocks noGrp="1"/>
          </p:cNvSpPr>
          <p:nvPr>
            <p:ph type="body" sz="quarter" idx="11" hasCustomPrompt="1"/>
          </p:nvPr>
        </p:nvSpPr>
        <p:spPr>
          <a:xfrm>
            <a:off x="304800" y="2057400"/>
            <a:ext cx="3505200" cy="457200"/>
          </a:xfrm>
          <a:prstGeom prst="rect">
            <a:avLst/>
          </a:prstGeom>
        </p:spPr>
        <p:txBody>
          <a:bodyPr anchor="ctr" anchorCtr="0"/>
          <a:lstStyle>
            <a:lvl1pPr>
              <a:buNone/>
              <a:defRPr b="0" baseline="0">
                <a:solidFill>
                  <a:schemeClr val="tx1"/>
                </a:solidFill>
              </a:defRPr>
            </a:lvl1pPr>
          </a:lstStyle>
          <a:p>
            <a:pPr lvl="0"/>
            <a:r>
              <a:rPr lang="en-US" dirty="0"/>
              <a:t>Chapter Title</a:t>
            </a:r>
          </a:p>
        </p:txBody>
      </p:sp>
      <p:sp>
        <p:nvSpPr>
          <p:cNvPr id="9" name="ChapterSubTitle" hidden="1"/>
          <p:cNvSpPr>
            <a:spLocks noGrp="1"/>
          </p:cNvSpPr>
          <p:nvPr>
            <p:ph type="body" sz="quarter" idx="12" hasCustomPrompt="1"/>
          </p:nvPr>
        </p:nvSpPr>
        <p:spPr>
          <a:xfrm>
            <a:off x="304800" y="1524000"/>
            <a:ext cx="3352800" cy="533400"/>
          </a:xfrm>
          <a:prstGeom prst="rect">
            <a:avLst/>
          </a:prstGeom>
        </p:spPr>
        <p:txBody>
          <a:bodyPr anchor="ctr" anchorCtr="0"/>
          <a:lstStyle>
            <a:lvl1pPr>
              <a:buNone/>
              <a:defRPr/>
            </a:lvl1pPr>
          </a:lstStyle>
          <a:p>
            <a:pPr lvl="0"/>
            <a:r>
              <a:rPr lang="en-US" dirty="0"/>
              <a:t>Chapter </a:t>
            </a:r>
            <a:r>
              <a:rPr lang="en-US" dirty="0" err="1"/>
              <a:t>SubTitle</a:t>
            </a:r>
            <a:endParaRPr lang="en-US" dirty="0"/>
          </a:p>
        </p:txBody>
      </p:sp>
      <p:sp>
        <p:nvSpPr>
          <p:cNvPr id="19" name="SectionNumber" hidden="1"/>
          <p:cNvSpPr>
            <a:spLocks noGrp="1"/>
          </p:cNvSpPr>
          <p:nvPr>
            <p:ph type="body" sz="quarter" idx="13" hasCustomPrompt="1"/>
          </p:nvPr>
        </p:nvSpPr>
        <p:spPr>
          <a:xfrm>
            <a:off x="0" y="0"/>
            <a:ext cx="1371600" cy="441434"/>
          </a:xfrm>
          <a:prstGeom prst="rect">
            <a:avLst/>
          </a:prstGeom>
        </p:spPr>
        <p:txBody>
          <a:bodyPr lIns="91440" tIns="0" rIns="91440" bIns="0" anchor="t" anchorCtr="1"/>
          <a:lstStyle>
            <a:lvl1pPr marL="0" indent="0" algn="l">
              <a:buNone/>
              <a:defRPr sz="3200" b="0">
                <a:solidFill>
                  <a:schemeClr val="bg1"/>
                </a:solidFill>
                <a:latin typeface="Helvetica" pitchFamily="34" charset="0"/>
              </a:defRPr>
            </a:lvl1pPr>
          </a:lstStyle>
          <a:p>
            <a:pPr lvl="0"/>
            <a:r>
              <a:rPr lang="en-US" dirty="0"/>
              <a:t>SC#</a:t>
            </a:r>
          </a:p>
        </p:txBody>
      </p:sp>
      <p:sp>
        <p:nvSpPr>
          <p:cNvPr id="20" name="SectionTitle" hidden="1"/>
          <p:cNvSpPr>
            <a:spLocks noGrp="1"/>
          </p:cNvSpPr>
          <p:nvPr>
            <p:ph type="body" sz="quarter" idx="14" hasCustomPrompt="1"/>
          </p:nvPr>
        </p:nvSpPr>
        <p:spPr>
          <a:xfrm>
            <a:off x="1447800" y="0"/>
            <a:ext cx="7696200" cy="1097280"/>
          </a:xfrm>
          <a:prstGeom prst="rect">
            <a:avLst/>
          </a:prstGeom>
        </p:spPr>
        <p:txBody>
          <a:bodyPr lIns="91440" tIns="0" rIns="91440" bIns="0" anchor="t" anchorCtr="0"/>
          <a:lstStyle>
            <a:lvl1pPr marL="0" indent="0">
              <a:buNone/>
              <a:defRPr sz="3200" b="1" cap="none" baseline="0">
                <a:solidFill>
                  <a:srgbClr val="CE171F"/>
                </a:solidFill>
                <a:latin typeface="Helvetica" pitchFamily="34" charset="0"/>
              </a:defRPr>
            </a:lvl1pPr>
          </a:lstStyle>
          <a:p>
            <a:pPr lvl="0"/>
            <a:r>
              <a:rPr lang="en-US" dirty="0" err="1"/>
              <a:t>Sectiontitle</a:t>
            </a:r>
            <a:endParaRPr lang="en-US" dirty="0"/>
          </a:p>
        </p:txBody>
      </p:sp>
      <p:sp>
        <p:nvSpPr>
          <p:cNvPr id="12" name="ObjectiveNumber" hidden="1"/>
          <p:cNvSpPr>
            <a:spLocks noGrp="1"/>
          </p:cNvSpPr>
          <p:nvPr>
            <p:ph type="body" sz="quarter" idx="15" hasCustomPrompt="1"/>
          </p:nvPr>
        </p:nvSpPr>
        <p:spPr>
          <a:xfrm>
            <a:off x="41096" y="1905000"/>
            <a:ext cx="914400" cy="381000"/>
          </a:xfrm>
          <a:prstGeom prst="rect">
            <a:avLst/>
          </a:prstGeom>
        </p:spPr>
        <p:txBody>
          <a:bodyPr anchor="t" anchorCtr="0"/>
          <a:lstStyle>
            <a:lvl1pPr algn="ctr">
              <a:buNone/>
              <a:defRPr sz="2800" b="1">
                <a:solidFill>
                  <a:srgbClr val="C30075"/>
                </a:solidFill>
              </a:defRPr>
            </a:lvl1pPr>
          </a:lstStyle>
          <a:p>
            <a:pPr lvl="0"/>
            <a:r>
              <a:rPr lang="en-US" dirty="0"/>
              <a:t>OB#</a:t>
            </a:r>
          </a:p>
        </p:txBody>
      </p:sp>
      <p:sp>
        <p:nvSpPr>
          <p:cNvPr id="13" name="Objective" hidden="1"/>
          <p:cNvSpPr>
            <a:spLocks noGrp="1"/>
          </p:cNvSpPr>
          <p:nvPr>
            <p:ph type="body" sz="quarter" idx="16" hasCustomPrompt="1"/>
          </p:nvPr>
        </p:nvSpPr>
        <p:spPr>
          <a:xfrm>
            <a:off x="0" y="1219200"/>
            <a:ext cx="9144000" cy="533400"/>
          </a:xfrm>
          <a:prstGeom prst="rect">
            <a:avLst/>
          </a:prstGeom>
        </p:spPr>
        <p:txBody>
          <a:bodyPr anchor="t" anchorCtr="0"/>
          <a:lstStyle>
            <a:lvl1pPr marL="0" indent="0">
              <a:buNone/>
              <a:defRPr sz="2800" b="1">
                <a:solidFill>
                  <a:srgbClr val="4F74A7"/>
                </a:solidFill>
              </a:defRPr>
            </a:lvl1pPr>
          </a:lstStyle>
          <a:p>
            <a:pPr lvl="0"/>
            <a:r>
              <a:rPr lang="en-US" dirty="0"/>
              <a:t>Objective</a:t>
            </a:r>
          </a:p>
        </p:txBody>
      </p:sp>
      <p:sp>
        <p:nvSpPr>
          <p:cNvPr id="14" name="ItemNumber" hidden="1"/>
          <p:cNvSpPr>
            <a:spLocks noGrp="1"/>
          </p:cNvSpPr>
          <p:nvPr>
            <p:ph type="body" sz="quarter" idx="17" hasCustomPrompt="1"/>
          </p:nvPr>
        </p:nvSpPr>
        <p:spPr>
          <a:xfrm>
            <a:off x="304800" y="4038600"/>
            <a:ext cx="914400" cy="457200"/>
          </a:xfrm>
          <a:prstGeom prst="rect">
            <a:avLst/>
          </a:prstGeom>
        </p:spPr>
        <p:txBody>
          <a:bodyPr anchor="ctr" anchorCtr="0"/>
          <a:lstStyle>
            <a:lvl1pPr>
              <a:buNone/>
              <a:defRPr/>
            </a:lvl1pPr>
          </a:lstStyle>
          <a:p>
            <a:pPr lvl="0"/>
            <a:r>
              <a:rPr lang="en-US" dirty="0"/>
              <a:t>IT#</a:t>
            </a:r>
          </a:p>
        </p:txBody>
      </p:sp>
      <p:sp>
        <p:nvSpPr>
          <p:cNvPr id="15" name="ItemTitle" hidden="1"/>
          <p:cNvSpPr>
            <a:spLocks noGrp="1"/>
          </p:cNvSpPr>
          <p:nvPr>
            <p:ph type="body" sz="quarter" idx="18" hasCustomPrompt="1"/>
          </p:nvPr>
        </p:nvSpPr>
        <p:spPr>
          <a:xfrm>
            <a:off x="0" y="1219200"/>
            <a:ext cx="9144000" cy="533400"/>
          </a:xfrm>
          <a:prstGeom prst="rect">
            <a:avLst/>
          </a:prstGeom>
        </p:spPr>
        <p:txBody>
          <a:bodyPr anchor="ctr" anchorCtr="0"/>
          <a:lstStyle>
            <a:lvl1pPr>
              <a:buNone/>
              <a:defRPr sz="3200" b="1">
                <a:solidFill>
                  <a:srgbClr val="4F74A7"/>
                </a:solidFill>
              </a:defRPr>
            </a:lvl1pPr>
          </a:lstStyle>
          <a:p>
            <a:pPr lvl="0"/>
            <a:r>
              <a:rPr lang="en-US" dirty="0" err="1"/>
              <a:t>ItemTitle</a:t>
            </a:r>
            <a:endParaRPr lang="en-US" dirty="0"/>
          </a:p>
        </p:txBody>
      </p:sp>
      <p:sp>
        <p:nvSpPr>
          <p:cNvPr id="16" name="CONS" hidden="1"/>
          <p:cNvSpPr>
            <a:spLocks noGrp="1"/>
          </p:cNvSpPr>
          <p:nvPr>
            <p:ph type="body" sz="quarter" idx="19" hasCustomPrompt="1"/>
          </p:nvPr>
        </p:nvSpPr>
        <p:spPr>
          <a:xfrm>
            <a:off x="6400800" y="6096000"/>
            <a:ext cx="2514600" cy="304800"/>
          </a:xfrm>
          <a:prstGeom prst="rect">
            <a:avLst/>
          </a:prstGeom>
        </p:spPr>
        <p:txBody>
          <a:bodyPr anchor="ctr" anchorCtr="0"/>
          <a:lstStyle>
            <a:lvl1pPr>
              <a:buNone/>
              <a:defRPr sz="2000"/>
            </a:lvl1pPr>
          </a:lstStyle>
          <a:p>
            <a:pPr lvl="0"/>
            <a:r>
              <a:rPr lang="en-US" dirty="0"/>
              <a:t>CONS</a:t>
            </a:r>
          </a:p>
        </p:txBody>
      </p:sp>
      <p:sp>
        <p:nvSpPr>
          <p:cNvPr id="17" name="SlideNumber" hidden="1"/>
          <p:cNvSpPr>
            <a:spLocks noGrp="1"/>
          </p:cNvSpPr>
          <p:nvPr>
            <p:ph type="body" sz="quarter" idx="20" hasCustomPrompt="1"/>
          </p:nvPr>
        </p:nvSpPr>
        <p:spPr>
          <a:xfrm>
            <a:off x="7391400" y="6553200"/>
            <a:ext cx="1524000" cy="228600"/>
          </a:xfrm>
          <a:prstGeom prst="rect">
            <a:avLst/>
          </a:prstGeom>
        </p:spPr>
        <p:txBody>
          <a:bodyPr anchor="ctr" anchorCtr="0"/>
          <a:lstStyle>
            <a:lvl1pPr marL="0" indent="0" algn="r">
              <a:buNone/>
              <a:defRPr sz="1800"/>
            </a:lvl1pPr>
          </a:lstStyle>
          <a:p>
            <a:pPr lvl="0"/>
            <a:r>
              <a:rPr lang="en-US" dirty="0" err="1"/>
              <a:t>SlideNumber</a:t>
            </a:r>
            <a:endParaRPr lang="en-US" dirty="0"/>
          </a:p>
        </p:txBody>
      </p:sp>
      <p:sp>
        <p:nvSpPr>
          <p:cNvPr id="18" name="Copyright" hidden="1"/>
          <p:cNvSpPr>
            <a:spLocks noGrp="1"/>
          </p:cNvSpPr>
          <p:nvPr>
            <p:ph type="body" sz="quarter" idx="21" hasCustomPrompt="1"/>
          </p:nvPr>
        </p:nvSpPr>
        <p:spPr>
          <a:xfrm>
            <a:off x="1143000" y="6553200"/>
            <a:ext cx="5943600" cy="228600"/>
          </a:xfrm>
          <a:prstGeom prst="rect">
            <a:avLst/>
          </a:prstGeom>
        </p:spPr>
        <p:txBody>
          <a:bodyPr anchor="ctr" anchorCtr="0"/>
          <a:lstStyle>
            <a:lvl1pPr algn="ctr">
              <a:buNone/>
              <a:defRPr sz="1000"/>
            </a:lvl1pPr>
          </a:lstStyle>
          <a:p>
            <a:pPr lvl="0"/>
            <a:r>
              <a:rPr lang="en-US" dirty="0"/>
              <a:t>Copyright</a:t>
            </a:r>
          </a:p>
        </p:txBody>
      </p:sp>
      <p:graphicFrame>
        <p:nvGraphicFramePr>
          <p:cNvPr id="21" name="ObjectivesTable" hidden="1"/>
          <p:cNvGraphicFramePr>
            <a:graphicFrameLocks noGrp="1"/>
          </p:cNvGraphicFramePr>
          <p:nvPr userDrawn="1">
            <p:extLst>
              <p:ext uri="{D42A27DB-BD31-4B8C-83A1-F6EECF244321}">
                <p14:modId xmlns:p14="http://schemas.microsoft.com/office/powerpoint/2010/main" val="643726541"/>
              </p:ext>
            </p:extLst>
          </p:nvPr>
        </p:nvGraphicFramePr>
        <p:xfrm>
          <a:off x="152400" y="1905001"/>
          <a:ext cx="8839200" cy="426720"/>
        </p:xfrm>
        <a:graphic>
          <a:graphicData uri="http://schemas.openxmlformats.org/drawingml/2006/table">
            <a:tbl>
              <a:tblPr>
                <a:tableStyleId>{5C22544A-7EE6-4342-B048-85BDC9FD1C3A}</a:tableStyleId>
              </a:tblPr>
              <a:tblGrid>
                <a:gridCol w="8839200">
                  <a:extLst>
                    <a:ext uri="{9D8B030D-6E8A-4147-A177-3AD203B41FA5}">
                      <a16:colId xmlns="" xmlns:a16="http://schemas.microsoft.com/office/drawing/2014/main" val="20000"/>
                    </a:ext>
                  </a:extLst>
                </a:gridCol>
              </a:tblGrid>
              <a:tr h="304799">
                <a:tc>
                  <a:txBody>
                    <a:bodyPr/>
                    <a:lstStyle/>
                    <a:p>
                      <a:pPr algn="ctr"/>
                      <a:endParaRPr lang="en-US" sz="2800" dirty="0">
                        <a:solidFill>
                          <a:schemeClr val="tx1"/>
                        </a:solidFill>
                      </a:endParaRPr>
                    </a:p>
                  </a:txBody>
                  <a:tcPr marT="0" marB="0">
                    <a:noFill/>
                  </a:tcPr>
                </a:tc>
                <a:extLst>
                  <a:ext uri="{0D108BD9-81ED-4DB2-BD59-A6C34878D82A}">
                    <a16:rowId xmlns="" xmlns:a16="http://schemas.microsoft.com/office/drawing/2014/main" val="10000"/>
                  </a:ext>
                </a:extLst>
              </a:tr>
            </a:tbl>
          </a:graphicData>
        </a:graphic>
      </p:graphicFrame>
    </p:spTree>
    <p:extLst>
      <p:ext uri="{BB962C8B-B14F-4D97-AF65-F5344CB8AC3E}">
        <p14:creationId xmlns:p14="http://schemas.microsoft.com/office/powerpoint/2010/main" val="38391996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2_Objectives">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0" y="0"/>
            <a:ext cx="9144000" cy="457200"/>
          </a:xfrm>
          <a:prstGeom prst="rect">
            <a:avLst/>
          </a:prstGeom>
        </p:spPr>
        <p:txBody>
          <a:bodyPr/>
          <a:lstStyle>
            <a:lvl1pPr marL="457200" indent="6350" algn="l">
              <a:defRPr sz="3200">
                <a:solidFill>
                  <a:srgbClr val="CE171F"/>
                </a:solidFill>
                <a:latin typeface="Calibri" panose="020F0502020204030204" pitchFamily="34" charset="0"/>
                <a:cs typeface="Calibri" panose="020F0502020204030204" pitchFamily="34" charset="0"/>
              </a:defRPr>
            </a:lvl1pPr>
          </a:lstStyle>
          <a:p>
            <a:r>
              <a:rPr lang="en-US" dirty="0"/>
              <a:t>	Click to edit Master title style</a:t>
            </a:r>
          </a:p>
        </p:txBody>
      </p:sp>
      <p:sp>
        <p:nvSpPr>
          <p:cNvPr id="6" name="Content Placeholder 5"/>
          <p:cNvSpPr>
            <a:spLocks noGrp="1"/>
          </p:cNvSpPr>
          <p:nvPr>
            <p:ph sz="quarter" idx="11"/>
          </p:nvPr>
        </p:nvSpPr>
        <p:spPr>
          <a:xfrm>
            <a:off x="2057400" y="1828800"/>
            <a:ext cx="5029200" cy="1371600"/>
          </a:xfrm>
          <a:prstGeom prst="rect">
            <a:avLst/>
          </a:prstGeom>
        </p:spPr>
        <p:txBody>
          <a:bodyPr/>
          <a:lstStyle>
            <a:lvl1pPr marL="0" indent="0" algn="ctr">
              <a:buNone/>
              <a:defRPr sz="2800"/>
            </a:lvl1pPr>
          </a:lstStyle>
          <a:p>
            <a:pPr lvl="0"/>
            <a:r>
              <a:rPr lang="en-US" dirty="0"/>
              <a:t>Click</a:t>
            </a:r>
          </a:p>
        </p:txBody>
      </p:sp>
      <p:sp>
        <p:nvSpPr>
          <p:cNvPr id="4" name="Text Placeholder 3"/>
          <p:cNvSpPr>
            <a:spLocks noGrp="1"/>
          </p:cNvSpPr>
          <p:nvPr>
            <p:ph type="body" sz="quarter" idx="12"/>
          </p:nvPr>
        </p:nvSpPr>
        <p:spPr>
          <a:xfrm>
            <a:off x="3733800" y="1219200"/>
            <a:ext cx="1562100" cy="457200"/>
          </a:xfrm>
          <a:prstGeom prst="rect">
            <a:avLst/>
          </a:prstGeom>
        </p:spPr>
        <p:txBody>
          <a:bodyPr/>
          <a:lstStyle>
            <a:lvl1pPr marL="0" indent="0" algn="ctr">
              <a:buFontTx/>
              <a:buNone/>
              <a:defRPr>
                <a:solidFill>
                  <a:srgbClr val="4F74A7"/>
                </a:solidFill>
              </a:defRPr>
            </a:lvl1pPr>
          </a:lstStyle>
          <a:p>
            <a:pPr lvl="0"/>
            <a:r>
              <a:rPr lang="en-US" dirty="0"/>
              <a:t>Click</a:t>
            </a:r>
          </a:p>
        </p:txBody>
      </p:sp>
      <p:sp>
        <p:nvSpPr>
          <p:cNvPr id="7" name="TextBox 6"/>
          <p:cNvSpPr txBox="1"/>
          <p:nvPr userDrawn="1"/>
        </p:nvSpPr>
        <p:spPr>
          <a:xfrm>
            <a:off x="8305800" y="6477000"/>
            <a:ext cx="762000" cy="369332"/>
          </a:xfrm>
          <a:prstGeom prst="rect">
            <a:avLst/>
          </a:prstGeom>
          <a:noFill/>
        </p:spPr>
        <p:txBody>
          <a:bodyPr wrap="square" rtlCol="0">
            <a:spAutoFit/>
          </a:bodyPr>
          <a:lstStyle/>
          <a:p>
            <a:pPr algn="r"/>
            <a:fld id="{3AB698C8-67A7-49B7-9247-BD6841B33CA8}" type="slidenum">
              <a:rPr lang="en-US" smtClean="0"/>
              <a:pPr algn="r"/>
              <a:t>‹#›</a:t>
            </a:fld>
            <a:endParaRPr lang="en-US" dirty="0"/>
          </a:p>
        </p:txBody>
      </p:sp>
    </p:spTree>
    <p:extLst>
      <p:ext uri="{BB962C8B-B14F-4D97-AF65-F5344CB8AC3E}">
        <p14:creationId xmlns:p14="http://schemas.microsoft.com/office/powerpoint/2010/main" val="179417981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4_Objectives">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0" y="0"/>
            <a:ext cx="9144000" cy="457200"/>
          </a:xfrm>
          <a:prstGeom prst="rect">
            <a:avLst/>
          </a:prstGeom>
        </p:spPr>
        <p:txBody>
          <a:bodyPr/>
          <a:lstStyle>
            <a:lvl1pPr marL="457200" indent="6350" algn="l">
              <a:defRPr sz="3200">
                <a:solidFill>
                  <a:srgbClr val="CE171F"/>
                </a:solidFill>
                <a:latin typeface="Calibri" panose="020F0502020204030204" pitchFamily="34" charset="0"/>
                <a:cs typeface="Calibri" panose="020F0502020204030204" pitchFamily="34" charset="0"/>
              </a:defRPr>
            </a:lvl1pPr>
          </a:lstStyle>
          <a:p>
            <a:r>
              <a:rPr lang="en-US" dirty="0"/>
              <a:t>	Click to edit Master title style</a:t>
            </a:r>
          </a:p>
        </p:txBody>
      </p:sp>
      <p:sp>
        <p:nvSpPr>
          <p:cNvPr id="4" name="Text Placeholder 3"/>
          <p:cNvSpPr>
            <a:spLocks noGrp="1"/>
          </p:cNvSpPr>
          <p:nvPr>
            <p:ph type="body" sz="quarter" idx="12"/>
          </p:nvPr>
        </p:nvSpPr>
        <p:spPr>
          <a:xfrm>
            <a:off x="3733800" y="1219200"/>
            <a:ext cx="1562100" cy="457200"/>
          </a:xfrm>
          <a:prstGeom prst="rect">
            <a:avLst/>
          </a:prstGeom>
        </p:spPr>
        <p:txBody>
          <a:bodyPr/>
          <a:lstStyle>
            <a:lvl1pPr marL="0" indent="0" algn="ctr">
              <a:buFontTx/>
              <a:buNone/>
              <a:defRPr>
                <a:solidFill>
                  <a:srgbClr val="4F74A7"/>
                </a:solidFill>
              </a:defRPr>
            </a:lvl1pPr>
          </a:lstStyle>
          <a:p>
            <a:pPr lvl="0"/>
            <a:r>
              <a:rPr lang="en-US" dirty="0"/>
              <a:t>Click</a:t>
            </a:r>
          </a:p>
        </p:txBody>
      </p:sp>
      <p:sp>
        <p:nvSpPr>
          <p:cNvPr id="7" name="TextBox 6"/>
          <p:cNvSpPr txBox="1"/>
          <p:nvPr userDrawn="1"/>
        </p:nvSpPr>
        <p:spPr>
          <a:xfrm>
            <a:off x="8305800" y="6477000"/>
            <a:ext cx="762000" cy="369332"/>
          </a:xfrm>
          <a:prstGeom prst="rect">
            <a:avLst/>
          </a:prstGeom>
          <a:noFill/>
        </p:spPr>
        <p:txBody>
          <a:bodyPr wrap="square" rtlCol="0">
            <a:spAutoFit/>
          </a:bodyPr>
          <a:lstStyle/>
          <a:p>
            <a:pPr algn="r"/>
            <a:fld id="{3AB698C8-67A7-49B7-9247-BD6841B33CA8}" type="slidenum">
              <a:rPr lang="en-US" smtClean="0"/>
              <a:pPr algn="r"/>
              <a:t>‹#›</a:t>
            </a:fld>
            <a:endParaRPr lang="en-US" dirty="0"/>
          </a:p>
        </p:txBody>
      </p:sp>
      <p:sp>
        <p:nvSpPr>
          <p:cNvPr id="5" name="Content Placeholder 4"/>
          <p:cNvSpPr>
            <a:spLocks noGrp="1"/>
          </p:cNvSpPr>
          <p:nvPr>
            <p:ph sz="quarter" idx="13"/>
          </p:nvPr>
        </p:nvSpPr>
        <p:spPr>
          <a:xfrm>
            <a:off x="0" y="1905000"/>
            <a:ext cx="9144000" cy="1981200"/>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784708944"/>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slideLayout" Target="../slideLayouts/slideLayout4.xml"/><Relationship Id="rId1" Type="http://schemas.openxmlformats.org/officeDocument/2006/relationships/slideLayout" Target="../slideLayouts/slideLayout3.xml"/><Relationship Id="rId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slideLayout" Target="../slideLayouts/slideLayout7.xml"/><Relationship Id="rId1" Type="http://schemas.openxmlformats.org/officeDocument/2006/relationships/slideLayout" Target="../slideLayouts/slideLayout6.xml"/><Relationship Id="rId6" Type="http://schemas.openxmlformats.org/officeDocument/2006/relationships/theme" Target="../theme/theme3.xml"/><Relationship Id="rId5" Type="http://schemas.openxmlformats.org/officeDocument/2006/relationships/slideLayout" Target="../slideLayouts/slideLayout10.xml"/><Relationship Id="rId4" Type="http://schemas.openxmlformats.org/officeDocument/2006/relationships/slideLayout" Target="../slideLayouts/slideLayout9.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18.xml"/><Relationship Id="rId3" Type="http://schemas.openxmlformats.org/officeDocument/2006/relationships/slideLayout" Target="../slideLayouts/slideLayout13.xml"/><Relationship Id="rId7" Type="http://schemas.openxmlformats.org/officeDocument/2006/relationships/slideLayout" Target="../slideLayouts/slideLayout17.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11" Type="http://schemas.openxmlformats.org/officeDocument/2006/relationships/theme" Target="../theme/theme4.xml"/><Relationship Id="rId5" Type="http://schemas.openxmlformats.org/officeDocument/2006/relationships/slideLayout" Target="../slideLayouts/slideLayout15.xml"/><Relationship Id="rId10" Type="http://schemas.openxmlformats.org/officeDocument/2006/relationships/slideLayout" Target="../slideLayouts/slideLayout20.xml"/><Relationship Id="rId4" Type="http://schemas.openxmlformats.org/officeDocument/2006/relationships/slideLayout" Target="../slideLayouts/slideLayout14.xml"/><Relationship Id="rId9" Type="http://schemas.openxmlformats.org/officeDocument/2006/relationships/slideLayout" Target="../slideLayouts/slideLayout19.xml"/></Relationships>
</file>

<file path=ppt/slideMasters/_rels/slideMaster5.xml.rels><?xml version="1.0" encoding="UTF-8" standalone="yes"?>
<Relationships xmlns="http://schemas.openxmlformats.org/package/2006/relationships"><Relationship Id="rId3" Type="http://schemas.openxmlformats.org/officeDocument/2006/relationships/slideLayout" Target="../slideLayouts/slideLayout23.xml"/><Relationship Id="rId2" Type="http://schemas.openxmlformats.org/officeDocument/2006/relationships/slideLayout" Target="../slideLayouts/slideLayout22.xml"/><Relationship Id="rId1" Type="http://schemas.openxmlformats.org/officeDocument/2006/relationships/slideLayout" Target="../slideLayouts/slideLayout21.xml"/><Relationship Id="rId5" Type="http://schemas.openxmlformats.org/officeDocument/2006/relationships/image" Target="../media/image1.tif"/><Relationship Id="rId4" Type="http://schemas.openxmlformats.org/officeDocument/2006/relationships/theme" Target="../theme/theme5.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58591675"/>
      </p:ext>
    </p:extLst>
  </p:cSld>
  <p:clrMap bg1="lt1" tx1="dk1" bg2="lt2" tx2="dk2" accent1="accent1" accent2="accent2" accent3="accent3" accent4="accent4" accent5="accent5" accent6="accent6" hlink="hlink" folHlink="folHlink"/>
  <p:sldLayoutIdLst>
    <p:sldLayoutId id="2147483669" r:id="rId1"/>
    <p:sldLayoutId id="2147483698" r:id="rId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name="Sections_2">
    <p:bg>
      <p:bgRef idx="1001">
        <a:schemeClr val="bg1"/>
      </p:bgRef>
    </p:bg>
    <p:spTree>
      <p:nvGrpSpPr>
        <p:cNvPr id="1" name=""/>
        <p:cNvGrpSpPr/>
        <p:nvPr/>
      </p:nvGrpSpPr>
      <p:grpSpPr>
        <a:xfrm>
          <a:off x="0" y="0"/>
          <a:ext cx="0" cy="0"/>
          <a:chOff x="0" y="0"/>
          <a:chExt cx="0" cy="0"/>
        </a:xfrm>
      </p:grpSpPr>
      <p:sp>
        <p:nvSpPr>
          <p:cNvPr id="8" name="Rectangle 7"/>
          <p:cNvSpPr/>
          <p:nvPr/>
        </p:nvSpPr>
        <p:spPr>
          <a:xfrm>
            <a:off x="0" y="0"/>
            <a:ext cx="354518" cy="1143000"/>
          </a:xfrm>
          <a:prstGeom prst="rect">
            <a:avLst/>
          </a:prstGeom>
          <a:solidFill>
            <a:srgbClr val="4F74A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9" name="Group 8"/>
          <p:cNvGrpSpPr/>
          <p:nvPr/>
        </p:nvGrpSpPr>
        <p:grpSpPr>
          <a:xfrm>
            <a:off x="125918" y="152400"/>
            <a:ext cx="2020824" cy="846385"/>
            <a:chOff x="265176" y="405825"/>
            <a:chExt cx="2020824" cy="846385"/>
          </a:xfrm>
          <a:effectLst>
            <a:outerShdw blurRad="50800" dist="88900" dir="2700000" algn="tl" rotWithShape="0">
              <a:prstClr val="black">
                <a:alpha val="23000"/>
              </a:prstClr>
            </a:outerShdw>
          </a:effectLst>
        </p:grpSpPr>
        <p:sp>
          <p:nvSpPr>
            <p:cNvPr id="10" name="Rectangle 9"/>
            <p:cNvSpPr/>
            <p:nvPr userDrawn="1"/>
          </p:nvSpPr>
          <p:spPr>
            <a:xfrm>
              <a:off x="266700" y="405825"/>
              <a:ext cx="2019300" cy="584775"/>
            </a:xfrm>
            <a:prstGeom prst="rect">
              <a:avLst/>
            </a:prstGeom>
            <a:solidFill>
              <a:srgbClr val="CE17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Right Triangle 10"/>
            <p:cNvSpPr/>
            <p:nvPr userDrawn="1"/>
          </p:nvSpPr>
          <p:spPr>
            <a:xfrm flipH="1" flipV="1">
              <a:off x="265176" y="990600"/>
              <a:ext cx="228600" cy="261610"/>
            </a:xfrm>
            <a:prstGeom prst="rtTriangle">
              <a:avLst/>
            </a:prstGeom>
            <a:solidFill>
              <a:srgbClr val="9101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13" name="TextBox 12"/>
          <p:cNvSpPr txBox="1"/>
          <p:nvPr userDrawn="1"/>
        </p:nvSpPr>
        <p:spPr>
          <a:xfrm>
            <a:off x="685800" y="6566356"/>
            <a:ext cx="7924800" cy="215444"/>
          </a:xfrm>
          <a:prstGeom prst="rect">
            <a:avLst/>
          </a:prstGeom>
          <a:noFill/>
        </p:spPr>
        <p:txBody>
          <a:bodyPr wrap="square" rtlCol="0">
            <a:spAutoFit/>
          </a:bodyPr>
          <a:lstStyle/>
          <a:p>
            <a:pPr algn="ctr"/>
            <a:r>
              <a:rPr lang="en-US" sz="800" dirty="0"/>
              <a:t>Copyright ©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1965632098"/>
      </p:ext>
    </p:extLst>
  </p:cSld>
  <p:clrMap bg1="lt1" tx1="dk1" bg2="lt2" tx2="dk2" accent1="accent1" accent2="accent2" accent3="accent3" accent4="accent4" accent5="accent5" accent6="accent6" hlink="hlink" folHlink="folHlink"/>
  <p:sldLayoutIdLst>
    <p:sldLayoutId id="2147483697" r:id="rId1"/>
    <p:sldLayoutId id="2147483699" r:id="rId2"/>
    <p:sldLayoutId id="2147483700" r:id="rId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Snip Single Corner Rectangle 6"/>
          <p:cNvSpPr/>
          <p:nvPr/>
        </p:nvSpPr>
        <p:spPr>
          <a:xfrm>
            <a:off x="0" y="0"/>
            <a:ext cx="1371600" cy="457200"/>
          </a:xfrm>
          <a:prstGeom prst="snip1Rect">
            <a:avLst>
              <a:gd name="adj" fmla="val 44253"/>
            </a:avLst>
          </a:prstGeom>
          <a:solidFill>
            <a:srgbClr val="6E7072"/>
          </a:solidFill>
          <a:ln>
            <a:noFill/>
          </a:ln>
          <a:effectLst>
            <a:outerShdw blurRad="50800" dist="101600" dir="2700000" algn="tl" rotWithShape="0">
              <a:prstClr val="black">
                <a:alpha val="1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TextBox 7"/>
          <p:cNvSpPr txBox="1"/>
          <p:nvPr userDrawn="1"/>
        </p:nvSpPr>
        <p:spPr>
          <a:xfrm>
            <a:off x="685800" y="6566356"/>
            <a:ext cx="7924800" cy="215444"/>
          </a:xfrm>
          <a:prstGeom prst="rect">
            <a:avLst/>
          </a:prstGeom>
          <a:noFill/>
        </p:spPr>
        <p:txBody>
          <a:bodyPr wrap="square" rtlCol="0">
            <a:spAutoFit/>
          </a:bodyPr>
          <a:lstStyle/>
          <a:p>
            <a:pPr algn="ctr"/>
            <a:r>
              <a:rPr lang="en-US" sz="800" dirty="0"/>
              <a:t>Copyright ©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1863315712"/>
      </p:ext>
    </p:extLst>
  </p:cSld>
  <p:clrMap bg1="lt1" tx1="dk1" bg2="lt2" tx2="dk2" accent1="accent1" accent2="accent2" accent3="accent3" accent4="accent4" accent5="accent5" accent6="accent6" hlink="hlink" folHlink="folHlink"/>
  <p:sldLayoutIdLst>
    <p:sldLayoutId id="2147483684" r:id="rId1"/>
    <p:sldLayoutId id="2147483701" r:id="rId2"/>
    <p:sldLayoutId id="2147483702" r:id="rId3"/>
    <p:sldLayoutId id="2147483715" r:id="rId4"/>
    <p:sldLayoutId id="2147483703" r:id="rId5"/>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Snip Single Corner Rectangle 2"/>
          <p:cNvSpPr/>
          <p:nvPr/>
        </p:nvSpPr>
        <p:spPr>
          <a:xfrm>
            <a:off x="0" y="0"/>
            <a:ext cx="1371600" cy="457200"/>
          </a:xfrm>
          <a:prstGeom prst="snip1Rect">
            <a:avLst>
              <a:gd name="adj" fmla="val 44253"/>
            </a:avLst>
          </a:prstGeom>
          <a:solidFill>
            <a:srgbClr val="6E7072"/>
          </a:solidFill>
          <a:ln>
            <a:noFill/>
          </a:ln>
          <a:effectLst>
            <a:outerShdw blurRad="50800" dist="101600" dir="2700000" algn="tl" rotWithShape="0">
              <a:prstClr val="black">
                <a:alpha val="1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TextBox 3"/>
          <p:cNvSpPr txBox="1"/>
          <p:nvPr userDrawn="1"/>
        </p:nvSpPr>
        <p:spPr>
          <a:xfrm>
            <a:off x="685800" y="6566356"/>
            <a:ext cx="7924800" cy="215444"/>
          </a:xfrm>
          <a:prstGeom prst="rect">
            <a:avLst/>
          </a:prstGeom>
          <a:noFill/>
        </p:spPr>
        <p:txBody>
          <a:bodyPr wrap="square" rtlCol="0">
            <a:spAutoFit/>
          </a:bodyPr>
          <a:lstStyle/>
          <a:p>
            <a:pPr algn="ctr"/>
            <a:r>
              <a:rPr lang="en-US" sz="800" dirty="0"/>
              <a:t>Copyright ©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2261693926"/>
      </p:ext>
    </p:extLst>
  </p:cSld>
  <p:clrMap bg1="lt1" tx1="dk1" bg2="lt2" tx2="dk2" accent1="accent1" accent2="accent2" accent3="accent3" accent4="accent4" accent5="accent5" accent6="accent6" hlink="hlink" folHlink="folHlink"/>
  <p:sldLayoutIdLst>
    <p:sldLayoutId id="2147483673" r:id="rId1"/>
    <p:sldLayoutId id="2147483712" r:id="rId2"/>
    <p:sldLayoutId id="2147483708" r:id="rId3"/>
    <p:sldLayoutId id="2147483711" r:id="rId4"/>
    <p:sldLayoutId id="2147483707" r:id="rId5"/>
    <p:sldLayoutId id="2147483713" r:id="rId6"/>
    <p:sldLayoutId id="2147483704" r:id="rId7"/>
    <p:sldLayoutId id="2147483706" r:id="rId8"/>
    <p:sldLayoutId id="2147483705" r:id="rId9"/>
    <p:sldLayoutId id="2147483714" r:id="rId10"/>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9" name="Rectangle 8"/>
          <p:cNvSpPr/>
          <p:nvPr/>
        </p:nvSpPr>
        <p:spPr>
          <a:xfrm>
            <a:off x="0" y="929490"/>
            <a:ext cx="9144000" cy="5471309"/>
          </a:xfrm>
          <a:prstGeom prst="rect">
            <a:avLst/>
          </a:prstGeom>
          <a:solidFill>
            <a:srgbClr val="F2E8DA"/>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a:ea typeface="+mn-ea"/>
              <a:cs typeface="+mn-cs"/>
            </a:endParaRPr>
          </a:p>
        </p:txBody>
      </p:sp>
      <p:pic>
        <p:nvPicPr>
          <p:cNvPr id="10" name="Picture 9"/>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0" y="0"/>
            <a:ext cx="9144000" cy="982413"/>
          </a:xfrm>
          <a:prstGeom prst="rect">
            <a:avLst/>
          </a:prstGeom>
        </p:spPr>
      </p:pic>
      <p:sp>
        <p:nvSpPr>
          <p:cNvPr id="6" name="TextBox 5"/>
          <p:cNvSpPr txBox="1"/>
          <p:nvPr userDrawn="1"/>
        </p:nvSpPr>
        <p:spPr>
          <a:xfrm>
            <a:off x="685800" y="6566356"/>
            <a:ext cx="7924800" cy="215444"/>
          </a:xfrm>
          <a:prstGeom prst="rect">
            <a:avLst/>
          </a:prstGeom>
          <a:noFill/>
        </p:spPr>
        <p:txBody>
          <a:bodyPr wrap="square" rtlCol="0">
            <a:spAutoFit/>
          </a:bodyPr>
          <a:lstStyle/>
          <a:p>
            <a:pPr algn="ctr"/>
            <a:r>
              <a:rPr lang="en-US" sz="800" dirty="0"/>
              <a:t>Copyright © McGraw-Hill Education. All rights reserved. No reproduction or distribution without the prior written consent of McGraw-Hill Education.</a:t>
            </a:r>
          </a:p>
        </p:txBody>
      </p:sp>
      <p:sp>
        <p:nvSpPr>
          <p:cNvPr id="5" name="TextBox 4"/>
          <p:cNvSpPr txBox="1"/>
          <p:nvPr userDrawn="1"/>
        </p:nvSpPr>
        <p:spPr>
          <a:xfrm>
            <a:off x="8305800" y="6477000"/>
            <a:ext cx="762000" cy="369332"/>
          </a:xfrm>
          <a:prstGeom prst="rect">
            <a:avLst/>
          </a:prstGeom>
          <a:noFill/>
        </p:spPr>
        <p:txBody>
          <a:bodyPr wrap="square" rtlCol="0">
            <a:spAutoFit/>
          </a:bodyPr>
          <a:lstStyle/>
          <a:p>
            <a:pPr algn="r"/>
            <a:fld id="{3AB698C8-67A7-49B7-9247-BD6841B33CA8}" type="slidenum">
              <a:rPr lang="en-US" smtClean="0"/>
              <a:pPr algn="r"/>
              <a:t>‹#›</a:t>
            </a:fld>
            <a:endParaRPr lang="en-US" dirty="0"/>
          </a:p>
        </p:txBody>
      </p:sp>
    </p:spTree>
    <p:extLst>
      <p:ext uri="{BB962C8B-B14F-4D97-AF65-F5344CB8AC3E}">
        <p14:creationId xmlns:p14="http://schemas.microsoft.com/office/powerpoint/2010/main" val="3860561827"/>
      </p:ext>
    </p:extLst>
  </p:cSld>
  <p:clrMap bg1="lt1" tx1="dk1" bg2="lt2" tx2="dk2" accent1="accent1" accent2="accent2" accent3="accent3" accent4="accent4" accent5="accent5" accent6="accent6" hlink="hlink" folHlink="folHlink"/>
  <p:sldLayoutIdLst>
    <p:sldLayoutId id="2147483675" r:id="rId1"/>
    <p:sldLayoutId id="2147483710" r:id="rId2"/>
    <p:sldLayoutId id="2147483709" r:id="rId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5.xml"/></Relationships>
</file>

<file path=ppt/slides/_rels/slide11.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xml"/><Relationship Id="rId1" Type="http://schemas.openxmlformats.org/officeDocument/2006/relationships/slideLayout" Target="../slideLayouts/slideLayout15.xml"/><Relationship Id="rId4" Type="http://schemas.openxmlformats.org/officeDocument/2006/relationships/image" Target="../media/image7.png"/></Relationships>
</file>

<file path=ppt/slides/_rels/slide12.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3.xml"/><Relationship Id="rId1" Type="http://schemas.openxmlformats.org/officeDocument/2006/relationships/slideLayout" Target="../slideLayouts/slideLayout14.xml"/><Relationship Id="rId4" Type="http://schemas.openxmlformats.org/officeDocument/2006/relationships/image" Target="../media/image5.jp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4.xml"/><Relationship Id="rId1" Type="http://schemas.openxmlformats.org/officeDocument/2006/relationships/slideLayout" Target="../slideLayouts/slideLayout9.xml"/></Relationships>
</file>

<file path=ppt/slides/_rels/slide1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15.xml"/></Relationships>
</file>

<file path=ppt/slides/_rels/slide1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73.png"/><Relationship Id="rId1" Type="http://schemas.openxmlformats.org/officeDocument/2006/relationships/slideLayout" Target="../slideLayouts/slideLayout15.xml"/></Relationships>
</file>

<file path=ppt/slides/_rels/slide17.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3.xml"/></Relationships>
</file>

<file path=ppt/slides/_rels/slide18.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22.xml.rels><?xml version="1.0" encoding="UTF-8" standalone="yes"?>
<Relationships xmlns="http://schemas.openxmlformats.org/package/2006/relationships"><Relationship Id="rId2" Type="http://schemas.openxmlformats.org/officeDocument/2006/relationships/image" Target="../media/image140.png"/><Relationship Id="rId1" Type="http://schemas.openxmlformats.org/officeDocument/2006/relationships/slideLayout" Target="../slideLayouts/slideLayout15.xml"/></Relationships>
</file>

<file path=ppt/slides/_rels/slide23.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image" Target="../media/image6.jpg"/><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25.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5.xml"/></Relationships>
</file>

<file path=ppt/slides/_rels/slide26.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3.xml"/></Relationships>
</file>

<file path=ppt/slides/_rels/slide27.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3.xml"/></Relationships>
</file>

<file path=ppt/slides/_rels/slide2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5.xml"/><Relationship Id="rId1" Type="http://schemas.openxmlformats.org/officeDocument/2006/relationships/slideLayout" Target="../slideLayouts/slideLayout23.xml"/></Relationships>
</file>

<file path=ppt/slides/_rels/slide29.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0.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8.png"/><Relationship Id="rId1" Type="http://schemas.openxmlformats.org/officeDocument/2006/relationships/slideLayout" Target="../slideLayouts/slideLayout15.xml"/></Relationships>
</file>

<file path=ppt/slides/_rels/slide31.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image" Target="../media/image24.png"/><Relationship Id="rId1" Type="http://schemas.openxmlformats.org/officeDocument/2006/relationships/slideLayout" Target="../slideLayouts/slideLayout13.xml"/></Relationships>
</file>

<file path=ppt/slides/_rels/slide32.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2.png"/><Relationship Id="rId1" Type="http://schemas.openxmlformats.org/officeDocument/2006/relationships/slideLayout" Target="../slideLayouts/slideLayout12.xml"/><Relationship Id="rId4" Type="http://schemas.openxmlformats.org/officeDocument/2006/relationships/image" Target="../media/image25.png"/></Relationships>
</file>

<file path=ppt/slides/_rels/slide33.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3.xml"/></Relationships>
</file>

<file path=ppt/slides/_rels/slide34.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3.xml"/></Relationships>
</file>

<file path=ppt/slides/_rels/slide35.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3.xml"/></Relationships>
</file>

<file path=ppt/slides/_rels/slide36.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8.xml"/></Relationships>
</file>

<file path=ppt/slides/_rels/slide37.xml.rels><?xml version="1.0" encoding="UTF-8" standalone="yes"?>
<Relationships xmlns="http://schemas.openxmlformats.org/package/2006/relationships"><Relationship Id="rId3" Type="http://schemas.openxmlformats.org/officeDocument/2006/relationships/image" Target="../media/image130.png"/><Relationship Id="rId2" Type="http://schemas.openxmlformats.org/officeDocument/2006/relationships/notesSlide" Target="../notesSlides/notesSlide6.xml"/><Relationship Id="rId1" Type="http://schemas.openxmlformats.org/officeDocument/2006/relationships/slideLayout" Target="../slideLayouts/slideLayout15.xml"/><Relationship Id="rId4" Type="http://schemas.openxmlformats.org/officeDocument/2006/relationships/image" Target="../media/image32.png"/></Relationships>
</file>

<file path=ppt/slides/_rels/slide38.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15.xml"/></Relationships>
</file>

<file path=ppt/slides/_rels/slide39.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2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40.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3.xml"/></Relationships>
</file>

<file path=ppt/slides/_rels/slide41.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notesSlide" Target="../notesSlides/notesSlide7.xml"/><Relationship Id="rId1" Type="http://schemas.openxmlformats.org/officeDocument/2006/relationships/slideLayout" Target="../slideLayouts/slideLayout23.xml"/></Relationships>
</file>

<file path=ppt/slides/_rels/slide42.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23.xml"/></Relationships>
</file>

<file path=ppt/slides/_rels/slide43.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22.xml"/></Relationships>
</file>

<file path=ppt/slides/_rels/slide44.xml.rels><?xml version="1.0" encoding="UTF-8" standalone="yes"?>
<Relationships xmlns="http://schemas.openxmlformats.org/package/2006/relationships"><Relationship Id="rId2" Type="http://schemas.openxmlformats.org/officeDocument/2006/relationships/image" Target="../media/image340.png"/><Relationship Id="rId1" Type="http://schemas.openxmlformats.org/officeDocument/2006/relationships/slideLayout" Target="../slideLayouts/slideLayout15.xml"/></Relationships>
</file>

<file path=ppt/slides/_rels/slide45.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8.xml"/><Relationship Id="rId1" Type="http://schemas.openxmlformats.org/officeDocument/2006/relationships/slideLayout" Target="../slideLayouts/slideLayout15.xml"/><Relationship Id="rId4" Type="http://schemas.openxmlformats.org/officeDocument/2006/relationships/image" Target="../media/image360.png"/></Relationships>
</file>

<file path=ppt/slides/_rels/slide46.xml.rels><?xml version="1.0" encoding="UTF-8" standalone="yes"?>
<Relationships xmlns="http://schemas.openxmlformats.org/package/2006/relationships"><Relationship Id="rId2" Type="http://schemas.openxmlformats.org/officeDocument/2006/relationships/image" Target="../media/image370.png"/><Relationship Id="rId1" Type="http://schemas.openxmlformats.org/officeDocument/2006/relationships/slideLayout" Target="../slideLayouts/slideLayout8.xml"/></Relationships>
</file>

<file path=ppt/slides/_rels/slide47.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250.png"/><Relationship Id="rId1" Type="http://schemas.openxmlformats.org/officeDocument/2006/relationships/slideLayout" Target="../slideLayouts/slideLayout15.xml"/></Relationships>
</file>

<file path=ppt/slides/_rels/slide48.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250.png"/><Relationship Id="rId1" Type="http://schemas.openxmlformats.org/officeDocument/2006/relationships/slideLayout" Target="../slideLayouts/slideLayout15.xml"/></Relationships>
</file>

<file path=ppt/slides/_rels/slide49.xml.rels><?xml version="1.0" encoding="UTF-8" standalone="yes"?>
<Relationships xmlns="http://schemas.openxmlformats.org/package/2006/relationships"><Relationship Id="rId3" Type="http://schemas.openxmlformats.org/officeDocument/2006/relationships/image" Target="../media/image400.png"/><Relationship Id="rId2" Type="http://schemas.openxmlformats.org/officeDocument/2006/relationships/image" Target="../media/image250.png"/><Relationship Id="rId1" Type="http://schemas.openxmlformats.org/officeDocument/2006/relationships/slideLayout" Target="../slideLayouts/slideLayout15.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2.xml"/></Relationships>
</file>

<file path=ppt/slides/_rels/slide50.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290.png"/><Relationship Id="rId1" Type="http://schemas.openxmlformats.org/officeDocument/2006/relationships/slideLayout" Target="../slideLayouts/slideLayout12.xml"/><Relationship Id="rId4" Type="http://schemas.openxmlformats.org/officeDocument/2006/relationships/image" Target="../media/image42.png"/></Relationships>
</file>

<file path=ppt/slides/_rels/slide51.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23.xml"/></Relationships>
</file>

<file path=ppt/slides/_rels/slide52.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23.xml"/></Relationships>
</file>

<file path=ppt/slides/_rels/slide53.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image" Target="../media/image45.png"/><Relationship Id="rId1" Type="http://schemas.openxmlformats.org/officeDocument/2006/relationships/slideLayout" Target="../slideLayouts/slideLayout15.xml"/></Relationships>
</file>

<file path=ppt/slides/_rels/slide54.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15.xml"/></Relationships>
</file>

<file path=ppt/slides/_rels/slide55.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48.png"/><Relationship Id="rId1" Type="http://schemas.openxmlformats.org/officeDocument/2006/relationships/slideLayout" Target="../slideLayouts/slideLayout15.xml"/></Relationships>
</file>

<file path=ppt/slides/_rels/slide56.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image" Target="../media/image47.png"/><Relationship Id="rId1" Type="http://schemas.openxmlformats.org/officeDocument/2006/relationships/slideLayout" Target="../slideLayouts/slideLayout15.xml"/></Relationships>
</file>

<file path=ppt/slides/_rels/slide57.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23.xml"/></Relationships>
</file>

<file path=ppt/slides/_rels/slide58.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23.xml"/></Relationships>
</file>

<file path=ppt/slides/_rels/slide59.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23.xml"/></Relationships>
</file>

<file path=ppt/slides/_rels/slide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9.xml"/></Relationships>
</file>

<file path=ppt/slides/_rels/slide60.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image" Target="../media/image53.png"/><Relationship Id="rId1" Type="http://schemas.openxmlformats.org/officeDocument/2006/relationships/slideLayout" Target="../slideLayouts/slideLayout15.xml"/></Relationships>
</file>

<file path=ppt/slides/_rels/slide61.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image" Target="../media/image55.png"/><Relationship Id="rId1" Type="http://schemas.openxmlformats.org/officeDocument/2006/relationships/slideLayout" Target="../slideLayouts/slideLayout15.xml"/></Relationships>
</file>

<file path=ppt/slides/_rels/slide62.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image" Target="../media/image55.png"/><Relationship Id="rId1" Type="http://schemas.openxmlformats.org/officeDocument/2006/relationships/slideLayout" Target="../slideLayouts/slideLayout15.xml"/></Relationships>
</file>

<file path=ppt/slides/_rels/slide63.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image" Target="../media/image55.png"/><Relationship Id="rId1" Type="http://schemas.openxmlformats.org/officeDocument/2006/relationships/slideLayout" Target="../slideLayouts/slideLayout15.xml"/></Relationships>
</file>

<file path=ppt/slides/_rels/slide64.xml.rels><?xml version="1.0" encoding="UTF-8" standalone="yes"?>
<Relationships xmlns="http://schemas.openxmlformats.org/package/2006/relationships"><Relationship Id="rId2" Type="http://schemas.openxmlformats.org/officeDocument/2006/relationships/image" Target="../media/image59.png"/><Relationship Id="rId1" Type="http://schemas.openxmlformats.org/officeDocument/2006/relationships/slideLayout" Target="../slideLayouts/slideLayout23.xml"/></Relationships>
</file>

<file path=ppt/slides/_rels/slide65.xml.rels><?xml version="1.0" encoding="UTF-8" standalone="yes"?>
<Relationships xmlns="http://schemas.openxmlformats.org/package/2006/relationships"><Relationship Id="rId2" Type="http://schemas.openxmlformats.org/officeDocument/2006/relationships/image" Target="../media/image60.png"/><Relationship Id="rId1" Type="http://schemas.openxmlformats.org/officeDocument/2006/relationships/slideLayout" Target="../slideLayouts/slideLayout23.xml"/></Relationships>
</file>

<file path=ppt/slides/_rels/slide66.xml.rels><?xml version="1.0" encoding="UTF-8" standalone="yes"?>
<Relationships xmlns="http://schemas.openxmlformats.org/package/2006/relationships"><Relationship Id="rId2" Type="http://schemas.openxmlformats.org/officeDocument/2006/relationships/image" Target="../media/image601.png"/><Relationship Id="rId1" Type="http://schemas.openxmlformats.org/officeDocument/2006/relationships/slideLayout" Target="../slideLayouts/slideLayout8.xml"/></Relationships>
</file>

<file path=ppt/slides/_rels/slide67.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image" Target="../media/image61.png"/><Relationship Id="rId1" Type="http://schemas.openxmlformats.org/officeDocument/2006/relationships/slideLayout" Target="../slideLayouts/slideLayout15.xml"/></Relationships>
</file>

<file path=ppt/slides/_rels/slide68.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9.xml"/><Relationship Id="rId1" Type="http://schemas.openxmlformats.org/officeDocument/2006/relationships/slideLayout" Target="../slideLayouts/slideLayout23.xml"/></Relationships>
</file>

<file path=ppt/slides/_rels/slide69.xml.rels><?xml version="1.0" encoding="UTF-8" standalone="yes"?>
<Relationships xmlns="http://schemas.openxmlformats.org/package/2006/relationships"><Relationship Id="rId3" Type="http://schemas.openxmlformats.org/officeDocument/2006/relationships/image" Target="../media/image551.png"/><Relationship Id="rId2" Type="http://schemas.openxmlformats.org/officeDocument/2006/relationships/notesSlide" Target="../notesSlides/notesSlide10.xml"/><Relationship Id="rId1" Type="http://schemas.openxmlformats.org/officeDocument/2006/relationships/slideLayout" Target="../slideLayouts/slideLayout21.xml"/><Relationship Id="rId4" Type="http://schemas.openxmlformats.org/officeDocument/2006/relationships/image" Target="../media/image64.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70.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image" Target="../media/image640.png"/><Relationship Id="rId1" Type="http://schemas.openxmlformats.org/officeDocument/2006/relationships/slideLayout" Target="../slideLayouts/slideLayout15.xml"/></Relationships>
</file>

<file path=ppt/slides/_rels/slide71.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image" Target="../media/image66.png"/><Relationship Id="rId1" Type="http://schemas.openxmlformats.org/officeDocument/2006/relationships/slideLayout" Target="../slideLayouts/slideLayout13.xml"/><Relationship Id="rId4" Type="http://schemas.openxmlformats.org/officeDocument/2006/relationships/image" Target="../media/image11.jpg"/></Relationships>
</file>

<file path=ppt/slides/_rels/slide72.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image" Target="../media/image480.png"/><Relationship Id="rId1" Type="http://schemas.openxmlformats.org/officeDocument/2006/relationships/slideLayout" Target="../slideLayouts/slideLayout12.xml"/><Relationship Id="rId4" Type="http://schemas.openxmlformats.org/officeDocument/2006/relationships/image" Target="../media/image600.png"/></Relationships>
</file>

<file path=ppt/slides/_rels/slide73.xml.rels><?xml version="1.0" encoding="UTF-8" standalone="yes"?>
<Relationships xmlns="http://schemas.openxmlformats.org/package/2006/relationships"><Relationship Id="rId2" Type="http://schemas.openxmlformats.org/officeDocument/2006/relationships/image" Target="../media/image69.png"/><Relationship Id="rId1" Type="http://schemas.openxmlformats.org/officeDocument/2006/relationships/slideLayout" Target="../slideLayouts/slideLayout23.xml"/></Relationships>
</file>

<file path=ppt/slides/_rels/slide74.xml.rels><?xml version="1.0" encoding="UTF-8" standalone="yes"?>
<Relationships xmlns="http://schemas.openxmlformats.org/package/2006/relationships"><Relationship Id="rId2" Type="http://schemas.openxmlformats.org/officeDocument/2006/relationships/image" Target="../media/image67.png"/><Relationship Id="rId1" Type="http://schemas.openxmlformats.org/officeDocument/2006/relationships/slideLayout" Target="../slideLayouts/slideLayout23.xml"/></Relationships>
</file>

<file path=ppt/slides/_rels/slide75.xml.rels><?xml version="1.0" encoding="UTF-8" standalone="yes"?>
<Relationships xmlns="http://schemas.openxmlformats.org/package/2006/relationships"><Relationship Id="rId2" Type="http://schemas.openxmlformats.org/officeDocument/2006/relationships/image" Target="../media/image70.png"/><Relationship Id="rId1" Type="http://schemas.openxmlformats.org/officeDocument/2006/relationships/slideLayout" Target="../slideLayouts/slideLayout23.xml"/></Relationships>
</file>

<file path=ppt/slides/_rels/slide76.xml.rels><?xml version="1.0" encoding="UTF-8" standalone="yes"?>
<Relationships xmlns="http://schemas.openxmlformats.org/package/2006/relationships"><Relationship Id="rId2" Type="http://schemas.openxmlformats.org/officeDocument/2006/relationships/image" Target="../media/image71.png"/><Relationship Id="rId1" Type="http://schemas.openxmlformats.org/officeDocument/2006/relationships/slideLayout" Target="../slideLayouts/slideLayout23.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78.xml.rels><?xml version="1.0" encoding="UTF-8" standalone="yes"?>
<Relationships xmlns="http://schemas.openxmlformats.org/package/2006/relationships"><Relationship Id="rId2" Type="http://schemas.openxmlformats.org/officeDocument/2006/relationships/image" Target="../media/image72.png"/><Relationship Id="rId1" Type="http://schemas.openxmlformats.org/officeDocument/2006/relationships/slideLayout" Target="../slideLayouts/slideLayout15.xml"/></Relationships>
</file>

<file path=ppt/slides/_rels/slide79.xml.rels><?xml version="1.0" encoding="UTF-8" standalone="yes"?>
<Relationships xmlns="http://schemas.openxmlformats.org/package/2006/relationships"><Relationship Id="rId2" Type="http://schemas.openxmlformats.org/officeDocument/2006/relationships/image" Target="../media/image550.png"/><Relationship Id="rId1" Type="http://schemas.openxmlformats.org/officeDocument/2006/relationships/slideLayout" Target="../slideLayouts/slideLayout15.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80.xml.rels><?xml version="1.0" encoding="UTF-8" standalone="yes"?>
<Relationships xmlns="http://schemas.openxmlformats.org/package/2006/relationships"><Relationship Id="rId3" Type="http://schemas.openxmlformats.org/officeDocument/2006/relationships/image" Target="../media/image570.png"/><Relationship Id="rId2" Type="http://schemas.openxmlformats.org/officeDocument/2006/relationships/image" Target="../media/image12.jpg"/><Relationship Id="rId1" Type="http://schemas.openxmlformats.org/officeDocument/2006/relationships/slideLayout" Target="../slideLayouts/slideLayout15.xml"/></Relationships>
</file>

<file path=ppt/slides/_rels/slide81.xml.rels><?xml version="1.0" encoding="UTF-8" standalone="yes"?>
<Relationships xmlns="http://schemas.openxmlformats.org/package/2006/relationships"><Relationship Id="rId2" Type="http://schemas.openxmlformats.org/officeDocument/2006/relationships/image" Target="../media/image660.png"/><Relationship Id="rId1" Type="http://schemas.openxmlformats.org/officeDocument/2006/relationships/slideLayout" Target="../slideLayouts/slideLayout15.xml"/></Relationships>
</file>

<file path=ppt/slides/_rels/slide82.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13.xml"/></Relationships>
</file>

<file path=ppt/slides/_rels/slide8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1.xml"/><Relationship Id="rId1" Type="http://schemas.openxmlformats.org/officeDocument/2006/relationships/slideLayout" Target="../slideLayouts/slideLayout14.xml"/><Relationship Id="rId4" Type="http://schemas.openxmlformats.org/officeDocument/2006/relationships/image" Target="../media/image5.jpg"/></Relationships>
</file>

<file path=ppt/slides/_rels/slide84.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image" Target="../media/image6.jpg"/><Relationship Id="rId1" Type="http://schemas.openxmlformats.org/officeDocument/2006/relationships/slideLayout" Target="../slideLayouts/slideLayout13.xml"/></Relationships>
</file>

<file path=ppt/slides/_rels/slide85.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image" Target="../media/image24.png"/><Relationship Id="rId1" Type="http://schemas.openxmlformats.org/officeDocument/2006/relationships/slideLayout" Target="../slideLayouts/slideLayout13.xml"/></Relationships>
</file>

<file path=ppt/slides/_rels/slide86.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image" Target="../media/image66.png"/><Relationship Id="rId1" Type="http://schemas.openxmlformats.org/officeDocument/2006/relationships/slideLayout" Target="../slideLayouts/slideLayout13.xml"/><Relationship Id="rId4" Type="http://schemas.openxmlformats.org/officeDocument/2006/relationships/image" Target="../media/image11.jpg"/></Relationships>
</file>

<file path=ppt/slides/_rels/slide87.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itle 21"/>
          <p:cNvSpPr>
            <a:spLocks noGrp="1"/>
          </p:cNvSpPr>
          <p:nvPr>
            <p:ph type="title"/>
          </p:nvPr>
        </p:nvSpPr>
        <p:spPr>
          <a:xfrm>
            <a:off x="2876783" y="994431"/>
            <a:ext cx="3390434" cy="750016"/>
          </a:xfrm>
        </p:spPr>
        <p:txBody>
          <a:bodyPr/>
          <a:lstStyle/>
          <a:p>
            <a:r>
              <a:rPr lang="en-US" dirty="0">
                <a:solidFill>
                  <a:schemeClr val="accent1">
                    <a:lumMod val="75000"/>
                  </a:schemeClr>
                </a:solidFill>
              </a:rPr>
              <a:t>Chemistry</a:t>
            </a:r>
            <a:endParaRPr lang="en-US" dirty="0"/>
          </a:p>
        </p:txBody>
      </p:sp>
      <p:sp>
        <p:nvSpPr>
          <p:cNvPr id="25" name="Text Placeholder 24"/>
          <p:cNvSpPr>
            <a:spLocks noGrp="1"/>
          </p:cNvSpPr>
          <p:nvPr>
            <p:ph type="body" sz="quarter" idx="11"/>
          </p:nvPr>
        </p:nvSpPr>
        <p:spPr>
          <a:xfrm>
            <a:off x="2857500" y="1582584"/>
            <a:ext cx="3429000" cy="577036"/>
          </a:xfrm>
        </p:spPr>
        <p:txBody>
          <a:bodyPr/>
          <a:lstStyle/>
          <a:p>
            <a:pPr marL="0" indent="0" algn="ctr">
              <a:buNone/>
            </a:pPr>
            <a:r>
              <a:rPr lang="en-US" dirty="0">
                <a:solidFill>
                  <a:schemeClr val="accent1">
                    <a:lumMod val="75000"/>
                  </a:schemeClr>
                </a:solidFill>
                <a:latin typeface="+mn-lt"/>
              </a:rPr>
              <a:t>Fifth Edition</a:t>
            </a:r>
          </a:p>
        </p:txBody>
      </p:sp>
      <p:sp>
        <p:nvSpPr>
          <p:cNvPr id="23" name="Text Placeholder 22"/>
          <p:cNvSpPr>
            <a:spLocks noGrp="1"/>
          </p:cNvSpPr>
          <p:nvPr>
            <p:ph type="body" sz="quarter" idx="12"/>
          </p:nvPr>
        </p:nvSpPr>
        <p:spPr>
          <a:xfrm>
            <a:off x="2958698" y="2332600"/>
            <a:ext cx="3226604" cy="3415989"/>
          </a:xfrm>
        </p:spPr>
        <p:txBody>
          <a:bodyPr/>
          <a:lstStyle/>
          <a:p>
            <a:pPr marL="0" indent="0" algn="ctr">
              <a:spcAft>
                <a:spcPts val="2400"/>
              </a:spcAft>
              <a:buNone/>
            </a:pPr>
            <a:r>
              <a:rPr lang="en-US" dirty="0">
                <a:solidFill>
                  <a:schemeClr val="accent1">
                    <a:lumMod val="75000"/>
                  </a:schemeClr>
                </a:solidFill>
                <a:latin typeface="+mn-lt"/>
              </a:rPr>
              <a:t>Julia Burdge</a:t>
            </a:r>
          </a:p>
          <a:p>
            <a:pPr marL="0" indent="0" algn="ctr">
              <a:spcAft>
                <a:spcPts val="2400"/>
              </a:spcAft>
              <a:buNone/>
            </a:pPr>
            <a:r>
              <a:rPr lang="en-US" b="1" dirty="0">
                <a:solidFill>
                  <a:schemeClr val="accent1">
                    <a:lumMod val="75000"/>
                  </a:schemeClr>
                </a:solidFill>
                <a:latin typeface="+mn-lt"/>
              </a:rPr>
              <a:t>Lecture PowerPoints</a:t>
            </a:r>
          </a:p>
          <a:p>
            <a:pPr marL="0" indent="0" algn="ctr">
              <a:spcAft>
                <a:spcPts val="2400"/>
              </a:spcAft>
              <a:buNone/>
            </a:pPr>
            <a:r>
              <a:rPr lang="en-US" dirty="0">
                <a:solidFill>
                  <a:schemeClr val="accent1">
                    <a:lumMod val="75000"/>
                  </a:schemeClr>
                </a:solidFill>
                <a:latin typeface="+mn-lt"/>
              </a:rPr>
              <a:t>Chapter 18</a:t>
            </a:r>
          </a:p>
          <a:p>
            <a:pPr marL="0" indent="0" algn="ctr">
              <a:spcAft>
                <a:spcPts val="2400"/>
              </a:spcAft>
              <a:buNone/>
            </a:pPr>
            <a:r>
              <a:rPr lang="en-US" dirty="0">
                <a:latin typeface="+mn-lt"/>
              </a:rPr>
              <a:t>Entropy, Free Energy, and Equilibrium</a:t>
            </a:r>
          </a:p>
        </p:txBody>
      </p:sp>
      <p:pic>
        <p:nvPicPr>
          <p:cNvPr id="19" name="Picture 1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686800" y="6400800"/>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 name="Text Placeholder 23"/>
          <p:cNvSpPr>
            <a:spLocks noGrp="1"/>
          </p:cNvSpPr>
          <p:nvPr>
            <p:ph type="body" sz="quarter" idx="14"/>
          </p:nvPr>
        </p:nvSpPr>
        <p:spPr>
          <a:xfrm>
            <a:off x="952500" y="6566356"/>
            <a:ext cx="7391400" cy="215444"/>
          </a:xfrm>
        </p:spPr>
        <p:txBody>
          <a:bodyPr/>
          <a:lstStyle/>
          <a:p>
            <a:r>
              <a:rPr lang="en-US" dirty="0"/>
              <a:t>Copyright ©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395554985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127000" y="0"/>
            <a:ext cx="4673600" cy="685800"/>
          </a:xfrm>
        </p:spPr>
        <p:txBody>
          <a:bodyPr/>
          <a:lstStyle/>
          <a:p>
            <a:pPr indent="-406400">
              <a:tabLst>
                <a:tab pos="1270000" algn="l"/>
              </a:tabLst>
            </a:pPr>
            <a:r>
              <a:rPr lang="en-US" dirty="0">
                <a:solidFill>
                  <a:schemeClr val="bg1"/>
                </a:solidFill>
                <a:latin typeface="Calibri"/>
              </a:rPr>
              <a:t>18.2</a:t>
            </a:r>
            <a:r>
              <a:rPr lang="en-US" dirty="0">
                <a:latin typeface="Calibri"/>
              </a:rPr>
              <a:t>	Entropy (2)</a:t>
            </a:r>
            <a:endParaRPr lang="en-US" dirty="0"/>
          </a:p>
        </p:txBody>
      </p:sp>
      <p:sp>
        <p:nvSpPr>
          <p:cNvPr id="23" name="Text Placeholder 22"/>
          <p:cNvSpPr>
            <a:spLocks noGrp="1"/>
          </p:cNvSpPr>
          <p:nvPr>
            <p:ph type="body" sz="quarter" idx="22"/>
          </p:nvPr>
        </p:nvSpPr>
        <p:spPr/>
        <p:txBody>
          <a:bodyPr/>
          <a:lstStyle/>
          <a:p>
            <a:r>
              <a:rPr lang="it-IT" dirty="0">
                <a:latin typeface="Calibri"/>
              </a:rPr>
              <a:t>A Quantitative Definition of Entropy</a:t>
            </a:r>
            <a:endParaRPr lang="en-US" dirty="0">
              <a:latin typeface="Calibri"/>
            </a:endParaRPr>
          </a:p>
        </p:txBody>
      </p:sp>
      <mc:AlternateContent xmlns:mc="http://schemas.openxmlformats.org/markup-compatibility/2006" xmlns:a14="http://schemas.microsoft.com/office/drawing/2010/main">
        <mc:Choice Requires="a14">
          <p:sp>
            <p:nvSpPr>
              <p:cNvPr id="24" name="Text Placeholder 23"/>
              <p:cNvSpPr>
                <a:spLocks noGrp="1"/>
              </p:cNvSpPr>
              <p:nvPr>
                <p:ph type="body" sz="quarter" idx="23"/>
              </p:nvPr>
            </p:nvSpPr>
            <p:spPr>
              <a:xfrm>
                <a:off x="-3391" y="1784684"/>
                <a:ext cx="9084368" cy="2362199"/>
              </a:xfrm>
            </p:spPr>
            <p:txBody>
              <a:bodyPr/>
              <a:lstStyle/>
              <a:p>
                <a:pPr indent="3657600" algn="ctr">
                  <a:spcAft>
                    <a:spcPts val="1200"/>
                  </a:spcAft>
                </a:pPr>
                <a14:m>
                  <m:oMathPara xmlns:m="http://schemas.openxmlformats.org/officeDocument/2006/math">
                    <m:oMathParaPr>
                      <m:jc m:val="left"/>
                    </m:oMathParaPr>
                    <m:oMath xmlns:m="http://schemas.openxmlformats.org/officeDocument/2006/math">
                      <m:func>
                        <m:funcPr>
                          <m:ctrlPr>
                            <a:rPr lang="en-US" b="0" i="1" smtClean="0">
                              <a:latin typeface="Cambria Math" panose="02040503050406030204" pitchFamily="18" charset="0"/>
                            </a:rPr>
                          </m:ctrlPr>
                        </m:funcPr>
                        <m:fName>
                          <m:r>
                            <a:rPr lang="en-US" b="0" i="1" smtClean="0">
                              <a:latin typeface="Cambria Math" panose="02040503050406030204" pitchFamily="18" charset="0"/>
                            </a:rPr>
                            <m:t>𝑆</m:t>
                          </m:r>
                          <m:r>
                            <a:rPr lang="en-US" b="0" i="1" smtClean="0">
                              <a:latin typeface="Cambria Math" panose="02040503050406030204" pitchFamily="18" charset="0"/>
                            </a:rPr>
                            <m:t>=</m:t>
                          </m:r>
                          <m:r>
                            <a:rPr lang="en-US" b="0" i="1" smtClean="0">
                              <a:latin typeface="Cambria Math" panose="02040503050406030204" pitchFamily="18" charset="0"/>
                            </a:rPr>
                            <m:t>𝑘</m:t>
                          </m:r>
                          <m:r>
                            <a:rPr lang="en-US" b="0" i="0" smtClean="0">
                              <a:latin typeface="Cambria Math" panose="02040503050406030204" pitchFamily="18" charset="0"/>
                            </a:rPr>
                            <m:t> </m:t>
                          </m:r>
                          <m:r>
                            <m:rPr>
                              <m:sty m:val="p"/>
                            </m:rPr>
                            <a:rPr lang="en-US" b="0" i="0" smtClean="0">
                              <a:latin typeface="Cambria Math" panose="02040503050406030204" pitchFamily="18" charset="0"/>
                            </a:rPr>
                            <m:t>ln</m:t>
                          </m:r>
                        </m:fName>
                        <m:e>
                          <m:r>
                            <a:rPr lang="en-US" b="0" i="1" smtClean="0">
                              <a:latin typeface="Cambria Math" panose="02040503050406030204" pitchFamily="18" charset="0"/>
                            </a:rPr>
                            <m:t>𝑊</m:t>
                          </m:r>
                        </m:e>
                      </m:func>
                    </m:oMath>
                  </m:oMathPara>
                </a14:m>
                <a:endParaRPr lang="en-US" b="0" i="1" dirty="0">
                  <a:latin typeface="+mj-lt"/>
                </a:endParaRPr>
              </a:p>
              <a:p>
                <a:r>
                  <a:rPr lang="en-US" dirty="0"/>
                  <a:t>where </a:t>
                </a:r>
                <a:r>
                  <a:rPr lang="en-US" i="1" dirty="0"/>
                  <a:t>k </a:t>
                </a:r>
                <a:r>
                  <a:rPr lang="en-US" dirty="0"/>
                  <a:t>is the Boltzmann constant </a:t>
                </a:r>
                <a14:m>
                  <m:oMath xmlns:m="http://schemas.openxmlformats.org/officeDocument/2006/math">
                    <m:d>
                      <m:dPr>
                        <m:ctrlPr>
                          <a:rPr lang="en-US" i="1" dirty="0" smtClean="0">
                            <a:latin typeface="Cambria Math" panose="02040503050406030204" pitchFamily="18" charset="0"/>
                          </a:rPr>
                        </m:ctrlPr>
                      </m:dPr>
                      <m:e>
                        <m:sSup>
                          <m:sSupPr>
                            <m:ctrlPr>
                              <a:rPr lang="en-US" i="1" dirty="0" smtClean="0">
                                <a:latin typeface="Cambria Math" panose="02040503050406030204" pitchFamily="18" charset="0"/>
                              </a:rPr>
                            </m:ctrlPr>
                          </m:sSupPr>
                          <m:e>
                            <m:r>
                              <a:rPr lang="en-US" i="1" dirty="0">
                                <a:latin typeface="Cambria Math" panose="02040503050406030204" pitchFamily="18" charset="0"/>
                              </a:rPr>
                              <m:t>1.38×10</m:t>
                            </m:r>
                          </m:e>
                          <m:sup>
                            <m:r>
                              <a:rPr lang="en-US" b="0" i="1" dirty="0" smtClean="0">
                                <a:latin typeface="Cambria Math" panose="02040503050406030204" pitchFamily="18" charset="0"/>
                              </a:rPr>
                              <m:t>−23</m:t>
                            </m:r>
                          </m:sup>
                        </m:sSup>
                        <m:r>
                          <a:rPr lang="en-US" i="1" dirty="0">
                            <a:latin typeface="Cambria Math" panose="02040503050406030204" pitchFamily="18" charset="0"/>
                          </a:rPr>
                          <m:t> </m:t>
                        </m:r>
                        <m:r>
                          <m:rPr>
                            <m:sty m:val="p"/>
                          </m:rPr>
                          <a:rPr lang="en-US" dirty="0">
                            <a:latin typeface="Cambria Math" panose="02040503050406030204" pitchFamily="18" charset="0"/>
                          </a:rPr>
                          <m:t>J</m:t>
                        </m:r>
                        <m:r>
                          <a:rPr lang="en-US" dirty="0">
                            <a:latin typeface="Cambria Math" panose="02040503050406030204" pitchFamily="18" charset="0"/>
                          </a:rPr>
                          <m:t>/</m:t>
                        </m:r>
                        <m:r>
                          <m:rPr>
                            <m:sty m:val="p"/>
                          </m:rPr>
                          <a:rPr lang="en-US" dirty="0">
                            <a:latin typeface="Cambria Math" panose="02040503050406030204" pitchFamily="18" charset="0"/>
                          </a:rPr>
                          <m:t>K</m:t>
                        </m:r>
                      </m:e>
                    </m:d>
                  </m:oMath>
                </a14:m>
                <a:r>
                  <a:rPr lang="en-US" dirty="0"/>
                  <a:t> and </a:t>
                </a:r>
                <a:r>
                  <a:rPr lang="en-US" i="1" dirty="0"/>
                  <a:t>W </a:t>
                </a:r>
                <a:r>
                  <a:rPr lang="en-US" dirty="0"/>
                  <a:t>is the number of energetically equivalent different ways the molecules in a system can be arranged. </a:t>
                </a:r>
              </a:p>
            </p:txBody>
          </p:sp>
        </mc:Choice>
        <mc:Fallback xmlns="">
          <p:sp>
            <p:nvSpPr>
              <p:cNvPr id="24" name="Text Placeholder 23"/>
              <p:cNvSpPr>
                <a:spLocks noGrp="1" noRot="1" noChangeAspect="1" noMove="1" noResize="1" noEditPoints="1" noAdjustHandles="1" noChangeArrowheads="1" noChangeShapeType="1" noTextEdit="1"/>
              </p:cNvSpPr>
              <p:nvPr>
                <p:ph type="body" sz="quarter" idx="23"/>
              </p:nvPr>
            </p:nvSpPr>
            <p:spPr>
              <a:xfrm>
                <a:off x="-3391" y="1784684"/>
                <a:ext cx="9084368" cy="2362199"/>
              </a:xfrm>
              <a:blipFill>
                <a:blip r:embed="rId2"/>
                <a:stretch>
                  <a:fillRect l="-1341"/>
                </a:stretch>
              </a:blipFill>
            </p:spPr>
            <p:txBody>
              <a:bodyPr/>
              <a:lstStyle/>
              <a:p>
                <a:r>
                  <a:rPr lang="en-US">
                    <a:noFill/>
                  </a:rPr>
                  <a:t> </a:t>
                </a:r>
              </a:p>
            </p:txBody>
          </p:sp>
        </mc:Fallback>
      </mc:AlternateContent>
    </p:spTree>
    <p:extLst>
      <p:ext uri="{BB962C8B-B14F-4D97-AF65-F5344CB8AC3E}">
        <p14:creationId xmlns:p14="http://schemas.microsoft.com/office/powerpoint/2010/main" val="312468597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Title 28"/>
          <p:cNvSpPr>
            <a:spLocks noGrp="1"/>
          </p:cNvSpPr>
          <p:nvPr>
            <p:ph type="title"/>
          </p:nvPr>
        </p:nvSpPr>
        <p:spPr>
          <a:xfrm>
            <a:off x="50800" y="0"/>
            <a:ext cx="4419600" cy="685800"/>
          </a:xfrm>
        </p:spPr>
        <p:txBody>
          <a:bodyPr/>
          <a:lstStyle/>
          <a:p>
            <a:pPr indent="-330200">
              <a:tabLst>
                <a:tab pos="1371600" algn="l"/>
              </a:tabLst>
            </a:pPr>
            <a:r>
              <a:rPr lang="en-US" dirty="0">
                <a:solidFill>
                  <a:schemeClr val="bg1"/>
                </a:solidFill>
                <a:latin typeface="Calibri"/>
              </a:rPr>
              <a:t>18.2</a:t>
            </a:r>
            <a:r>
              <a:rPr lang="en-US" dirty="0">
                <a:latin typeface="Calibri"/>
              </a:rPr>
              <a:t>	Entropy (3)</a:t>
            </a:r>
            <a:endParaRPr lang="en-US" dirty="0"/>
          </a:p>
        </p:txBody>
      </p:sp>
      <p:sp>
        <p:nvSpPr>
          <p:cNvPr id="13" name="Text Placeholder 12"/>
          <p:cNvSpPr>
            <a:spLocks noGrp="1"/>
          </p:cNvSpPr>
          <p:nvPr>
            <p:ph type="body" sz="quarter" idx="22"/>
          </p:nvPr>
        </p:nvSpPr>
        <p:spPr/>
        <p:txBody>
          <a:bodyPr/>
          <a:lstStyle/>
          <a:p>
            <a:r>
              <a:rPr lang="it-IT" dirty="0">
                <a:latin typeface="Calibri"/>
              </a:rPr>
              <a:t>A Quantitative Definition of Entropy</a:t>
            </a:r>
            <a:endParaRPr lang="en-US" dirty="0">
              <a:latin typeface="Calibri"/>
            </a:endParaRPr>
          </a:p>
        </p:txBody>
      </p:sp>
      <p:pic>
        <p:nvPicPr>
          <p:cNvPr id="15" name="Picture 14" descr="Rapidly moving gas molecules originally confined to one side of a container spread out to fill the whole container when the barrier is removed."/>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78972" y="1816608"/>
            <a:ext cx="6795199" cy="4355592"/>
          </a:xfrm>
          <a:prstGeom prst="rect">
            <a:avLst/>
          </a:prstGeom>
        </p:spPr>
      </p:pic>
      <mc:AlternateContent xmlns:mc="http://schemas.openxmlformats.org/markup-compatibility/2006" xmlns:a14="http://schemas.microsoft.com/office/drawing/2010/main">
        <mc:Choice Requires="a14">
          <p:sp>
            <p:nvSpPr>
              <p:cNvPr id="14" name="Text Placeholder 13"/>
              <p:cNvSpPr>
                <a:spLocks noGrp="1"/>
              </p:cNvSpPr>
              <p:nvPr>
                <p:ph type="body" sz="quarter" idx="23"/>
              </p:nvPr>
            </p:nvSpPr>
            <p:spPr>
              <a:xfrm>
                <a:off x="76200" y="2590800"/>
                <a:ext cx="9067799" cy="1143000"/>
              </a:xfrm>
            </p:spPr>
            <p:txBody>
              <a:bodyPr/>
              <a:lstStyle/>
              <a:p>
                <a:pPr indent="3594100"/>
                <a14:m>
                  <m:oMathPara xmlns:m="http://schemas.openxmlformats.org/officeDocument/2006/math">
                    <m:oMathParaPr>
                      <m:jc m:val="left"/>
                    </m:oMathParaPr>
                    <m:oMath xmlns:m="http://schemas.openxmlformats.org/officeDocument/2006/math">
                      <m:r>
                        <a:rPr lang="en-US" sz="2400" b="0" i="1" smtClean="0">
                          <a:latin typeface="Cambria Math" panose="02040503050406030204" pitchFamily="18" charset="0"/>
                        </a:rPr>
                        <m:t>𝑊</m:t>
                      </m:r>
                      <m:r>
                        <a:rPr lang="en-US" sz="2400" b="0" i="1" smtClean="0">
                          <a:latin typeface="Cambria Math" panose="02040503050406030204" pitchFamily="18" charset="0"/>
                          <a:ea typeface="Cambria Math" panose="02040503050406030204" pitchFamily="18" charset="0"/>
                        </a:rPr>
                        <m:t>=</m:t>
                      </m:r>
                      <m:sSup>
                        <m:sSupPr>
                          <m:ctrlPr>
                            <a:rPr lang="en-US" sz="2400" b="0" i="1" smtClean="0">
                              <a:latin typeface="Cambria Math" panose="02040503050406030204" pitchFamily="18" charset="0"/>
                              <a:ea typeface="Cambria Math" panose="02040503050406030204" pitchFamily="18" charset="0"/>
                            </a:rPr>
                          </m:ctrlPr>
                        </m:sSupPr>
                        <m:e>
                          <m:r>
                            <a:rPr lang="en-US" sz="2400" b="0" i="1" smtClean="0">
                              <a:latin typeface="Cambria Math" panose="02040503050406030204" pitchFamily="18" charset="0"/>
                              <a:ea typeface="Cambria Math" panose="02040503050406030204" pitchFamily="18" charset="0"/>
                            </a:rPr>
                            <m:t>𝑋</m:t>
                          </m:r>
                        </m:e>
                        <m:sup>
                          <m:r>
                            <a:rPr lang="en-US" sz="2400" b="0" i="1" smtClean="0">
                              <a:latin typeface="Cambria Math" panose="02040503050406030204" pitchFamily="18" charset="0"/>
                              <a:ea typeface="Cambria Math" panose="02040503050406030204" pitchFamily="18" charset="0"/>
                            </a:rPr>
                            <m:t>𝑁</m:t>
                          </m:r>
                        </m:sup>
                      </m:sSup>
                    </m:oMath>
                  </m:oMathPara>
                </a14:m>
                <a:endParaRPr lang="en-US" sz="2400" dirty="0"/>
              </a:p>
            </p:txBody>
          </p:sp>
        </mc:Choice>
        <mc:Fallback xmlns="">
          <p:sp>
            <p:nvSpPr>
              <p:cNvPr id="14" name="Text Placeholder 13"/>
              <p:cNvSpPr>
                <a:spLocks noGrp="1" noRot="1" noChangeAspect="1" noMove="1" noResize="1" noEditPoints="1" noAdjustHandles="1" noChangeArrowheads="1" noChangeShapeType="1" noTextEdit="1"/>
              </p:cNvSpPr>
              <p:nvPr>
                <p:ph type="body" sz="quarter" idx="23"/>
              </p:nvPr>
            </p:nvSpPr>
            <p:spPr>
              <a:xfrm>
                <a:off x="76200" y="2590800"/>
                <a:ext cx="9067799" cy="1143000"/>
              </a:xfrm>
              <a:blipFill>
                <a:blip r:embed="rId4"/>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186977182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a:xfrm>
            <a:off x="0" y="0"/>
            <a:ext cx="6934200" cy="635000"/>
          </a:xfrm>
        </p:spPr>
        <p:txBody>
          <a:bodyPr/>
          <a:lstStyle/>
          <a:p>
            <a:pPr marL="1371600" indent="-1193800"/>
            <a:r>
              <a:rPr lang="en-US" dirty="0">
                <a:solidFill>
                  <a:schemeClr val="bg1"/>
                </a:solidFill>
                <a:latin typeface="Calibri"/>
              </a:rPr>
              <a:t>18.2</a:t>
            </a:r>
            <a:r>
              <a:rPr lang="en-US" dirty="0">
                <a:latin typeface="Calibri"/>
              </a:rPr>
              <a:t>	Entropy (4)</a:t>
            </a:r>
            <a:endParaRPr lang="en-US" dirty="0"/>
          </a:p>
        </p:txBody>
      </p:sp>
      <p:sp>
        <p:nvSpPr>
          <p:cNvPr id="13" name="Text Placeholder 12"/>
          <p:cNvSpPr>
            <a:spLocks noGrp="1"/>
          </p:cNvSpPr>
          <p:nvPr>
            <p:ph type="body" sz="quarter" idx="22"/>
          </p:nvPr>
        </p:nvSpPr>
        <p:spPr>
          <a:xfrm>
            <a:off x="23190" y="1066800"/>
            <a:ext cx="9120809" cy="457200"/>
          </a:xfrm>
        </p:spPr>
        <p:txBody>
          <a:bodyPr/>
          <a:lstStyle/>
          <a:p>
            <a:r>
              <a:rPr lang="it-IT" dirty="0">
                <a:latin typeface="Calibri"/>
              </a:rPr>
              <a:t>A Quantitative Definition of Entropy</a:t>
            </a:r>
            <a:endParaRPr lang="en-US" dirty="0">
              <a:latin typeface="Calibri"/>
            </a:endParaRPr>
          </a:p>
        </p:txBody>
      </p:sp>
      <p:pic>
        <p:nvPicPr>
          <p:cNvPr id="14" name="Picture 13" descr="A container with a barrier and two molecules is used to demonstrate entropy."/>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65224" y="1707370"/>
            <a:ext cx="2634330" cy="2102630"/>
          </a:xfrm>
          <a:prstGeom prst="rect">
            <a:avLst/>
          </a:prstGeom>
        </p:spPr>
      </p:pic>
      <p:sp>
        <p:nvSpPr>
          <p:cNvPr id="18" name="Text Placeholder 17"/>
          <p:cNvSpPr>
            <a:spLocks noGrp="1"/>
          </p:cNvSpPr>
          <p:nvPr>
            <p:ph type="body" sz="quarter" idx="23"/>
          </p:nvPr>
        </p:nvSpPr>
        <p:spPr>
          <a:xfrm>
            <a:off x="6477000" y="2286000"/>
            <a:ext cx="2590800" cy="1524000"/>
          </a:xfrm>
        </p:spPr>
        <p:txBody>
          <a:bodyPr/>
          <a:lstStyle/>
          <a:p>
            <a:r>
              <a:rPr lang="fr-FR" dirty="0"/>
              <a:t>2</a:t>
            </a:r>
            <a:r>
              <a:rPr lang="fr-FR" baseline="30000" dirty="0"/>
              <a:t>2</a:t>
            </a:r>
            <a:r>
              <a:rPr lang="fr-FR" dirty="0"/>
              <a:t> = 4 possible arrangements </a:t>
            </a:r>
            <a:endParaRPr lang="en-US" dirty="0"/>
          </a:p>
        </p:txBody>
      </p:sp>
      <p:sp>
        <p:nvSpPr>
          <p:cNvPr id="19" name="Text Placeholder 18"/>
          <p:cNvSpPr>
            <a:spLocks noGrp="1"/>
          </p:cNvSpPr>
          <p:nvPr>
            <p:ph type="body" sz="quarter" idx="24"/>
          </p:nvPr>
        </p:nvSpPr>
        <p:spPr>
          <a:xfrm>
            <a:off x="6781800" y="4419599"/>
            <a:ext cx="2362200" cy="1676401"/>
          </a:xfrm>
        </p:spPr>
        <p:txBody>
          <a:bodyPr/>
          <a:lstStyle/>
          <a:p>
            <a:r>
              <a:rPr lang="fr-FR" dirty="0"/>
              <a:t>4</a:t>
            </a:r>
            <a:r>
              <a:rPr lang="fr-FR" baseline="30000" dirty="0"/>
              <a:t>2</a:t>
            </a:r>
            <a:r>
              <a:rPr lang="fr-FR" dirty="0"/>
              <a:t> = 16 possible arrangements </a:t>
            </a:r>
            <a:endParaRPr lang="en-US" dirty="0"/>
          </a:p>
        </p:txBody>
      </p:sp>
      <p:pic>
        <p:nvPicPr>
          <p:cNvPr id="7" name="Picture 6" descr="A container with a barrier and two molecules is used to demonstrate entropy."/>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13354" y="4184172"/>
            <a:ext cx="5138070" cy="2147254"/>
          </a:xfrm>
          <a:prstGeom prst="rect">
            <a:avLst/>
          </a:prstGeom>
        </p:spPr>
      </p:pic>
    </p:spTree>
    <p:extLst>
      <p:ext uri="{BB962C8B-B14F-4D97-AF65-F5344CB8AC3E}">
        <p14:creationId xmlns:p14="http://schemas.microsoft.com/office/powerpoint/2010/main" val="361336564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152400" y="0"/>
            <a:ext cx="4648200" cy="647700"/>
          </a:xfrm>
        </p:spPr>
        <p:txBody>
          <a:bodyPr/>
          <a:lstStyle/>
          <a:p>
            <a:pPr marL="465138" indent="-414338">
              <a:tabLst>
                <a:tab pos="1270000" algn="l"/>
              </a:tabLst>
            </a:pPr>
            <a:r>
              <a:rPr lang="en-US" dirty="0">
                <a:solidFill>
                  <a:schemeClr val="bg1"/>
                </a:solidFill>
                <a:latin typeface="Calibri"/>
              </a:rPr>
              <a:t>18.2</a:t>
            </a:r>
            <a:r>
              <a:rPr lang="en-US" dirty="0">
                <a:latin typeface="Calibri"/>
              </a:rPr>
              <a:t>	Entropy (5)</a:t>
            </a:r>
            <a:endParaRPr lang="en-US" dirty="0"/>
          </a:p>
        </p:txBody>
      </p:sp>
      <p:sp>
        <p:nvSpPr>
          <p:cNvPr id="23" name="Text Placeholder 22"/>
          <p:cNvSpPr>
            <a:spLocks noGrp="1"/>
          </p:cNvSpPr>
          <p:nvPr>
            <p:ph type="body" sz="quarter" idx="22"/>
          </p:nvPr>
        </p:nvSpPr>
        <p:spPr/>
        <p:txBody>
          <a:bodyPr/>
          <a:lstStyle/>
          <a:p>
            <a:r>
              <a:rPr lang="it-IT" dirty="0">
                <a:latin typeface="Calibri"/>
              </a:rPr>
              <a:t>A Quantitative Definition of Entropy</a:t>
            </a:r>
            <a:endParaRPr lang="en-US" dirty="0">
              <a:latin typeface="Calibri"/>
            </a:endParaRPr>
          </a:p>
        </p:txBody>
      </p:sp>
      <p:sp>
        <p:nvSpPr>
          <p:cNvPr id="24" name="Text Placeholder 23"/>
          <p:cNvSpPr>
            <a:spLocks noGrp="1"/>
          </p:cNvSpPr>
          <p:nvPr>
            <p:ph type="body" sz="quarter" idx="23"/>
          </p:nvPr>
        </p:nvSpPr>
        <p:spPr>
          <a:xfrm>
            <a:off x="-1" y="1600199"/>
            <a:ext cx="9144000" cy="4832093"/>
          </a:xfrm>
        </p:spPr>
        <p:txBody>
          <a:bodyPr/>
          <a:lstStyle/>
          <a:p>
            <a:pPr>
              <a:spcBef>
                <a:spcPts val="0"/>
              </a:spcBef>
              <a:spcAft>
                <a:spcPts val="2800"/>
              </a:spcAft>
            </a:pPr>
            <a:r>
              <a:rPr lang="en-US" dirty="0"/>
              <a:t>There are three different states possible for this system.</a:t>
            </a:r>
          </a:p>
          <a:p>
            <a:pPr marL="514350" indent="-514350">
              <a:spcBef>
                <a:spcPts val="0"/>
              </a:spcBef>
              <a:spcAft>
                <a:spcPts val="4000"/>
              </a:spcAft>
              <a:buAutoNum type="arabicPeriod"/>
            </a:pPr>
            <a:r>
              <a:rPr lang="en-US" dirty="0"/>
              <a:t>One molecule on each side (eight possible arrangements)</a:t>
            </a:r>
          </a:p>
          <a:p>
            <a:pPr marL="514350" indent="-514350">
              <a:spcBef>
                <a:spcPts val="0"/>
              </a:spcBef>
              <a:spcAft>
                <a:spcPts val="3500"/>
              </a:spcAft>
              <a:buAutoNum type="arabicPeriod"/>
            </a:pPr>
            <a:r>
              <a:rPr lang="en-US" dirty="0"/>
              <a:t>Both molecules on the left (four possible arrangements)</a:t>
            </a:r>
          </a:p>
          <a:p>
            <a:pPr marL="514350" indent="-514350">
              <a:spcBef>
                <a:spcPts val="0"/>
              </a:spcBef>
              <a:spcAft>
                <a:spcPts val="2800"/>
              </a:spcAft>
              <a:buAutoNum type="arabicPeriod"/>
            </a:pPr>
            <a:r>
              <a:rPr lang="en-US" dirty="0"/>
              <a:t>Both molecules on the right (four possible arrangements)</a:t>
            </a:r>
          </a:p>
          <a:p>
            <a:pPr>
              <a:spcBef>
                <a:spcPts val="0"/>
              </a:spcBef>
              <a:spcAft>
                <a:spcPts val="2800"/>
              </a:spcAft>
            </a:pPr>
            <a:r>
              <a:rPr lang="en-US" dirty="0"/>
              <a:t>The most </a:t>
            </a:r>
            <a:r>
              <a:rPr lang="en-US" i="1" dirty="0"/>
              <a:t>probable </a:t>
            </a:r>
            <a:r>
              <a:rPr lang="en-US" dirty="0"/>
              <a:t>state is the one with the </a:t>
            </a:r>
            <a:r>
              <a:rPr lang="en-US" i="1" dirty="0"/>
              <a:t>largest </a:t>
            </a:r>
            <a:r>
              <a:rPr lang="en-US" dirty="0"/>
              <a:t>number of possible arrangements. In this case, the most probable state is the one with one molecule on each side of the container. </a:t>
            </a:r>
          </a:p>
        </p:txBody>
      </p:sp>
    </p:spTree>
    <p:extLst>
      <p:ext uri="{BB962C8B-B14F-4D97-AF65-F5344CB8AC3E}">
        <p14:creationId xmlns:p14="http://schemas.microsoft.com/office/powerpoint/2010/main" val="143626378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p:txBody>
          <a:bodyPr/>
          <a:lstStyle/>
          <a:p>
            <a:pPr marL="0" indent="234950">
              <a:tabLst>
                <a:tab pos="1427163" algn="l"/>
              </a:tabLst>
            </a:pPr>
            <a:r>
              <a:rPr lang="en-US" dirty="0">
                <a:solidFill>
                  <a:srgbClr val="FFFFFF"/>
                </a:solidFill>
                <a:latin typeface="Calibri"/>
              </a:rPr>
              <a:t>18.3	</a:t>
            </a:r>
            <a:r>
              <a:rPr lang="en-US" dirty="0">
                <a:latin typeface="Calibri"/>
              </a:rPr>
              <a:t>Entropy Changes in a System</a:t>
            </a:r>
            <a:endParaRPr lang="en-US" dirty="0"/>
          </a:p>
        </p:txBody>
      </p:sp>
      <p:sp>
        <p:nvSpPr>
          <p:cNvPr id="5" name="Text Placeholder 22"/>
          <p:cNvSpPr>
            <a:spLocks noGrp="1"/>
          </p:cNvSpPr>
          <p:nvPr>
            <p:ph type="body" sz="quarter" idx="12"/>
          </p:nvPr>
        </p:nvSpPr>
        <p:spPr/>
        <p:txBody>
          <a:bodyPr/>
          <a:lstStyle/>
          <a:p>
            <a:r>
              <a:rPr lang="en-US" dirty="0">
                <a:latin typeface="Calibri"/>
              </a:rPr>
              <a:t>Topics</a:t>
            </a:r>
          </a:p>
        </p:txBody>
      </p:sp>
      <mc:AlternateContent xmlns:mc="http://schemas.openxmlformats.org/markup-compatibility/2006" xmlns:a14="http://schemas.microsoft.com/office/drawing/2010/main">
        <mc:Choice Requires="a14">
          <p:sp>
            <p:nvSpPr>
              <p:cNvPr id="6" name="Text Placeholder 23"/>
              <p:cNvSpPr>
                <a:spLocks noGrp="1"/>
              </p:cNvSpPr>
              <p:nvPr>
                <p:ph sz="quarter" idx="13"/>
              </p:nvPr>
            </p:nvSpPr>
            <p:spPr>
              <a:xfrm>
                <a:off x="0" y="1905000"/>
                <a:ext cx="9144000" cy="1752600"/>
              </a:xfrm>
            </p:spPr>
            <p:txBody>
              <a:bodyPr/>
              <a:lstStyle/>
              <a:p>
                <a:pPr marL="0" indent="0" algn="ctr" fontAlgn="t">
                  <a:buNone/>
                </a:pPr>
                <a:r>
                  <a:rPr lang="en-US" sz="2800" dirty="0"/>
                  <a:t>Calculating </a:t>
                </a:r>
                <a14:m>
                  <m:oMath xmlns:m="http://schemas.openxmlformats.org/officeDocument/2006/math">
                    <m:r>
                      <a:rPr lang="en-US" sz="2800" i="1" smtClean="0">
                        <a:latin typeface="Cambria Math" panose="02040503050406030204" pitchFamily="18" charset="0"/>
                        <a:ea typeface="Cambria Math" panose="02040503050406030204" pitchFamily="18" charset="0"/>
                      </a:rPr>
                      <m:t>∆</m:t>
                    </m:r>
                    <m:sSub>
                      <m:sSubPr>
                        <m:ctrlPr>
                          <a:rPr lang="en-US" sz="2800" i="1" smtClean="0">
                            <a:latin typeface="Cambria Math" panose="02040503050406030204" pitchFamily="18" charset="0"/>
                            <a:ea typeface="Cambria Math" panose="02040503050406030204" pitchFamily="18" charset="0"/>
                          </a:rPr>
                        </m:ctrlPr>
                      </m:sSubPr>
                      <m:e>
                        <m:r>
                          <a:rPr lang="en-US" sz="2800" b="0" i="1" smtClean="0">
                            <a:latin typeface="Cambria Math" panose="02040503050406030204" pitchFamily="18" charset="0"/>
                            <a:ea typeface="Cambria Math" panose="02040503050406030204" pitchFamily="18" charset="0"/>
                          </a:rPr>
                          <m:t>𝑆</m:t>
                        </m:r>
                      </m:e>
                      <m:sub>
                        <m:r>
                          <m:rPr>
                            <m:sty m:val="p"/>
                          </m:rPr>
                          <a:rPr lang="en-US" sz="2800" b="0" i="0" smtClean="0">
                            <a:latin typeface="Cambria Math" panose="02040503050406030204" pitchFamily="18" charset="0"/>
                            <a:ea typeface="Cambria Math" panose="02040503050406030204" pitchFamily="18" charset="0"/>
                          </a:rPr>
                          <m:t>sys</m:t>
                        </m:r>
                      </m:sub>
                    </m:sSub>
                  </m:oMath>
                </a14:m>
                <a:endParaRPr lang="en-US" sz="2800" dirty="0"/>
              </a:p>
              <a:p>
                <a:pPr marL="0" indent="0" algn="ctr">
                  <a:buNone/>
                </a:pPr>
                <a:r>
                  <a:rPr lang="en-US" sz="2800" dirty="0"/>
                  <a:t>Standard Entropy, </a:t>
                </a:r>
                <a:r>
                  <a:rPr lang="en-US" sz="2800" i="1" dirty="0"/>
                  <a:t>S</a:t>
                </a:r>
                <a:r>
                  <a:rPr lang="en-US" sz="2800" dirty="0"/>
                  <a:t>°</a:t>
                </a:r>
              </a:p>
              <a:p>
                <a:pPr marL="0" indent="0" algn="ctr" fontAlgn="t">
                  <a:buNone/>
                </a:pPr>
                <a:r>
                  <a:rPr lang="en-US" sz="2800" dirty="0"/>
                  <a:t>Qualitatively Predicting the Sign of </a:t>
                </a:r>
                <a14:m>
                  <m:oMath xmlns:m="http://schemas.openxmlformats.org/officeDocument/2006/math">
                    <m:r>
                      <a:rPr lang="en-US" sz="2800" i="1">
                        <a:latin typeface="Cambria Math" panose="02040503050406030204" pitchFamily="18" charset="0"/>
                        <a:ea typeface="Cambria Math" panose="02040503050406030204" pitchFamily="18" charset="0"/>
                      </a:rPr>
                      <m:t>∆</m:t>
                    </m:r>
                    <m:sSubSup>
                      <m:sSubSupPr>
                        <m:ctrlPr>
                          <a:rPr lang="en-US" sz="2800" i="1" smtClean="0">
                            <a:latin typeface="Cambria Math" panose="02040503050406030204" pitchFamily="18" charset="0"/>
                            <a:ea typeface="Cambria Math" panose="02040503050406030204" pitchFamily="18" charset="0"/>
                          </a:rPr>
                        </m:ctrlPr>
                      </m:sSubSupPr>
                      <m:e>
                        <m:r>
                          <a:rPr lang="en-US" sz="2800" b="0" i="1" smtClean="0">
                            <a:latin typeface="Cambria Math" panose="02040503050406030204" pitchFamily="18" charset="0"/>
                            <a:ea typeface="Cambria Math" panose="02040503050406030204" pitchFamily="18" charset="0"/>
                          </a:rPr>
                          <m:t>𝑆</m:t>
                        </m:r>
                      </m:e>
                      <m:sub>
                        <m:r>
                          <m:rPr>
                            <m:sty m:val="p"/>
                          </m:rPr>
                          <a:rPr lang="en-US" sz="2800" b="0" i="0" smtClean="0">
                            <a:latin typeface="Cambria Math" panose="02040503050406030204" pitchFamily="18" charset="0"/>
                            <a:ea typeface="Cambria Math" panose="02040503050406030204" pitchFamily="18" charset="0"/>
                          </a:rPr>
                          <m:t>sys</m:t>
                        </m:r>
                      </m:sub>
                      <m:sup>
                        <m:r>
                          <a:rPr lang="en-US" sz="2800" i="1" smtClean="0">
                            <a:latin typeface="Cambria Math" panose="02040503050406030204" pitchFamily="18" charset="0"/>
                            <a:ea typeface="Cambria Math" panose="02040503050406030204" pitchFamily="18" charset="0"/>
                          </a:rPr>
                          <m:t>°</m:t>
                        </m:r>
                      </m:sup>
                    </m:sSubSup>
                  </m:oMath>
                </a14:m>
                <a:endParaRPr lang="en-US" sz="2800" dirty="0"/>
              </a:p>
            </p:txBody>
          </p:sp>
        </mc:Choice>
        <mc:Fallback xmlns="">
          <p:sp>
            <p:nvSpPr>
              <p:cNvPr id="6" name="Text Placeholder 23"/>
              <p:cNvSpPr>
                <a:spLocks noGrp="1" noRot="1" noChangeAspect="1" noMove="1" noResize="1" noEditPoints="1" noAdjustHandles="1" noChangeArrowheads="1" noChangeShapeType="1" noTextEdit="1"/>
              </p:cNvSpPr>
              <p:nvPr>
                <p:ph sz="quarter" idx="13"/>
              </p:nvPr>
            </p:nvSpPr>
            <p:spPr>
              <a:xfrm>
                <a:off x="0" y="1905000"/>
                <a:ext cx="9144000" cy="1752600"/>
              </a:xfrm>
              <a:blipFill>
                <a:blip r:embed="rId3"/>
                <a:stretch>
                  <a:fillRect t="-3833" b="-348"/>
                </a:stretch>
              </a:blipFill>
            </p:spPr>
            <p:txBody>
              <a:bodyPr/>
              <a:lstStyle/>
              <a:p>
                <a:r>
                  <a:rPr lang="en-US">
                    <a:noFill/>
                  </a:rPr>
                  <a:t> </a:t>
                </a:r>
              </a:p>
            </p:txBody>
          </p:sp>
        </mc:Fallback>
      </mc:AlternateContent>
    </p:spTree>
    <p:extLst>
      <p:ext uri="{BB962C8B-B14F-4D97-AF65-F5344CB8AC3E}">
        <p14:creationId xmlns:p14="http://schemas.microsoft.com/office/powerpoint/2010/main" val="239934663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p:cNvSpPr>
            <a:spLocks noGrp="1"/>
          </p:cNvSpPr>
          <p:nvPr>
            <p:ph type="title"/>
          </p:nvPr>
        </p:nvSpPr>
        <p:spPr>
          <a:xfrm>
            <a:off x="152400" y="0"/>
            <a:ext cx="8686800" cy="593999"/>
          </a:xfrm>
        </p:spPr>
        <p:txBody>
          <a:bodyPr/>
          <a:lstStyle/>
          <a:p>
            <a:pPr indent="-400050">
              <a:tabLst>
                <a:tab pos="1257300" algn="l"/>
              </a:tabLst>
            </a:pPr>
            <a:r>
              <a:rPr lang="en-US" dirty="0">
                <a:solidFill>
                  <a:schemeClr val="bg1"/>
                </a:solidFill>
                <a:latin typeface="Calibri"/>
              </a:rPr>
              <a:t>18.4</a:t>
            </a:r>
            <a:r>
              <a:rPr lang="en-US" dirty="0">
                <a:latin typeface="Calibri"/>
              </a:rPr>
              <a:t>	Entropy Changes in the Universe</a:t>
            </a:r>
            <a:endParaRPr lang="en-US" dirty="0"/>
          </a:p>
        </p:txBody>
      </p:sp>
      <mc:AlternateContent xmlns:mc="http://schemas.openxmlformats.org/markup-compatibility/2006" xmlns:a14="http://schemas.microsoft.com/office/drawing/2010/main">
        <mc:Choice Requires="a14">
          <p:sp>
            <p:nvSpPr>
              <p:cNvPr id="13" name="Text Placeholder 12"/>
              <p:cNvSpPr>
                <a:spLocks noGrp="1"/>
              </p:cNvSpPr>
              <p:nvPr>
                <p:ph type="body" sz="quarter" idx="22"/>
              </p:nvPr>
            </p:nvSpPr>
            <p:spPr>
              <a:xfrm>
                <a:off x="0" y="1066800"/>
                <a:ext cx="9120809" cy="609601"/>
              </a:xfrm>
            </p:spPr>
            <p:txBody>
              <a:bodyPr/>
              <a:lstStyle/>
              <a:p>
                <a:r>
                  <a:rPr lang="en-US" dirty="0"/>
                  <a:t>Calculating </a:t>
                </a:r>
                <a14:m>
                  <m:oMath xmlns:m="http://schemas.openxmlformats.org/officeDocument/2006/math">
                    <m:r>
                      <a:rPr lang="en-US" i="1" smtClean="0">
                        <a:latin typeface="Cambria Math" panose="02040503050406030204" pitchFamily="18" charset="0"/>
                        <a:ea typeface="Cambria Math" panose="02040503050406030204" pitchFamily="18" charset="0"/>
                      </a:rPr>
                      <m:t>∆</m:t>
                    </m:r>
                    <m:sSub>
                      <m:sSubPr>
                        <m:ctrlPr>
                          <a:rPr lang="en-US" i="1" smtClean="0">
                            <a:latin typeface="Cambria Math" panose="02040503050406030204" pitchFamily="18" charset="0"/>
                            <a:ea typeface="Cambria Math" panose="02040503050406030204" pitchFamily="18" charset="0"/>
                          </a:rPr>
                        </m:ctrlPr>
                      </m:sSubPr>
                      <m:e>
                        <m:r>
                          <a:rPr lang="en-US" b="0" i="1" smtClean="0">
                            <a:latin typeface="Cambria Math" panose="02040503050406030204" pitchFamily="18" charset="0"/>
                            <a:ea typeface="Cambria Math" panose="02040503050406030204" pitchFamily="18" charset="0"/>
                          </a:rPr>
                          <m:t>𝑆</m:t>
                        </m:r>
                      </m:e>
                      <m:sub>
                        <m:r>
                          <m:rPr>
                            <m:sty m:val="p"/>
                          </m:rPr>
                          <a:rPr lang="en-US" b="0" i="0" smtClean="0">
                            <a:latin typeface="Cambria Math" panose="02040503050406030204" pitchFamily="18" charset="0"/>
                            <a:ea typeface="Cambria Math" panose="02040503050406030204" pitchFamily="18" charset="0"/>
                          </a:rPr>
                          <m:t>sys</m:t>
                        </m:r>
                      </m:sub>
                    </m:sSub>
                  </m:oMath>
                </a14:m>
                <a:endParaRPr lang="en-US" b="0" dirty="0">
                  <a:ea typeface="Cambria Math" panose="02040503050406030204" pitchFamily="18" charset="0"/>
                </a:endParaRPr>
              </a:p>
            </p:txBody>
          </p:sp>
        </mc:Choice>
        <mc:Fallback xmlns="">
          <p:sp>
            <p:nvSpPr>
              <p:cNvPr id="13" name="Text Placeholder 12"/>
              <p:cNvSpPr>
                <a:spLocks noGrp="1" noRot="1" noChangeAspect="1" noMove="1" noResize="1" noEditPoints="1" noAdjustHandles="1" noChangeArrowheads="1" noChangeShapeType="1" noTextEdit="1"/>
              </p:cNvSpPr>
              <p:nvPr>
                <p:ph type="body" sz="quarter" idx="22"/>
              </p:nvPr>
            </p:nvSpPr>
            <p:spPr>
              <a:xfrm>
                <a:off x="0" y="1066800"/>
                <a:ext cx="9120809" cy="609601"/>
              </a:xfrm>
              <a:blipFill>
                <a:blip r:embed="rId2"/>
                <a:stretch>
                  <a:fillRect l="-1337" t="-9000" b="-14000"/>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5" name="Text Placeholder 14"/>
              <p:cNvSpPr>
                <a:spLocks noGrp="1"/>
              </p:cNvSpPr>
              <p:nvPr>
                <p:ph type="body" sz="quarter" idx="23"/>
              </p:nvPr>
            </p:nvSpPr>
            <p:spPr>
              <a:xfrm>
                <a:off x="23191" y="1752600"/>
                <a:ext cx="9120809" cy="4595812"/>
              </a:xfrm>
            </p:spPr>
            <p:txBody>
              <a:bodyPr/>
              <a:lstStyle/>
              <a:p>
                <a:pPr indent="2743200" algn="ctr">
                  <a:spcBef>
                    <a:spcPts val="0"/>
                  </a:spcBef>
                  <a:spcAft>
                    <a:spcPts val="2000"/>
                  </a:spcAft>
                </a:pPr>
                <a14:m>
                  <m:oMathPara xmlns:m="http://schemas.openxmlformats.org/officeDocument/2006/math">
                    <m:oMathParaPr>
                      <m:jc m:val="left"/>
                    </m:oMathParaPr>
                    <m:oMath xmlns:m="http://schemas.openxmlformats.org/officeDocument/2006/math">
                      <m:r>
                        <a:rPr lang="en-US" i="1" smtClean="0">
                          <a:latin typeface="Cambria Math" panose="02040503050406030204" pitchFamily="18" charset="0"/>
                          <a:ea typeface="Cambria Math" panose="02040503050406030204" pitchFamily="18" charset="0"/>
                        </a:rPr>
                        <m:t>∆</m:t>
                      </m:r>
                      <m:sSub>
                        <m:sSubPr>
                          <m:ctrlPr>
                            <a:rPr lang="en-US" i="1" smtClean="0">
                              <a:latin typeface="Cambria Math" panose="02040503050406030204" pitchFamily="18" charset="0"/>
                              <a:ea typeface="Cambria Math" panose="02040503050406030204" pitchFamily="18" charset="0"/>
                            </a:rPr>
                          </m:ctrlPr>
                        </m:sSubPr>
                        <m:e>
                          <m:r>
                            <a:rPr lang="en-US" b="0" i="1" smtClean="0">
                              <a:latin typeface="Cambria Math" panose="02040503050406030204" pitchFamily="18" charset="0"/>
                              <a:ea typeface="Cambria Math" panose="02040503050406030204" pitchFamily="18" charset="0"/>
                            </a:rPr>
                            <m:t>𝑆</m:t>
                          </m:r>
                        </m:e>
                        <m:sub>
                          <m:r>
                            <m:rPr>
                              <m:sty m:val="p"/>
                            </m:rPr>
                            <a:rPr lang="en-US" b="0" i="0" smtClean="0">
                              <a:latin typeface="Cambria Math" panose="02040503050406030204" pitchFamily="18" charset="0"/>
                              <a:ea typeface="Cambria Math" panose="02040503050406030204" pitchFamily="18" charset="0"/>
                            </a:rPr>
                            <m:t>sys</m:t>
                          </m:r>
                        </m:sub>
                      </m:sSub>
                      <m:r>
                        <a:rPr lang="en-US" i="1" smtClean="0">
                          <a:latin typeface="Cambria Math" panose="02040503050406030204" pitchFamily="18" charset="0"/>
                          <a:ea typeface="Cambria Math" panose="02040503050406030204" pitchFamily="18" charset="0"/>
                        </a:rPr>
                        <m:t>=</m:t>
                      </m:r>
                      <m:sSub>
                        <m:sSubPr>
                          <m:ctrlPr>
                            <a:rPr lang="en-US" i="1" smtClean="0">
                              <a:latin typeface="Cambria Math" panose="02040503050406030204" pitchFamily="18" charset="0"/>
                              <a:ea typeface="Cambria Math" panose="02040503050406030204" pitchFamily="18" charset="0"/>
                            </a:rPr>
                          </m:ctrlPr>
                        </m:sSubPr>
                        <m:e>
                          <m:r>
                            <a:rPr lang="en-US" b="0" i="1" smtClean="0">
                              <a:latin typeface="Cambria Math" panose="02040503050406030204" pitchFamily="18" charset="0"/>
                              <a:ea typeface="Cambria Math" panose="02040503050406030204" pitchFamily="18" charset="0"/>
                            </a:rPr>
                            <m:t>𝑆</m:t>
                          </m:r>
                        </m:e>
                        <m:sub>
                          <m:r>
                            <m:rPr>
                              <m:sty m:val="p"/>
                            </m:rPr>
                            <a:rPr lang="en-US" b="0" i="0" smtClean="0">
                              <a:latin typeface="Cambria Math" panose="02040503050406030204" pitchFamily="18" charset="0"/>
                              <a:ea typeface="Cambria Math" panose="02040503050406030204" pitchFamily="18" charset="0"/>
                            </a:rPr>
                            <m:t>final</m:t>
                          </m:r>
                        </m:sub>
                      </m:sSub>
                      <m:r>
                        <a:rPr lang="en-US" i="1" smtClean="0">
                          <a:latin typeface="Cambria Math" panose="02040503050406030204" pitchFamily="18" charset="0"/>
                          <a:ea typeface="Cambria Math" panose="02040503050406030204" pitchFamily="18" charset="0"/>
                        </a:rPr>
                        <m:t>−</m:t>
                      </m:r>
                      <m:sSub>
                        <m:sSubPr>
                          <m:ctrlPr>
                            <a:rPr lang="en-US" i="1" smtClean="0">
                              <a:latin typeface="Cambria Math" panose="02040503050406030204" pitchFamily="18" charset="0"/>
                              <a:ea typeface="Cambria Math" panose="02040503050406030204" pitchFamily="18" charset="0"/>
                            </a:rPr>
                          </m:ctrlPr>
                        </m:sSubPr>
                        <m:e>
                          <m:r>
                            <a:rPr lang="en-US" b="0" i="1" smtClean="0">
                              <a:latin typeface="Cambria Math" panose="02040503050406030204" pitchFamily="18" charset="0"/>
                              <a:ea typeface="Cambria Math" panose="02040503050406030204" pitchFamily="18" charset="0"/>
                            </a:rPr>
                            <m:t>𝑆</m:t>
                          </m:r>
                        </m:e>
                        <m:sub>
                          <m:r>
                            <m:rPr>
                              <m:sty m:val="p"/>
                            </m:rPr>
                            <a:rPr lang="en-US" b="0" i="0" smtClean="0">
                              <a:latin typeface="Cambria Math" panose="02040503050406030204" pitchFamily="18" charset="0"/>
                              <a:ea typeface="Cambria Math" panose="02040503050406030204" pitchFamily="18" charset="0"/>
                            </a:rPr>
                            <m:t>initial</m:t>
                          </m:r>
                        </m:sub>
                      </m:sSub>
                      <m:r>
                        <a:rPr lang="en-US" b="0" i="1" smtClean="0">
                          <a:latin typeface="Cambria Math" panose="02040503050406030204" pitchFamily="18" charset="0"/>
                          <a:ea typeface="Cambria Math" panose="02040503050406030204" pitchFamily="18" charset="0"/>
                        </a:rPr>
                        <m:t> </m:t>
                      </m:r>
                    </m:oMath>
                  </m:oMathPara>
                </a14:m>
                <a:endParaRPr lang="en-US" b="0" i="1" dirty="0">
                  <a:latin typeface="Cambria Math" panose="02040503050406030204" pitchFamily="18" charset="0"/>
                  <a:ea typeface="Cambria Math" panose="02040503050406030204" pitchFamily="18" charset="0"/>
                </a:endParaRPr>
              </a:p>
              <a:p>
                <a:pPr marL="228600" indent="2514600" algn="ctr">
                  <a:spcBef>
                    <a:spcPts val="2000"/>
                  </a:spcBef>
                  <a:spcAft>
                    <a:spcPts val="2000"/>
                  </a:spcAft>
                </a:pPr>
                <a14:m>
                  <m:oMathPara xmlns:m="http://schemas.openxmlformats.org/officeDocument/2006/math">
                    <m:oMathParaPr>
                      <m:jc m:val="left"/>
                    </m:oMathParaPr>
                    <m:oMath xmlns:m="http://schemas.openxmlformats.org/officeDocument/2006/math">
                      <m:r>
                        <a:rPr lang="en-US" i="1" smtClean="0">
                          <a:latin typeface="Cambria Math" panose="02040503050406030204" pitchFamily="18" charset="0"/>
                          <a:ea typeface="Cambria Math" panose="02040503050406030204" pitchFamily="18" charset="0"/>
                        </a:rPr>
                        <m:t>∆</m:t>
                      </m:r>
                      <m:sSub>
                        <m:sSubPr>
                          <m:ctrlPr>
                            <a:rPr lang="en-US" i="1" smtClean="0">
                              <a:latin typeface="Cambria Math" panose="02040503050406030204" pitchFamily="18" charset="0"/>
                              <a:ea typeface="Cambria Math" panose="02040503050406030204" pitchFamily="18" charset="0"/>
                            </a:rPr>
                          </m:ctrlPr>
                        </m:sSubPr>
                        <m:e>
                          <m:r>
                            <a:rPr lang="en-US" b="0" i="1" smtClean="0">
                              <a:latin typeface="Cambria Math" panose="02040503050406030204" pitchFamily="18" charset="0"/>
                              <a:ea typeface="Cambria Math" panose="02040503050406030204" pitchFamily="18" charset="0"/>
                            </a:rPr>
                            <m:t>𝑆</m:t>
                          </m:r>
                        </m:e>
                        <m:sub>
                          <m:r>
                            <m:rPr>
                              <m:sty m:val="p"/>
                            </m:rPr>
                            <a:rPr lang="en-US" b="0" i="0" smtClean="0">
                              <a:latin typeface="Cambria Math" panose="02040503050406030204" pitchFamily="18" charset="0"/>
                              <a:ea typeface="Cambria Math" panose="02040503050406030204" pitchFamily="18" charset="0"/>
                            </a:rPr>
                            <m:t>sys</m:t>
                          </m:r>
                        </m:sub>
                      </m:sSub>
                      <m:r>
                        <a:rPr lang="en-US" i="1" smtClean="0">
                          <a:latin typeface="Cambria Math" panose="02040503050406030204" pitchFamily="18" charset="0"/>
                          <a:ea typeface="Cambria Math" panose="02040503050406030204" pitchFamily="18" charset="0"/>
                        </a:rPr>
                        <m:t>=</m:t>
                      </m:r>
                      <m:r>
                        <a:rPr lang="en-US" b="0" i="1" smtClean="0">
                          <a:latin typeface="Cambria Math" panose="02040503050406030204" pitchFamily="18" charset="0"/>
                          <a:ea typeface="Cambria Math" panose="02040503050406030204" pitchFamily="18" charset="0"/>
                        </a:rPr>
                        <m:t>𝑘</m:t>
                      </m:r>
                      <m:r>
                        <a:rPr lang="en-US" b="0" i="1" smtClean="0">
                          <a:latin typeface="Cambria Math" panose="02040503050406030204" pitchFamily="18" charset="0"/>
                          <a:ea typeface="Cambria Math" panose="02040503050406030204" pitchFamily="18" charset="0"/>
                        </a:rPr>
                        <m:t> </m:t>
                      </m:r>
                      <m:r>
                        <m:rPr>
                          <m:sty m:val="p"/>
                        </m:rPr>
                        <a:rPr lang="en-US" b="0" i="0" smtClean="0">
                          <a:latin typeface="Cambria Math" panose="02040503050406030204" pitchFamily="18" charset="0"/>
                          <a:ea typeface="Cambria Math" panose="02040503050406030204" pitchFamily="18" charset="0"/>
                        </a:rPr>
                        <m:t>ln</m:t>
                      </m:r>
                      <m:r>
                        <a:rPr lang="en-US" b="0" i="1" smtClean="0">
                          <a:latin typeface="Cambria Math" panose="02040503050406030204" pitchFamily="18" charset="0"/>
                          <a:ea typeface="Cambria Math" panose="02040503050406030204" pitchFamily="18" charset="0"/>
                        </a:rPr>
                        <m:t> </m:t>
                      </m:r>
                      <m:sSub>
                        <m:sSubPr>
                          <m:ctrlPr>
                            <a:rPr lang="en-US" b="0" i="1" smtClean="0">
                              <a:latin typeface="Cambria Math" panose="02040503050406030204" pitchFamily="18" charset="0"/>
                              <a:ea typeface="Cambria Math" panose="02040503050406030204" pitchFamily="18" charset="0"/>
                            </a:rPr>
                          </m:ctrlPr>
                        </m:sSubPr>
                        <m:e>
                          <m:r>
                            <a:rPr lang="en-US" b="0" i="1" smtClean="0">
                              <a:latin typeface="Cambria Math" panose="02040503050406030204" pitchFamily="18" charset="0"/>
                              <a:ea typeface="Cambria Math" panose="02040503050406030204" pitchFamily="18" charset="0"/>
                            </a:rPr>
                            <m:t>𝑊</m:t>
                          </m:r>
                        </m:e>
                        <m:sub>
                          <m:r>
                            <m:rPr>
                              <m:sty m:val="p"/>
                            </m:rPr>
                            <a:rPr lang="en-US" b="0" i="0" smtClean="0">
                              <a:latin typeface="Cambria Math" panose="02040503050406030204" pitchFamily="18" charset="0"/>
                              <a:ea typeface="Cambria Math" panose="02040503050406030204" pitchFamily="18" charset="0"/>
                            </a:rPr>
                            <m:t>final</m:t>
                          </m:r>
                        </m:sub>
                      </m:sSub>
                      <m:r>
                        <a:rPr lang="en-US" b="0" i="1" smtClean="0">
                          <a:latin typeface="Cambria Math" panose="02040503050406030204" pitchFamily="18" charset="0"/>
                          <a:ea typeface="Cambria Math" panose="02040503050406030204" pitchFamily="18" charset="0"/>
                        </a:rPr>
                        <m:t>−</m:t>
                      </m:r>
                      <m:r>
                        <a:rPr lang="en-US" b="0" i="1" smtClean="0">
                          <a:latin typeface="Cambria Math" panose="02040503050406030204" pitchFamily="18" charset="0"/>
                          <a:ea typeface="Cambria Math" panose="02040503050406030204" pitchFamily="18" charset="0"/>
                        </a:rPr>
                        <m:t>𝑘</m:t>
                      </m:r>
                      <m:r>
                        <a:rPr lang="en-US" b="0" i="1" smtClean="0">
                          <a:latin typeface="Cambria Math" panose="02040503050406030204" pitchFamily="18" charset="0"/>
                          <a:ea typeface="Cambria Math" panose="02040503050406030204" pitchFamily="18" charset="0"/>
                        </a:rPr>
                        <m:t> </m:t>
                      </m:r>
                      <m:r>
                        <m:rPr>
                          <m:sty m:val="p"/>
                        </m:rPr>
                        <a:rPr lang="en-US" b="0" i="0" smtClean="0">
                          <a:latin typeface="Cambria Math" panose="02040503050406030204" pitchFamily="18" charset="0"/>
                          <a:ea typeface="Cambria Math" panose="02040503050406030204" pitchFamily="18" charset="0"/>
                        </a:rPr>
                        <m:t>ln</m:t>
                      </m:r>
                      <m:r>
                        <a:rPr lang="en-US" b="0" i="1" smtClean="0">
                          <a:latin typeface="Cambria Math" panose="02040503050406030204" pitchFamily="18" charset="0"/>
                          <a:ea typeface="Cambria Math" panose="02040503050406030204" pitchFamily="18" charset="0"/>
                        </a:rPr>
                        <m:t> </m:t>
                      </m:r>
                      <m:sSub>
                        <m:sSubPr>
                          <m:ctrlPr>
                            <a:rPr lang="en-US" b="0" i="1" smtClean="0">
                              <a:latin typeface="Cambria Math" panose="02040503050406030204" pitchFamily="18" charset="0"/>
                              <a:ea typeface="Cambria Math" panose="02040503050406030204" pitchFamily="18" charset="0"/>
                            </a:rPr>
                          </m:ctrlPr>
                        </m:sSubPr>
                        <m:e>
                          <m:r>
                            <a:rPr lang="en-US" b="0" i="1" smtClean="0">
                              <a:latin typeface="Cambria Math" panose="02040503050406030204" pitchFamily="18" charset="0"/>
                              <a:ea typeface="Cambria Math" panose="02040503050406030204" pitchFamily="18" charset="0"/>
                            </a:rPr>
                            <m:t>𝑊</m:t>
                          </m:r>
                        </m:e>
                        <m:sub>
                          <m:r>
                            <m:rPr>
                              <m:sty m:val="p"/>
                            </m:rPr>
                            <a:rPr lang="en-US" b="0" i="0" smtClean="0">
                              <a:latin typeface="Cambria Math" panose="02040503050406030204" pitchFamily="18" charset="0"/>
                              <a:ea typeface="Cambria Math" panose="02040503050406030204" pitchFamily="18" charset="0"/>
                            </a:rPr>
                            <m:t>initial</m:t>
                          </m:r>
                        </m:sub>
                      </m:sSub>
                      <m:r>
                        <a:rPr lang="en-US" b="0" i="1" smtClean="0">
                          <a:latin typeface="Cambria Math" panose="02040503050406030204" pitchFamily="18" charset="0"/>
                          <a:ea typeface="Cambria Math" panose="02040503050406030204" pitchFamily="18" charset="0"/>
                        </a:rPr>
                        <m:t>=</m:t>
                      </m:r>
                      <m:r>
                        <a:rPr lang="en-US" b="0" i="1" smtClean="0">
                          <a:latin typeface="Cambria Math" panose="02040503050406030204" pitchFamily="18" charset="0"/>
                          <a:ea typeface="Cambria Math" panose="02040503050406030204" pitchFamily="18" charset="0"/>
                        </a:rPr>
                        <m:t>𝑘</m:t>
                      </m:r>
                      <m:r>
                        <a:rPr lang="en-US" b="0" i="1" smtClean="0">
                          <a:latin typeface="Cambria Math" panose="02040503050406030204" pitchFamily="18" charset="0"/>
                          <a:ea typeface="Cambria Math" panose="02040503050406030204" pitchFamily="18" charset="0"/>
                        </a:rPr>
                        <m:t> </m:t>
                      </m:r>
                      <m:r>
                        <m:rPr>
                          <m:sty m:val="p"/>
                        </m:rPr>
                        <a:rPr lang="en-US" b="0" i="0" smtClean="0">
                          <a:latin typeface="Cambria Math" panose="02040503050406030204" pitchFamily="18" charset="0"/>
                          <a:ea typeface="Cambria Math" panose="02040503050406030204" pitchFamily="18" charset="0"/>
                        </a:rPr>
                        <m:t>ln</m:t>
                      </m:r>
                      <m:f>
                        <m:fPr>
                          <m:ctrlPr>
                            <a:rPr lang="en-US" b="0" i="1" smtClean="0">
                              <a:latin typeface="Cambria Math" panose="02040503050406030204" pitchFamily="18" charset="0"/>
                              <a:ea typeface="Cambria Math" panose="02040503050406030204" pitchFamily="18" charset="0"/>
                            </a:rPr>
                          </m:ctrlPr>
                        </m:fPr>
                        <m:num>
                          <m:sSub>
                            <m:sSubPr>
                              <m:ctrlPr>
                                <a:rPr lang="en-US" b="0" i="1" smtClean="0">
                                  <a:latin typeface="Cambria Math" panose="02040503050406030204" pitchFamily="18" charset="0"/>
                                  <a:ea typeface="Cambria Math" panose="02040503050406030204" pitchFamily="18" charset="0"/>
                                </a:rPr>
                              </m:ctrlPr>
                            </m:sSubPr>
                            <m:e>
                              <m:r>
                                <a:rPr lang="en-US" b="0" i="1" smtClean="0">
                                  <a:latin typeface="Cambria Math" panose="02040503050406030204" pitchFamily="18" charset="0"/>
                                  <a:ea typeface="Cambria Math" panose="02040503050406030204" pitchFamily="18" charset="0"/>
                                </a:rPr>
                                <m:t>𝑊</m:t>
                              </m:r>
                            </m:e>
                            <m:sub>
                              <m:r>
                                <m:rPr>
                                  <m:sty m:val="p"/>
                                </m:rPr>
                                <a:rPr lang="en-US" b="0" i="0" smtClean="0">
                                  <a:latin typeface="Cambria Math" panose="02040503050406030204" pitchFamily="18" charset="0"/>
                                  <a:ea typeface="Cambria Math" panose="02040503050406030204" pitchFamily="18" charset="0"/>
                                </a:rPr>
                                <m:t>final</m:t>
                              </m:r>
                            </m:sub>
                          </m:sSub>
                        </m:num>
                        <m:den>
                          <m:sSub>
                            <m:sSubPr>
                              <m:ctrlPr>
                                <a:rPr lang="en-US" b="0" i="1" smtClean="0">
                                  <a:latin typeface="Cambria Math" panose="02040503050406030204" pitchFamily="18" charset="0"/>
                                  <a:ea typeface="Cambria Math" panose="02040503050406030204" pitchFamily="18" charset="0"/>
                                </a:rPr>
                              </m:ctrlPr>
                            </m:sSubPr>
                            <m:e>
                              <m:r>
                                <a:rPr lang="en-US" b="0" i="1" smtClean="0">
                                  <a:latin typeface="Cambria Math" panose="02040503050406030204" pitchFamily="18" charset="0"/>
                                  <a:ea typeface="Cambria Math" panose="02040503050406030204" pitchFamily="18" charset="0"/>
                                </a:rPr>
                                <m:t>𝑊</m:t>
                              </m:r>
                            </m:e>
                            <m:sub>
                              <m:r>
                                <m:rPr>
                                  <m:sty m:val="p"/>
                                </m:rPr>
                                <a:rPr lang="en-US">
                                  <a:latin typeface="Cambria Math" panose="02040503050406030204" pitchFamily="18" charset="0"/>
                                  <a:ea typeface="Cambria Math" panose="02040503050406030204" pitchFamily="18" charset="0"/>
                                </a:rPr>
                                <m:t>initial</m:t>
                              </m:r>
                            </m:sub>
                          </m:sSub>
                        </m:den>
                      </m:f>
                    </m:oMath>
                  </m:oMathPara>
                </a14:m>
                <a:endParaRPr lang="en-US" dirty="0"/>
              </a:p>
              <a:p>
                <a:pPr indent="2743200" algn="ctr">
                  <a:spcBef>
                    <a:spcPts val="2000"/>
                  </a:spcBef>
                  <a:spcAft>
                    <a:spcPts val="4000"/>
                  </a:spcAft>
                </a:pPr>
                <a14:m>
                  <m:oMathPara xmlns:m="http://schemas.openxmlformats.org/officeDocument/2006/math">
                    <m:oMathParaPr>
                      <m:jc m:val="left"/>
                    </m:oMathParaPr>
                    <m:oMath xmlns:m="http://schemas.openxmlformats.org/officeDocument/2006/math">
                      <m:r>
                        <a:rPr lang="en-US" i="1" smtClean="0">
                          <a:latin typeface="Cambria Math" panose="02040503050406030204" pitchFamily="18" charset="0"/>
                          <a:ea typeface="Cambria Math" panose="02040503050406030204" pitchFamily="18" charset="0"/>
                        </a:rPr>
                        <m:t>∆</m:t>
                      </m:r>
                      <m:sSub>
                        <m:sSubPr>
                          <m:ctrlPr>
                            <a:rPr lang="en-US" i="1" smtClean="0">
                              <a:latin typeface="Cambria Math" panose="02040503050406030204" pitchFamily="18" charset="0"/>
                              <a:ea typeface="Cambria Math" panose="02040503050406030204" pitchFamily="18" charset="0"/>
                            </a:rPr>
                          </m:ctrlPr>
                        </m:sSubPr>
                        <m:e>
                          <m:r>
                            <m:rPr>
                              <m:sty m:val="p"/>
                            </m:rPr>
                            <a:rPr lang="en-US" b="0" i="0" smtClean="0">
                              <a:latin typeface="Cambria Math" panose="02040503050406030204" pitchFamily="18" charset="0"/>
                              <a:ea typeface="Cambria Math" panose="02040503050406030204" pitchFamily="18" charset="0"/>
                            </a:rPr>
                            <m:t>S</m:t>
                          </m:r>
                        </m:e>
                        <m:sub>
                          <m:r>
                            <m:rPr>
                              <m:sty m:val="p"/>
                            </m:rPr>
                            <a:rPr lang="en-US" b="0" i="0" smtClean="0">
                              <a:latin typeface="Cambria Math" panose="02040503050406030204" pitchFamily="18" charset="0"/>
                              <a:ea typeface="Cambria Math" panose="02040503050406030204" pitchFamily="18" charset="0"/>
                            </a:rPr>
                            <m:t>sys</m:t>
                          </m:r>
                        </m:sub>
                      </m:sSub>
                      <m:r>
                        <a:rPr lang="en-US" i="1" smtClean="0">
                          <a:latin typeface="Cambria Math" panose="02040503050406030204" pitchFamily="18" charset="0"/>
                          <a:ea typeface="Cambria Math" panose="02040503050406030204" pitchFamily="18" charset="0"/>
                        </a:rPr>
                        <m:t>=</m:t>
                      </m:r>
                      <m:r>
                        <a:rPr lang="en-US" b="0" i="1" smtClean="0">
                          <a:latin typeface="Cambria Math" panose="02040503050406030204" pitchFamily="18" charset="0"/>
                          <a:ea typeface="Cambria Math" panose="02040503050406030204" pitchFamily="18" charset="0"/>
                        </a:rPr>
                        <m:t>𝑘</m:t>
                      </m:r>
                      <m:r>
                        <a:rPr lang="en-US" b="0" i="1" smtClean="0">
                          <a:latin typeface="Cambria Math" panose="02040503050406030204" pitchFamily="18" charset="0"/>
                          <a:ea typeface="Cambria Math" panose="02040503050406030204" pitchFamily="18" charset="0"/>
                        </a:rPr>
                        <m:t> </m:t>
                      </m:r>
                      <m:r>
                        <m:rPr>
                          <m:sty m:val="p"/>
                        </m:rPr>
                        <a:rPr lang="en-US" b="0" i="0" smtClean="0">
                          <a:latin typeface="Cambria Math" panose="02040503050406030204" pitchFamily="18" charset="0"/>
                          <a:ea typeface="Cambria Math" panose="02040503050406030204" pitchFamily="18" charset="0"/>
                        </a:rPr>
                        <m:t>ln</m:t>
                      </m:r>
                      <m:r>
                        <a:rPr lang="en-US" b="0" i="0" smtClean="0">
                          <a:latin typeface="Cambria Math" panose="02040503050406030204" pitchFamily="18" charset="0"/>
                          <a:ea typeface="Cambria Math" panose="02040503050406030204" pitchFamily="18" charset="0"/>
                        </a:rPr>
                        <m:t> </m:t>
                      </m:r>
                      <m:box>
                        <m:boxPr>
                          <m:ctrlPr>
                            <a:rPr lang="en-US" b="0" i="1" smtClean="0">
                              <a:latin typeface="Cambria Math" panose="02040503050406030204" pitchFamily="18" charset="0"/>
                              <a:ea typeface="Cambria Math" panose="02040503050406030204" pitchFamily="18" charset="0"/>
                            </a:rPr>
                          </m:ctrlPr>
                        </m:boxPr>
                        <m:e>
                          <m:argPr>
                            <m:argSz m:val="-1"/>
                          </m:argPr>
                          <m:f>
                            <m:fPr>
                              <m:ctrlPr>
                                <a:rPr lang="en-US" b="0" i="1" smtClean="0">
                                  <a:latin typeface="Cambria Math" panose="02040503050406030204" pitchFamily="18" charset="0"/>
                                  <a:ea typeface="Cambria Math" panose="02040503050406030204" pitchFamily="18" charset="0"/>
                                </a:rPr>
                              </m:ctrlPr>
                            </m:fPr>
                            <m:num>
                              <m:sSup>
                                <m:sSupPr>
                                  <m:ctrlPr>
                                    <a:rPr lang="en-US" b="0" i="1" smtClean="0">
                                      <a:latin typeface="Cambria Math" panose="02040503050406030204" pitchFamily="18" charset="0"/>
                                      <a:ea typeface="Cambria Math" panose="02040503050406030204" pitchFamily="18" charset="0"/>
                                    </a:rPr>
                                  </m:ctrlPr>
                                </m:sSupPr>
                                <m:e>
                                  <m:d>
                                    <m:dPr>
                                      <m:ctrlPr>
                                        <a:rPr lang="en-US" b="0" i="1" smtClean="0">
                                          <a:latin typeface="Cambria Math" panose="02040503050406030204" pitchFamily="18" charset="0"/>
                                          <a:ea typeface="Cambria Math" panose="02040503050406030204" pitchFamily="18" charset="0"/>
                                        </a:rPr>
                                      </m:ctrlPr>
                                    </m:dPr>
                                    <m:e>
                                      <m:sSub>
                                        <m:sSubPr>
                                          <m:ctrlPr>
                                            <a:rPr lang="en-US" b="0" i="1" smtClean="0">
                                              <a:latin typeface="Cambria Math" panose="02040503050406030204" pitchFamily="18" charset="0"/>
                                              <a:ea typeface="Cambria Math" panose="02040503050406030204" pitchFamily="18" charset="0"/>
                                            </a:rPr>
                                          </m:ctrlPr>
                                        </m:sSubPr>
                                        <m:e>
                                          <m:r>
                                            <a:rPr lang="en-US" b="0" i="1" smtClean="0">
                                              <a:latin typeface="Cambria Math" panose="02040503050406030204" pitchFamily="18" charset="0"/>
                                              <a:ea typeface="Cambria Math" panose="02040503050406030204" pitchFamily="18" charset="0"/>
                                            </a:rPr>
                                            <m:t>𝑋</m:t>
                                          </m:r>
                                        </m:e>
                                        <m:sub>
                                          <m:r>
                                            <m:rPr>
                                              <m:sty m:val="p"/>
                                            </m:rPr>
                                            <a:rPr lang="en-US" b="0" i="0" smtClean="0">
                                              <a:latin typeface="Cambria Math" panose="02040503050406030204" pitchFamily="18" charset="0"/>
                                              <a:ea typeface="Cambria Math" panose="02040503050406030204" pitchFamily="18" charset="0"/>
                                            </a:rPr>
                                            <m:t>final</m:t>
                                          </m:r>
                                        </m:sub>
                                      </m:sSub>
                                    </m:e>
                                  </m:d>
                                </m:e>
                                <m:sup>
                                  <m:r>
                                    <a:rPr lang="en-US" b="0" i="1" smtClean="0">
                                      <a:latin typeface="Cambria Math" panose="02040503050406030204" pitchFamily="18" charset="0"/>
                                      <a:ea typeface="Cambria Math" panose="02040503050406030204" pitchFamily="18" charset="0"/>
                                    </a:rPr>
                                    <m:t>𝑁</m:t>
                                  </m:r>
                                </m:sup>
                              </m:sSup>
                            </m:num>
                            <m:den>
                              <m:sSup>
                                <m:sSupPr>
                                  <m:ctrlPr>
                                    <a:rPr lang="en-US" b="0" i="1" smtClean="0">
                                      <a:latin typeface="Cambria Math" panose="02040503050406030204" pitchFamily="18" charset="0"/>
                                      <a:ea typeface="Cambria Math" panose="02040503050406030204" pitchFamily="18" charset="0"/>
                                    </a:rPr>
                                  </m:ctrlPr>
                                </m:sSupPr>
                                <m:e>
                                  <m:d>
                                    <m:dPr>
                                      <m:ctrlPr>
                                        <a:rPr lang="en-US" b="0" i="1" smtClean="0">
                                          <a:latin typeface="Cambria Math" panose="02040503050406030204" pitchFamily="18" charset="0"/>
                                          <a:ea typeface="Cambria Math" panose="02040503050406030204" pitchFamily="18" charset="0"/>
                                        </a:rPr>
                                      </m:ctrlPr>
                                    </m:dPr>
                                    <m:e>
                                      <m:sSub>
                                        <m:sSubPr>
                                          <m:ctrlPr>
                                            <a:rPr lang="en-US" b="0" i="1" smtClean="0">
                                              <a:latin typeface="Cambria Math" panose="02040503050406030204" pitchFamily="18" charset="0"/>
                                              <a:ea typeface="Cambria Math" panose="02040503050406030204" pitchFamily="18" charset="0"/>
                                            </a:rPr>
                                          </m:ctrlPr>
                                        </m:sSubPr>
                                        <m:e>
                                          <m:r>
                                            <a:rPr lang="en-US" b="0" i="1" smtClean="0">
                                              <a:latin typeface="Cambria Math" panose="02040503050406030204" pitchFamily="18" charset="0"/>
                                              <a:ea typeface="Cambria Math" panose="02040503050406030204" pitchFamily="18" charset="0"/>
                                            </a:rPr>
                                            <m:t>𝑋</m:t>
                                          </m:r>
                                        </m:e>
                                        <m:sub>
                                          <m:r>
                                            <m:rPr>
                                              <m:sty m:val="p"/>
                                            </m:rPr>
                                            <a:rPr lang="en-US" b="0" i="0" smtClean="0">
                                              <a:latin typeface="Cambria Math" panose="02040503050406030204" pitchFamily="18" charset="0"/>
                                              <a:ea typeface="Cambria Math" panose="02040503050406030204" pitchFamily="18" charset="0"/>
                                            </a:rPr>
                                            <m:t>initial</m:t>
                                          </m:r>
                                        </m:sub>
                                      </m:sSub>
                                    </m:e>
                                  </m:d>
                                </m:e>
                                <m:sup>
                                  <m:r>
                                    <a:rPr lang="en-US" b="0" i="1" smtClean="0">
                                      <a:latin typeface="Cambria Math" panose="02040503050406030204" pitchFamily="18" charset="0"/>
                                      <a:ea typeface="Cambria Math" panose="02040503050406030204" pitchFamily="18" charset="0"/>
                                    </a:rPr>
                                    <m:t>𝑁</m:t>
                                  </m:r>
                                </m:sup>
                              </m:sSup>
                            </m:den>
                          </m:f>
                        </m:e>
                      </m:box>
                      <m:r>
                        <a:rPr lang="en-US" b="0" i="1" smtClean="0">
                          <a:latin typeface="Cambria Math" panose="02040503050406030204" pitchFamily="18" charset="0"/>
                          <a:ea typeface="Cambria Math" panose="02040503050406030204" pitchFamily="18" charset="0"/>
                        </a:rPr>
                        <m:t>=</m:t>
                      </m:r>
                      <m:r>
                        <a:rPr lang="en-US" b="0" i="1" smtClean="0">
                          <a:latin typeface="Cambria Math" panose="02040503050406030204" pitchFamily="18" charset="0"/>
                          <a:ea typeface="Cambria Math" panose="02040503050406030204" pitchFamily="18" charset="0"/>
                        </a:rPr>
                        <m:t>𝑘</m:t>
                      </m:r>
                      <m:r>
                        <a:rPr lang="en-US" b="0" i="1" smtClean="0">
                          <a:latin typeface="Cambria Math" panose="02040503050406030204" pitchFamily="18" charset="0"/>
                          <a:ea typeface="Cambria Math" panose="02040503050406030204" pitchFamily="18" charset="0"/>
                        </a:rPr>
                        <m:t> </m:t>
                      </m:r>
                      <m:r>
                        <m:rPr>
                          <m:sty m:val="p"/>
                        </m:rPr>
                        <a:rPr lang="en-US" b="0" i="0" smtClean="0">
                          <a:latin typeface="Cambria Math" panose="02040503050406030204" pitchFamily="18" charset="0"/>
                          <a:ea typeface="Cambria Math" panose="02040503050406030204" pitchFamily="18" charset="0"/>
                        </a:rPr>
                        <m:t>ln</m:t>
                      </m:r>
                      <m:sSup>
                        <m:sSupPr>
                          <m:ctrlPr>
                            <a:rPr lang="en-US" b="0" i="1" smtClean="0">
                              <a:latin typeface="Cambria Math" panose="02040503050406030204" pitchFamily="18" charset="0"/>
                              <a:ea typeface="Cambria Math" panose="02040503050406030204" pitchFamily="18" charset="0"/>
                            </a:rPr>
                          </m:ctrlPr>
                        </m:sSupPr>
                        <m:e>
                          <m:d>
                            <m:dPr>
                              <m:ctrlPr>
                                <a:rPr lang="en-US" b="0" i="1" smtClean="0">
                                  <a:latin typeface="Cambria Math" panose="02040503050406030204" pitchFamily="18" charset="0"/>
                                  <a:ea typeface="Cambria Math" panose="02040503050406030204" pitchFamily="18" charset="0"/>
                                </a:rPr>
                              </m:ctrlPr>
                            </m:dPr>
                            <m:e>
                              <m:f>
                                <m:fPr>
                                  <m:ctrlPr>
                                    <a:rPr lang="en-US" b="0" i="1" smtClean="0">
                                      <a:latin typeface="Cambria Math" panose="02040503050406030204" pitchFamily="18" charset="0"/>
                                      <a:ea typeface="Cambria Math" panose="02040503050406030204" pitchFamily="18" charset="0"/>
                                    </a:rPr>
                                  </m:ctrlPr>
                                </m:fPr>
                                <m:num>
                                  <m:sSub>
                                    <m:sSubPr>
                                      <m:ctrlPr>
                                        <a:rPr lang="en-US" b="0" i="1" smtClean="0">
                                          <a:latin typeface="Cambria Math" panose="02040503050406030204" pitchFamily="18" charset="0"/>
                                          <a:ea typeface="Cambria Math" panose="02040503050406030204" pitchFamily="18" charset="0"/>
                                        </a:rPr>
                                      </m:ctrlPr>
                                    </m:sSubPr>
                                    <m:e>
                                      <m:r>
                                        <a:rPr lang="en-US" b="0" i="1" smtClean="0">
                                          <a:latin typeface="Cambria Math" panose="02040503050406030204" pitchFamily="18" charset="0"/>
                                          <a:ea typeface="Cambria Math" panose="02040503050406030204" pitchFamily="18" charset="0"/>
                                        </a:rPr>
                                        <m:t>𝑋</m:t>
                                      </m:r>
                                    </m:e>
                                    <m:sub>
                                      <m:r>
                                        <m:rPr>
                                          <m:sty m:val="p"/>
                                        </m:rPr>
                                        <a:rPr lang="en-US" b="0" i="0" smtClean="0">
                                          <a:latin typeface="Cambria Math" panose="02040503050406030204" pitchFamily="18" charset="0"/>
                                          <a:ea typeface="Cambria Math" panose="02040503050406030204" pitchFamily="18" charset="0"/>
                                        </a:rPr>
                                        <m:t>final</m:t>
                                      </m:r>
                                    </m:sub>
                                  </m:sSub>
                                </m:num>
                                <m:den>
                                  <m:sSub>
                                    <m:sSubPr>
                                      <m:ctrlPr>
                                        <a:rPr lang="en-US" b="0" i="1" smtClean="0">
                                          <a:latin typeface="Cambria Math" panose="02040503050406030204" pitchFamily="18" charset="0"/>
                                          <a:ea typeface="Cambria Math" panose="02040503050406030204" pitchFamily="18" charset="0"/>
                                        </a:rPr>
                                      </m:ctrlPr>
                                    </m:sSubPr>
                                    <m:e>
                                      <m:r>
                                        <a:rPr lang="en-US" b="0" i="1" smtClean="0">
                                          <a:latin typeface="Cambria Math" panose="02040503050406030204" pitchFamily="18" charset="0"/>
                                          <a:ea typeface="Cambria Math" panose="02040503050406030204" pitchFamily="18" charset="0"/>
                                        </a:rPr>
                                        <m:t>𝑋</m:t>
                                      </m:r>
                                    </m:e>
                                    <m:sub>
                                      <m:r>
                                        <m:rPr>
                                          <m:sty m:val="p"/>
                                        </m:rPr>
                                        <a:rPr lang="en-US" b="0" i="0" smtClean="0">
                                          <a:latin typeface="Cambria Math" panose="02040503050406030204" pitchFamily="18" charset="0"/>
                                          <a:ea typeface="Cambria Math" panose="02040503050406030204" pitchFamily="18" charset="0"/>
                                        </a:rPr>
                                        <m:t>initial</m:t>
                                      </m:r>
                                    </m:sub>
                                  </m:sSub>
                                </m:den>
                              </m:f>
                            </m:e>
                          </m:d>
                        </m:e>
                        <m:sup>
                          <m:r>
                            <a:rPr lang="en-US" b="0" i="1" smtClean="0">
                              <a:latin typeface="Cambria Math" panose="02040503050406030204" pitchFamily="18" charset="0"/>
                              <a:ea typeface="Cambria Math" panose="02040503050406030204" pitchFamily="18" charset="0"/>
                            </a:rPr>
                            <m:t>𝑁</m:t>
                          </m:r>
                        </m:sup>
                      </m:sSup>
                      <m:r>
                        <a:rPr lang="en-US" b="0" i="1" smtClean="0">
                          <a:latin typeface="Cambria Math" panose="02040503050406030204" pitchFamily="18" charset="0"/>
                          <a:ea typeface="Cambria Math" panose="02040503050406030204" pitchFamily="18" charset="0"/>
                        </a:rPr>
                        <m:t>=</m:t>
                      </m:r>
                      <m:r>
                        <a:rPr lang="en-US" b="0" i="1" smtClean="0">
                          <a:latin typeface="Cambria Math" panose="02040503050406030204" pitchFamily="18" charset="0"/>
                          <a:ea typeface="Cambria Math" panose="02040503050406030204" pitchFamily="18" charset="0"/>
                        </a:rPr>
                        <m:t>𝑘</m:t>
                      </m:r>
                      <m:r>
                        <a:rPr lang="en-US" b="0" i="1" smtClean="0">
                          <a:latin typeface="Cambria Math" panose="02040503050406030204" pitchFamily="18" charset="0"/>
                          <a:ea typeface="Cambria Math" panose="02040503050406030204" pitchFamily="18" charset="0"/>
                        </a:rPr>
                        <m:t> </m:t>
                      </m:r>
                      <m:r>
                        <a:rPr lang="en-US" b="0" i="1" smtClean="0">
                          <a:latin typeface="Cambria Math" panose="02040503050406030204" pitchFamily="18" charset="0"/>
                          <a:ea typeface="Cambria Math" panose="02040503050406030204" pitchFamily="18" charset="0"/>
                        </a:rPr>
                        <m:t>𝑁</m:t>
                      </m:r>
                      <m:r>
                        <a:rPr lang="en-US" b="0" i="1" smtClean="0">
                          <a:latin typeface="Cambria Math" panose="02040503050406030204" pitchFamily="18" charset="0"/>
                          <a:ea typeface="Cambria Math" panose="02040503050406030204" pitchFamily="18" charset="0"/>
                        </a:rPr>
                        <m:t> </m:t>
                      </m:r>
                      <m:r>
                        <m:rPr>
                          <m:sty m:val="p"/>
                        </m:rPr>
                        <a:rPr lang="en-US" b="0" i="0" smtClean="0">
                          <a:latin typeface="Cambria Math" panose="02040503050406030204" pitchFamily="18" charset="0"/>
                          <a:ea typeface="Cambria Math" panose="02040503050406030204" pitchFamily="18" charset="0"/>
                        </a:rPr>
                        <m:t>ln</m:t>
                      </m:r>
                      <m:d>
                        <m:dPr>
                          <m:ctrlPr>
                            <a:rPr lang="en-US" b="0" i="1" smtClean="0">
                              <a:latin typeface="Cambria Math" panose="02040503050406030204" pitchFamily="18" charset="0"/>
                              <a:ea typeface="Cambria Math" panose="02040503050406030204" pitchFamily="18" charset="0"/>
                            </a:rPr>
                          </m:ctrlPr>
                        </m:dPr>
                        <m:e>
                          <m:f>
                            <m:fPr>
                              <m:ctrlPr>
                                <a:rPr lang="en-US" b="0" i="1" smtClean="0">
                                  <a:latin typeface="Cambria Math" panose="02040503050406030204" pitchFamily="18" charset="0"/>
                                  <a:ea typeface="Cambria Math" panose="02040503050406030204" pitchFamily="18" charset="0"/>
                                </a:rPr>
                              </m:ctrlPr>
                            </m:fPr>
                            <m:num>
                              <m:sSub>
                                <m:sSubPr>
                                  <m:ctrlPr>
                                    <a:rPr lang="en-US" b="0" i="1" smtClean="0">
                                      <a:latin typeface="Cambria Math" panose="02040503050406030204" pitchFamily="18" charset="0"/>
                                      <a:ea typeface="Cambria Math" panose="02040503050406030204" pitchFamily="18" charset="0"/>
                                    </a:rPr>
                                  </m:ctrlPr>
                                </m:sSubPr>
                                <m:e>
                                  <m:r>
                                    <a:rPr lang="en-US" b="0" i="1" smtClean="0">
                                      <a:latin typeface="Cambria Math" panose="02040503050406030204" pitchFamily="18" charset="0"/>
                                      <a:ea typeface="Cambria Math" panose="02040503050406030204" pitchFamily="18" charset="0"/>
                                    </a:rPr>
                                    <m:t>𝑋</m:t>
                                  </m:r>
                                </m:e>
                                <m:sub>
                                  <m:r>
                                    <m:rPr>
                                      <m:sty m:val="p"/>
                                    </m:rPr>
                                    <a:rPr lang="en-US" b="0" i="0" smtClean="0">
                                      <a:latin typeface="Cambria Math" panose="02040503050406030204" pitchFamily="18" charset="0"/>
                                      <a:ea typeface="Cambria Math" panose="02040503050406030204" pitchFamily="18" charset="0"/>
                                    </a:rPr>
                                    <m:t>final</m:t>
                                  </m:r>
                                </m:sub>
                              </m:sSub>
                            </m:num>
                            <m:den>
                              <m:sSub>
                                <m:sSubPr>
                                  <m:ctrlPr>
                                    <a:rPr lang="en-US" b="0" i="1" smtClean="0">
                                      <a:latin typeface="Cambria Math" panose="02040503050406030204" pitchFamily="18" charset="0"/>
                                      <a:ea typeface="Cambria Math" panose="02040503050406030204" pitchFamily="18" charset="0"/>
                                    </a:rPr>
                                  </m:ctrlPr>
                                </m:sSubPr>
                                <m:e>
                                  <m:r>
                                    <a:rPr lang="en-US" b="0" i="1" smtClean="0">
                                      <a:latin typeface="Cambria Math" panose="02040503050406030204" pitchFamily="18" charset="0"/>
                                      <a:ea typeface="Cambria Math" panose="02040503050406030204" pitchFamily="18" charset="0"/>
                                    </a:rPr>
                                    <m:t>𝑋</m:t>
                                  </m:r>
                                </m:e>
                                <m:sub>
                                  <m:r>
                                    <m:rPr>
                                      <m:sty m:val="p"/>
                                    </m:rPr>
                                    <a:rPr lang="en-US" b="0" i="0" smtClean="0">
                                      <a:latin typeface="Cambria Math" panose="02040503050406030204" pitchFamily="18" charset="0"/>
                                      <a:ea typeface="Cambria Math" panose="02040503050406030204" pitchFamily="18" charset="0"/>
                                    </a:rPr>
                                    <m:t>initial</m:t>
                                  </m:r>
                                </m:sub>
                              </m:sSub>
                            </m:den>
                          </m:f>
                        </m:e>
                      </m:d>
                    </m:oMath>
                  </m:oMathPara>
                </a14:m>
                <a:endParaRPr lang="en-US" dirty="0"/>
              </a:p>
              <a:p>
                <a:pPr indent="2057400">
                  <a:spcBef>
                    <a:spcPts val="3500"/>
                  </a:spcBef>
                  <a:tabLst>
                    <a:tab pos="2000250" algn="l"/>
                    <a:tab pos="2114550" algn="l"/>
                    <a:tab pos="3721100" algn="l"/>
                    <a:tab pos="3771900" algn="l"/>
                    <a:tab pos="4686300" algn="l"/>
                  </a:tabLst>
                </a:pPr>
                <a14:m>
                  <m:oMath xmlns:m="http://schemas.openxmlformats.org/officeDocument/2006/math">
                    <m:r>
                      <a:rPr lang="en-US" b="0" i="1" smtClean="0">
                        <a:latin typeface="Cambria Math" panose="02040503050406030204" pitchFamily="18" charset="0"/>
                      </a:rPr>
                      <m:t>𝑉</m:t>
                    </m:r>
                    <m:r>
                      <a:rPr lang="en-US" b="0" i="1" smtClean="0">
                        <a:latin typeface="Cambria Math" panose="02040503050406030204" pitchFamily="18" charset="0"/>
                        <a:ea typeface="Cambria Math" panose="02040503050406030204" pitchFamily="18" charset="0"/>
                      </a:rPr>
                      <m:t>=</m:t>
                    </m:r>
                    <m:r>
                      <a:rPr lang="en-US" b="0" i="1" smtClean="0">
                        <a:latin typeface="Cambria Math" panose="02040503050406030204" pitchFamily="18" charset="0"/>
                        <a:ea typeface="Cambria Math" panose="02040503050406030204" pitchFamily="18" charset="0"/>
                      </a:rPr>
                      <m:t>𝑋𝑣</m:t>
                    </m:r>
                  </m:oMath>
                </a14:m>
                <a:r>
                  <a:rPr lang="en-US" dirty="0"/>
                  <a:t>	or	</a:t>
                </a:r>
                <a14:m>
                  <m:oMath xmlns:m="http://schemas.openxmlformats.org/officeDocument/2006/math">
                    <m:r>
                      <a:rPr lang="en-US" i="1">
                        <a:latin typeface="Cambria Math" panose="02040503050406030204" pitchFamily="18" charset="0"/>
                        <a:ea typeface="Cambria Math" panose="02040503050406030204" pitchFamily="18" charset="0"/>
                      </a:rPr>
                      <m:t>𝑋</m:t>
                    </m:r>
                    <m:r>
                      <a:rPr lang="en-US" i="1">
                        <a:latin typeface="Cambria Math" panose="02040503050406030204" pitchFamily="18" charset="0"/>
                        <a:ea typeface="Cambria Math" panose="02040503050406030204" pitchFamily="18" charset="0"/>
                      </a:rPr>
                      <m:t>=</m:t>
                    </m:r>
                    <m:f>
                      <m:fPr>
                        <m:ctrlPr>
                          <a:rPr lang="en-US" i="1">
                            <a:latin typeface="Cambria Math" panose="02040503050406030204" pitchFamily="18" charset="0"/>
                            <a:ea typeface="Cambria Math" panose="02040503050406030204" pitchFamily="18" charset="0"/>
                          </a:rPr>
                        </m:ctrlPr>
                      </m:fPr>
                      <m:num>
                        <m:r>
                          <a:rPr lang="en-US" i="1">
                            <a:latin typeface="Cambria Math" panose="02040503050406030204" pitchFamily="18" charset="0"/>
                            <a:ea typeface="Cambria Math" panose="02040503050406030204" pitchFamily="18" charset="0"/>
                          </a:rPr>
                          <m:t>𝑉</m:t>
                        </m:r>
                      </m:num>
                      <m:den>
                        <m:r>
                          <a:rPr lang="en-US" i="1">
                            <a:latin typeface="Cambria Math" panose="02040503050406030204" pitchFamily="18" charset="0"/>
                            <a:ea typeface="Cambria Math" panose="02040503050406030204" pitchFamily="18" charset="0"/>
                          </a:rPr>
                          <m:t>𝑣</m:t>
                        </m:r>
                      </m:den>
                    </m:f>
                  </m:oMath>
                </a14:m>
                <a:endParaRPr lang="en-US" dirty="0"/>
              </a:p>
            </p:txBody>
          </p:sp>
        </mc:Choice>
        <mc:Fallback xmlns="">
          <p:sp>
            <p:nvSpPr>
              <p:cNvPr id="15" name="Text Placeholder 14"/>
              <p:cNvSpPr>
                <a:spLocks noGrp="1" noRot="1" noChangeAspect="1" noMove="1" noResize="1" noEditPoints="1" noAdjustHandles="1" noChangeArrowheads="1" noChangeShapeType="1" noTextEdit="1"/>
              </p:cNvSpPr>
              <p:nvPr>
                <p:ph type="body" sz="quarter" idx="23"/>
              </p:nvPr>
            </p:nvSpPr>
            <p:spPr>
              <a:xfrm>
                <a:off x="23191" y="1752600"/>
                <a:ext cx="9120809" cy="4595812"/>
              </a:xfrm>
              <a:blipFill>
                <a:blip r:embed="rId3"/>
                <a:stretch>
                  <a:fillRect b="-664"/>
                </a:stretch>
              </a:blipFill>
            </p:spPr>
            <p:txBody>
              <a:bodyPr/>
              <a:lstStyle/>
              <a:p>
                <a:r>
                  <a:rPr lang="en-US">
                    <a:noFill/>
                  </a:rPr>
                  <a:t> </a:t>
                </a:r>
              </a:p>
            </p:txBody>
          </p:sp>
        </mc:Fallback>
      </mc:AlternateContent>
    </p:spTree>
    <p:extLst>
      <p:ext uri="{BB962C8B-B14F-4D97-AF65-F5344CB8AC3E}">
        <p14:creationId xmlns:p14="http://schemas.microsoft.com/office/powerpoint/2010/main" val="398367179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p:cNvSpPr>
            <a:spLocks noGrp="1"/>
          </p:cNvSpPr>
          <p:nvPr>
            <p:ph type="title"/>
          </p:nvPr>
        </p:nvSpPr>
        <p:spPr>
          <a:xfrm>
            <a:off x="36442" y="0"/>
            <a:ext cx="7848600" cy="457199"/>
          </a:xfrm>
        </p:spPr>
        <p:txBody>
          <a:bodyPr/>
          <a:lstStyle/>
          <a:p>
            <a:pPr indent="-285750">
              <a:tabLst>
                <a:tab pos="1371600" algn="l"/>
              </a:tabLst>
            </a:pPr>
            <a:r>
              <a:rPr lang="en-US" dirty="0">
                <a:solidFill>
                  <a:schemeClr val="bg1"/>
                </a:solidFill>
                <a:latin typeface="Calibri"/>
              </a:rPr>
              <a:t>18.4</a:t>
            </a:r>
            <a:r>
              <a:rPr lang="en-US" dirty="0">
                <a:latin typeface="Calibri"/>
              </a:rPr>
              <a:t>	Entropy Changes in the Universe (1)</a:t>
            </a:r>
            <a:endParaRPr lang="en-US" dirty="0"/>
          </a:p>
        </p:txBody>
      </p:sp>
      <mc:AlternateContent xmlns:mc="http://schemas.openxmlformats.org/markup-compatibility/2006" xmlns:a14="http://schemas.microsoft.com/office/drawing/2010/main">
        <mc:Choice Requires="a14">
          <p:sp>
            <p:nvSpPr>
              <p:cNvPr id="13" name="Text Placeholder 12"/>
              <p:cNvSpPr>
                <a:spLocks noGrp="1"/>
              </p:cNvSpPr>
              <p:nvPr>
                <p:ph type="body" sz="quarter" idx="22"/>
              </p:nvPr>
            </p:nvSpPr>
            <p:spPr/>
            <p:txBody>
              <a:bodyPr/>
              <a:lstStyle/>
              <a:p>
                <a:r>
                  <a:rPr lang="en-US" dirty="0"/>
                  <a:t>Calculating </a:t>
                </a:r>
                <a14:m>
                  <m:oMath xmlns:m="http://schemas.openxmlformats.org/officeDocument/2006/math">
                    <m:r>
                      <a:rPr lang="en-US" i="1" smtClean="0">
                        <a:latin typeface="Cambria Math" panose="02040503050406030204" pitchFamily="18" charset="0"/>
                        <a:ea typeface="Cambria Math" panose="02040503050406030204" pitchFamily="18" charset="0"/>
                      </a:rPr>
                      <m:t>∆</m:t>
                    </m:r>
                    <m:sSub>
                      <m:sSubPr>
                        <m:ctrlPr>
                          <a:rPr lang="en-US" i="1" smtClean="0">
                            <a:latin typeface="Cambria Math" panose="02040503050406030204" pitchFamily="18" charset="0"/>
                            <a:ea typeface="Cambria Math" panose="02040503050406030204" pitchFamily="18" charset="0"/>
                          </a:rPr>
                        </m:ctrlPr>
                      </m:sSubPr>
                      <m:e>
                        <m:r>
                          <a:rPr lang="en-US" b="0" i="1" smtClean="0">
                            <a:latin typeface="Cambria Math" panose="02040503050406030204" pitchFamily="18" charset="0"/>
                            <a:ea typeface="Cambria Math" panose="02040503050406030204" pitchFamily="18" charset="0"/>
                          </a:rPr>
                          <m:t>𝑆</m:t>
                        </m:r>
                      </m:e>
                      <m:sub>
                        <m:r>
                          <m:rPr>
                            <m:sty m:val="p"/>
                          </m:rPr>
                          <a:rPr lang="en-US" b="0" i="0" smtClean="0">
                            <a:latin typeface="Cambria Math" panose="02040503050406030204" pitchFamily="18" charset="0"/>
                            <a:ea typeface="Cambria Math" panose="02040503050406030204" pitchFamily="18" charset="0"/>
                          </a:rPr>
                          <m:t>sys</m:t>
                        </m:r>
                      </m:sub>
                    </m:sSub>
                  </m:oMath>
                </a14:m>
                <a:endParaRPr lang="en-US" dirty="0"/>
              </a:p>
            </p:txBody>
          </p:sp>
        </mc:Choice>
        <mc:Fallback xmlns="">
          <p:sp>
            <p:nvSpPr>
              <p:cNvPr id="13" name="Text Placeholder 12"/>
              <p:cNvSpPr>
                <a:spLocks noGrp="1" noRot="1" noChangeAspect="1" noMove="1" noResize="1" noEditPoints="1" noAdjustHandles="1" noChangeArrowheads="1" noChangeShapeType="1" noTextEdit="1"/>
              </p:cNvSpPr>
              <p:nvPr>
                <p:ph type="body" sz="quarter" idx="22"/>
              </p:nvPr>
            </p:nvSpPr>
            <p:spPr>
              <a:blipFill rotWithShape="0">
                <a:blip r:embed="rId2"/>
                <a:stretch>
                  <a:fillRect l="-1404" t="-10000" b="-13000"/>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5" name="Text Placeholder 14"/>
              <p:cNvSpPr>
                <a:spLocks noGrp="1"/>
              </p:cNvSpPr>
              <p:nvPr>
                <p:ph type="body" sz="quarter" idx="23"/>
              </p:nvPr>
            </p:nvSpPr>
            <p:spPr>
              <a:xfrm>
                <a:off x="36442" y="1600200"/>
                <a:ext cx="9107558" cy="5257800"/>
              </a:xfrm>
            </p:spPr>
            <p:txBody>
              <a:bodyPr/>
              <a:lstStyle/>
              <a:p>
                <a:pPr algn="ctr">
                  <a:spcAft>
                    <a:spcPts val="2800"/>
                  </a:spcAft>
                </a:pPr>
                <a14:m>
                  <m:oMathPara xmlns:m="http://schemas.openxmlformats.org/officeDocument/2006/math">
                    <m:oMathParaPr>
                      <m:jc m:val="centerGroup"/>
                    </m:oMathParaPr>
                    <m:oMath xmlns:m="http://schemas.openxmlformats.org/officeDocument/2006/math">
                      <m:r>
                        <a:rPr lang="en-US" sz="2400" i="1" smtClean="0">
                          <a:latin typeface="Cambria Math" panose="02040503050406030204" pitchFamily="18" charset="0"/>
                          <a:ea typeface="Cambria Math" panose="02040503050406030204" pitchFamily="18" charset="0"/>
                        </a:rPr>
                        <m:t>∆</m:t>
                      </m:r>
                      <m:sSub>
                        <m:sSubPr>
                          <m:ctrlPr>
                            <a:rPr lang="en-US" sz="2400" i="1" smtClean="0">
                              <a:latin typeface="Cambria Math" panose="02040503050406030204" pitchFamily="18" charset="0"/>
                              <a:ea typeface="Cambria Math" panose="02040503050406030204" pitchFamily="18" charset="0"/>
                            </a:rPr>
                          </m:ctrlPr>
                        </m:sSubPr>
                        <m:e>
                          <m:r>
                            <a:rPr lang="en-US" sz="2400" b="0" i="1" smtClean="0">
                              <a:latin typeface="Cambria Math" panose="02040503050406030204" pitchFamily="18" charset="0"/>
                              <a:ea typeface="Cambria Math" panose="02040503050406030204" pitchFamily="18" charset="0"/>
                            </a:rPr>
                            <m:t>𝑆</m:t>
                          </m:r>
                        </m:e>
                        <m:sub>
                          <m:r>
                            <m:rPr>
                              <m:sty m:val="p"/>
                            </m:rPr>
                            <a:rPr lang="en-US" sz="2400" b="0" i="0" smtClean="0">
                              <a:latin typeface="Cambria Math" panose="02040503050406030204" pitchFamily="18" charset="0"/>
                              <a:ea typeface="Cambria Math" panose="02040503050406030204" pitchFamily="18" charset="0"/>
                            </a:rPr>
                            <m:t>sys</m:t>
                          </m:r>
                        </m:sub>
                      </m:sSub>
                      <m:r>
                        <a:rPr lang="en-US" sz="2400" i="1" smtClean="0">
                          <a:latin typeface="Cambria Math" panose="02040503050406030204" pitchFamily="18" charset="0"/>
                          <a:ea typeface="Cambria Math" panose="02040503050406030204" pitchFamily="18" charset="0"/>
                        </a:rPr>
                        <m:t>=</m:t>
                      </m:r>
                      <m:r>
                        <a:rPr lang="en-US" sz="2400" b="0" i="1" smtClean="0">
                          <a:latin typeface="Cambria Math" panose="02040503050406030204" pitchFamily="18" charset="0"/>
                          <a:ea typeface="Cambria Math" panose="02040503050406030204" pitchFamily="18" charset="0"/>
                        </a:rPr>
                        <m:t>𝑘</m:t>
                      </m:r>
                      <m:r>
                        <a:rPr lang="en-US" sz="2400" b="0" i="1" smtClean="0">
                          <a:latin typeface="Cambria Math" panose="02040503050406030204" pitchFamily="18" charset="0"/>
                          <a:ea typeface="Cambria Math" panose="02040503050406030204" pitchFamily="18" charset="0"/>
                        </a:rPr>
                        <m:t> </m:t>
                      </m:r>
                      <m:r>
                        <a:rPr lang="en-US" sz="2400" b="0" i="1" smtClean="0">
                          <a:latin typeface="Cambria Math" panose="02040503050406030204" pitchFamily="18" charset="0"/>
                          <a:ea typeface="Cambria Math" panose="02040503050406030204" pitchFamily="18" charset="0"/>
                        </a:rPr>
                        <m:t>𝑁</m:t>
                      </m:r>
                      <m:r>
                        <a:rPr lang="en-US" sz="2400" b="0" i="0" smtClean="0">
                          <a:latin typeface="Cambria Math" panose="02040503050406030204" pitchFamily="18" charset="0"/>
                          <a:ea typeface="Cambria Math" panose="02040503050406030204" pitchFamily="18" charset="0"/>
                        </a:rPr>
                        <m:t> </m:t>
                      </m:r>
                      <m:r>
                        <m:rPr>
                          <m:sty m:val="p"/>
                        </m:rPr>
                        <a:rPr lang="en-US" sz="2400" b="0" i="0" smtClean="0">
                          <a:latin typeface="Cambria Math" panose="02040503050406030204" pitchFamily="18" charset="0"/>
                          <a:ea typeface="Cambria Math" panose="02040503050406030204" pitchFamily="18" charset="0"/>
                        </a:rPr>
                        <m:t>ln</m:t>
                      </m:r>
                      <m:f>
                        <m:fPr>
                          <m:ctrlPr>
                            <a:rPr lang="en-US" sz="2400" b="0" i="1" smtClean="0">
                              <a:latin typeface="Cambria Math" panose="02040503050406030204" pitchFamily="18" charset="0"/>
                              <a:ea typeface="Cambria Math" panose="02040503050406030204" pitchFamily="18" charset="0"/>
                            </a:rPr>
                          </m:ctrlPr>
                        </m:fPr>
                        <m:num>
                          <m:f>
                            <m:fPr>
                              <m:type m:val="lin"/>
                              <m:ctrlPr>
                                <a:rPr lang="en-US" sz="2400" b="0" i="1" smtClean="0">
                                  <a:latin typeface="Cambria Math" panose="02040503050406030204" pitchFamily="18" charset="0"/>
                                  <a:ea typeface="Cambria Math" panose="02040503050406030204" pitchFamily="18" charset="0"/>
                                </a:rPr>
                              </m:ctrlPr>
                            </m:fPr>
                            <m:num>
                              <m:sSub>
                                <m:sSubPr>
                                  <m:ctrlPr>
                                    <a:rPr lang="en-US" sz="2400" b="0" i="1" smtClean="0">
                                      <a:latin typeface="Cambria Math" panose="02040503050406030204" pitchFamily="18" charset="0"/>
                                      <a:ea typeface="Cambria Math" panose="02040503050406030204" pitchFamily="18" charset="0"/>
                                    </a:rPr>
                                  </m:ctrlPr>
                                </m:sSubPr>
                                <m:e>
                                  <m:r>
                                    <a:rPr lang="en-US" sz="2400" b="0" i="1" smtClean="0">
                                      <a:latin typeface="Cambria Math" panose="02040503050406030204" pitchFamily="18" charset="0"/>
                                      <a:ea typeface="Cambria Math" panose="02040503050406030204" pitchFamily="18" charset="0"/>
                                    </a:rPr>
                                    <m:t>𝑉</m:t>
                                  </m:r>
                                </m:e>
                                <m:sub>
                                  <m:r>
                                    <m:rPr>
                                      <m:sty m:val="p"/>
                                    </m:rPr>
                                    <a:rPr lang="en-US" sz="2400" b="0" i="0" smtClean="0">
                                      <a:latin typeface="Cambria Math" panose="02040503050406030204" pitchFamily="18" charset="0"/>
                                      <a:ea typeface="Cambria Math" panose="02040503050406030204" pitchFamily="18" charset="0"/>
                                    </a:rPr>
                                    <m:t>final</m:t>
                                  </m:r>
                                </m:sub>
                              </m:sSub>
                            </m:num>
                            <m:den>
                              <m:r>
                                <a:rPr lang="en-US" sz="2400" b="0" i="1" smtClean="0">
                                  <a:latin typeface="Cambria Math" panose="02040503050406030204" pitchFamily="18" charset="0"/>
                                  <a:ea typeface="Cambria Math" panose="02040503050406030204" pitchFamily="18" charset="0"/>
                                </a:rPr>
                                <m:t>𝑣</m:t>
                              </m:r>
                            </m:den>
                          </m:f>
                        </m:num>
                        <m:den>
                          <m:f>
                            <m:fPr>
                              <m:type m:val="lin"/>
                              <m:ctrlPr>
                                <a:rPr lang="en-US" sz="2400" b="0" i="1" smtClean="0">
                                  <a:latin typeface="Cambria Math" panose="02040503050406030204" pitchFamily="18" charset="0"/>
                                  <a:ea typeface="Cambria Math" panose="02040503050406030204" pitchFamily="18" charset="0"/>
                                </a:rPr>
                              </m:ctrlPr>
                            </m:fPr>
                            <m:num>
                              <m:sSub>
                                <m:sSubPr>
                                  <m:ctrlPr>
                                    <a:rPr lang="en-US" sz="2400" b="0" i="1" smtClean="0">
                                      <a:latin typeface="Cambria Math" panose="02040503050406030204" pitchFamily="18" charset="0"/>
                                      <a:ea typeface="Cambria Math" panose="02040503050406030204" pitchFamily="18" charset="0"/>
                                    </a:rPr>
                                  </m:ctrlPr>
                                </m:sSubPr>
                                <m:e>
                                  <m:r>
                                    <a:rPr lang="en-US" sz="2400" b="0" i="1" smtClean="0">
                                      <a:latin typeface="Cambria Math" panose="02040503050406030204" pitchFamily="18" charset="0"/>
                                      <a:ea typeface="Cambria Math" panose="02040503050406030204" pitchFamily="18" charset="0"/>
                                    </a:rPr>
                                    <m:t>𝑉</m:t>
                                  </m:r>
                                </m:e>
                                <m:sub>
                                  <m:r>
                                    <m:rPr>
                                      <m:sty m:val="p"/>
                                    </m:rPr>
                                    <a:rPr lang="en-US" sz="2400" b="0" i="0" smtClean="0">
                                      <a:latin typeface="Cambria Math" panose="02040503050406030204" pitchFamily="18" charset="0"/>
                                      <a:ea typeface="Cambria Math" panose="02040503050406030204" pitchFamily="18" charset="0"/>
                                    </a:rPr>
                                    <m:t>initial</m:t>
                                  </m:r>
                                </m:sub>
                              </m:sSub>
                            </m:num>
                            <m:den>
                              <m:r>
                                <a:rPr lang="en-US" sz="2400" b="0" i="1" smtClean="0">
                                  <a:latin typeface="Cambria Math" panose="02040503050406030204" pitchFamily="18" charset="0"/>
                                  <a:ea typeface="Cambria Math" panose="02040503050406030204" pitchFamily="18" charset="0"/>
                                </a:rPr>
                                <m:t>𝑣</m:t>
                              </m:r>
                            </m:den>
                          </m:f>
                        </m:den>
                      </m:f>
                      <m:r>
                        <a:rPr lang="en-US" sz="2400" b="0" i="1" smtClean="0">
                          <a:latin typeface="Cambria Math" panose="02040503050406030204" pitchFamily="18" charset="0"/>
                          <a:ea typeface="Cambria Math" panose="02040503050406030204" pitchFamily="18" charset="0"/>
                        </a:rPr>
                        <m:t>=</m:t>
                      </m:r>
                      <m:r>
                        <a:rPr lang="en-US" sz="2400" b="0" i="1" smtClean="0">
                          <a:latin typeface="Cambria Math" panose="02040503050406030204" pitchFamily="18" charset="0"/>
                          <a:ea typeface="Cambria Math" panose="02040503050406030204" pitchFamily="18" charset="0"/>
                        </a:rPr>
                        <m:t>𝑘</m:t>
                      </m:r>
                      <m:r>
                        <a:rPr lang="en-US" sz="2400" b="0" i="1" smtClean="0">
                          <a:latin typeface="Cambria Math" panose="02040503050406030204" pitchFamily="18" charset="0"/>
                          <a:ea typeface="Cambria Math" panose="02040503050406030204" pitchFamily="18" charset="0"/>
                        </a:rPr>
                        <m:t> </m:t>
                      </m:r>
                      <m:r>
                        <a:rPr lang="en-US" sz="2400" b="0" i="1" smtClean="0">
                          <a:latin typeface="Cambria Math" panose="02040503050406030204" pitchFamily="18" charset="0"/>
                          <a:ea typeface="Cambria Math" panose="02040503050406030204" pitchFamily="18" charset="0"/>
                        </a:rPr>
                        <m:t>𝑁</m:t>
                      </m:r>
                      <m:r>
                        <a:rPr lang="en-US" sz="2400" b="0" i="0" smtClean="0">
                          <a:latin typeface="Cambria Math" panose="02040503050406030204" pitchFamily="18" charset="0"/>
                          <a:ea typeface="Cambria Math" panose="02040503050406030204" pitchFamily="18" charset="0"/>
                        </a:rPr>
                        <m:t> </m:t>
                      </m:r>
                      <m:r>
                        <m:rPr>
                          <m:sty m:val="p"/>
                        </m:rPr>
                        <a:rPr lang="en-US" sz="2400">
                          <a:latin typeface="Cambria Math" panose="02040503050406030204" pitchFamily="18" charset="0"/>
                          <a:ea typeface="Cambria Math" panose="02040503050406030204" pitchFamily="18" charset="0"/>
                        </a:rPr>
                        <m:t>ln</m:t>
                      </m:r>
                      <m:f>
                        <m:fPr>
                          <m:ctrlPr>
                            <a:rPr lang="en-US" sz="2400" b="0" i="1" smtClean="0">
                              <a:latin typeface="Cambria Math" panose="02040503050406030204" pitchFamily="18" charset="0"/>
                              <a:ea typeface="Cambria Math" panose="02040503050406030204" pitchFamily="18" charset="0"/>
                            </a:rPr>
                          </m:ctrlPr>
                        </m:fPr>
                        <m:num>
                          <m:sSub>
                            <m:sSubPr>
                              <m:ctrlPr>
                                <a:rPr lang="en-US" sz="2400" b="0" i="1" smtClean="0">
                                  <a:latin typeface="Cambria Math" panose="02040503050406030204" pitchFamily="18" charset="0"/>
                                  <a:ea typeface="Cambria Math" panose="02040503050406030204" pitchFamily="18" charset="0"/>
                                </a:rPr>
                              </m:ctrlPr>
                            </m:sSubPr>
                            <m:e>
                              <m:r>
                                <a:rPr lang="en-US" sz="2400" b="0" i="1" smtClean="0">
                                  <a:latin typeface="Cambria Math" panose="02040503050406030204" pitchFamily="18" charset="0"/>
                                  <a:ea typeface="Cambria Math" panose="02040503050406030204" pitchFamily="18" charset="0"/>
                                </a:rPr>
                                <m:t>𝑉</m:t>
                              </m:r>
                            </m:e>
                            <m:sub>
                              <m:r>
                                <m:rPr>
                                  <m:sty m:val="p"/>
                                </m:rPr>
                                <a:rPr lang="en-US" sz="2400" b="0" i="0" smtClean="0">
                                  <a:latin typeface="Cambria Math" panose="02040503050406030204" pitchFamily="18" charset="0"/>
                                  <a:ea typeface="Cambria Math" panose="02040503050406030204" pitchFamily="18" charset="0"/>
                                </a:rPr>
                                <m:t>final</m:t>
                              </m:r>
                            </m:sub>
                          </m:sSub>
                        </m:num>
                        <m:den>
                          <m:sSub>
                            <m:sSubPr>
                              <m:ctrlPr>
                                <a:rPr lang="en-US" sz="2400" b="0" i="1" smtClean="0">
                                  <a:latin typeface="Cambria Math" panose="02040503050406030204" pitchFamily="18" charset="0"/>
                                  <a:ea typeface="Cambria Math" panose="02040503050406030204" pitchFamily="18" charset="0"/>
                                </a:rPr>
                              </m:ctrlPr>
                            </m:sSubPr>
                            <m:e>
                              <m:r>
                                <a:rPr lang="en-US" sz="2400" b="0" i="1" smtClean="0">
                                  <a:latin typeface="Cambria Math" panose="02040503050406030204" pitchFamily="18" charset="0"/>
                                  <a:ea typeface="Cambria Math" panose="02040503050406030204" pitchFamily="18" charset="0"/>
                                </a:rPr>
                                <m:t>𝑉</m:t>
                              </m:r>
                            </m:e>
                            <m:sub>
                              <m:r>
                                <m:rPr>
                                  <m:sty m:val="p"/>
                                </m:rPr>
                                <a:rPr lang="en-US" sz="2400" b="0" i="0" smtClean="0">
                                  <a:latin typeface="Cambria Math" panose="02040503050406030204" pitchFamily="18" charset="0"/>
                                  <a:ea typeface="Cambria Math" panose="02040503050406030204" pitchFamily="18" charset="0"/>
                                </a:rPr>
                                <m:t>initial</m:t>
                              </m:r>
                            </m:sub>
                          </m:sSub>
                        </m:den>
                      </m:f>
                    </m:oMath>
                  </m:oMathPara>
                </a14:m>
                <a:endParaRPr lang="en-US" sz="2400" dirty="0"/>
              </a:p>
              <a:p>
                <a:pPr algn="ctr">
                  <a:spcAft>
                    <a:spcPts val="2800"/>
                  </a:spcAft>
                </a:pPr>
                <a14:m>
                  <m:oMathPara xmlns:m="http://schemas.openxmlformats.org/officeDocument/2006/math">
                    <m:oMathParaPr>
                      <m:jc m:val="centerGroup"/>
                    </m:oMathParaPr>
                    <m:oMath xmlns:m="http://schemas.openxmlformats.org/officeDocument/2006/math">
                      <m:r>
                        <a:rPr lang="en-US" sz="2400" b="0" i="1" smtClean="0">
                          <a:latin typeface="Cambria Math" panose="02040503050406030204" pitchFamily="18" charset="0"/>
                          <a:ea typeface="Cambria Math" panose="02040503050406030204" pitchFamily="18" charset="0"/>
                        </a:rPr>
                        <m:t>𝑘</m:t>
                      </m:r>
                      <m:r>
                        <a:rPr lang="en-US" sz="2400" b="0" i="1" smtClean="0">
                          <a:latin typeface="Cambria Math" panose="02040503050406030204" pitchFamily="18" charset="0"/>
                          <a:ea typeface="Cambria Math" panose="02040503050406030204" pitchFamily="18" charset="0"/>
                        </a:rPr>
                        <m:t>=</m:t>
                      </m:r>
                      <m:f>
                        <m:fPr>
                          <m:ctrlPr>
                            <a:rPr lang="en-US" sz="2400" b="0" i="1" smtClean="0">
                              <a:latin typeface="Cambria Math" panose="02040503050406030204" pitchFamily="18" charset="0"/>
                              <a:ea typeface="Cambria Math" panose="02040503050406030204" pitchFamily="18" charset="0"/>
                            </a:rPr>
                          </m:ctrlPr>
                        </m:fPr>
                        <m:num>
                          <m:r>
                            <a:rPr lang="en-US" sz="2400" b="0" i="1" smtClean="0">
                              <a:latin typeface="Cambria Math" panose="02040503050406030204" pitchFamily="18" charset="0"/>
                              <a:ea typeface="Cambria Math" panose="02040503050406030204" pitchFamily="18" charset="0"/>
                            </a:rPr>
                            <m:t>𝑅</m:t>
                          </m:r>
                        </m:num>
                        <m:den>
                          <m:sSub>
                            <m:sSubPr>
                              <m:ctrlPr>
                                <a:rPr lang="en-US" sz="2400" b="0" i="1" smtClean="0">
                                  <a:latin typeface="Cambria Math" panose="02040503050406030204" pitchFamily="18" charset="0"/>
                                  <a:ea typeface="Cambria Math" panose="02040503050406030204" pitchFamily="18" charset="0"/>
                                </a:rPr>
                              </m:ctrlPr>
                            </m:sSubPr>
                            <m:e>
                              <m:r>
                                <a:rPr lang="en-US" sz="2400" b="0" i="1" smtClean="0">
                                  <a:latin typeface="Cambria Math" panose="02040503050406030204" pitchFamily="18" charset="0"/>
                                  <a:ea typeface="Cambria Math" panose="02040503050406030204" pitchFamily="18" charset="0"/>
                                </a:rPr>
                                <m:t>𝑁</m:t>
                              </m:r>
                            </m:e>
                            <m:sub>
                              <m:r>
                                <m:rPr>
                                  <m:sty m:val="p"/>
                                </m:rPr>
                                <a:rPr lang="en-US" sz="2400" b="0" i="0" smtClean="0">
                                  <a:latin typeface="Cambria Math" panose="02040503050406030204" pitchFamily="18" charset="0"/>
                                  <a:ea typeface="Cambria Math" panose="02040503050406030204" pitchFamily="18" charset="0"/>
                                </a:rPr>
                                <m:t>A</m:t>
                              </m:r>
                            </m:sub>
                          </m:sSub>
                        </m:den>
                      </m:f>
                    </m:oMath>
                  </m:oMathPara>
                </a14:m>
                <a:endParaRPr lang="en-US" sz="2400" dirty="0"/>
              </a:p>
              <a:p>
                <a:pPr algn="ctr">
                  <a:spcAft>
                    <a:spcPts val="2800"/>
                  </a:spcAft>
                </a:pPr>
                <a14:m>
                  <m:oMathPara xmlns:m="http://schemas.openxmlformats.org/officeDocument/2006/math">
                    <m:oMathParaPr>
                      <m:jc m:val="centerGroup"/>
                    </m:oMathParaPr>
                    <m:oMath xmlns:m="http://schemas.openxmlformats.org/officeDocument/2006/math">
                      <m:r>
                        <a:rPr lang="en-US" sz="2400" b="0" i="1" smtClean="0">
                          <a:latin typeface="Cambria Math" panose="02040503050406030204" pitchFamily="18" charset="0"/>
                        </a:rPr>
                        <m:t>𝑁</m:t>
                      </m:r>
                      <m:r>
                        <a:rPr lang="en-US" sz="2400" b="0" i="1" smtClean="0">
                          <a:latin typeface="Cambria Math" panose="02040503050406030204" pitchFamily="18" charset="0"/>
                          <a:ea typeface="Cambria Math" panose="02040503050406030204" pitchFamily="18" charset="0"/>
                        </a:rPr>
                        <m:t>=</m:t>
                      </m:r>
                      <m:r>
                        <a:rPr lang="en-US" sz="2400" b="0" i="1" smtClean="0">
                          <a:latin typeface="Cambria Math" panose="02040503050406030204" pitchFamily="18" charset="0"/>
                          <a:ea typeface="Cambria Math" panose="02040503050406030204" pitchFamily="18" charset="0"/>
                        </a:rPr>
                        <m:t>𝑛</m:t>
                      </m:r>
                      <m:r>
                        <a:rPr lang="en-US" sz="2400" b="0" i="1" smtClean="0">
                          <a:latin typeface="Cambria Math" panose="02040503050406030204" pitchFamily="18" charset="0"/>
                          <a:ea typeface="Cambria Math" panose="02040503050406030204" pitchFamily="18" charset="0"/>
                        </a:rPr>
                        <m:t>×</m:t>
                      </m:r>
                      <m:sSub>
                        <m:sSubPr>
                          <m:ctrlPr>
                            <a:rPr lang="en-US" sz="2400" b="0" i="1" smtClean="0">
                              <a:latin typeface="Cambria Math" panose="02040503050406030204" pitchFamily="18" charset="0"/>
                              <a:ea typeface="Cambria Math" panose="02040503050406030204" pitchFamily="18" charset="0"/>
                            </a:rPr>
                          </m:ctrlPr>
                        </m:sSubPr>
                        <m:e>
                          <m:r>
                            <a:rPr lang="en-US" sz="2400" b="0" i="1" smtClean="0">
                              <a:latin typeface="Cambria Math" panose="02040503050406030204" pitchFamily="18" charset="0"/>
                              <a:ea typeface="Cambria Math" panose="02040503050406030204" pitchFamily="18" charset="0"/>
                            </a:rPr>
                            <m:t>𝑁</m:t>
                          </m:r>
                        </m:e>
                        <m:sub>
                          <m:r>
                            <m:rPr>
                              <m:sty m:val="p"/>
                            </m:rPr>
                            <a:rPr lang="en-US" sz="2400" b="0" i="0" smtClean="0">
                              <a:latin typeface="Cambria Math" panose="02040503050406030204" pitchFamily="18" charset="0"/>
                              <a:ea typeface="Cambria Math" panose="02040503050406030204" pitchFamily="18" charset="0"/>
                            </a:rPr>
                            <m:t>A</m:t>
                          </m:r>
                        </m:sub>
                      </m:sSub>
                    </m:oMath>
                  </m:oMathPara>
                </a14:m>
                <a:endParaRPr lang="en-US" sz="2400" dirty="0"/>
              </a:p>
              <a:p>
                <a:pPr algn="ctr">
                  <a:spcAft>
                    <a:spcPts val="2800"/>
                  </a:spcAft>
                </a:pPr>
                <a14:m>
                  <m:oMathPara xmlns:m="http://schemas.openxmlformats.org/officeDocument/2006/math">
                    <m:oMathParaPr>
                      <m:jc m:val="centerGroup"/>
                    </m:oMathParaPr>
                    <m:oMath xmlns:m="http://schemas.openxmlformats.org/officeDocument/2006/math">
                      <m:r>
                        <a:rPr lang="en-US" sz="2400" b="0" i="1" smtClean="0">
                          <a:latin typeface="Cambria Math" panose="02040503050406030204" pitchFamily="18" charset="0"/>
                        </a:rPr>
                        <m:t>𝑘𝑁</m:t>
                      </m:r>
                      <m:r>
                        <a:rPr lang="en-US" sz="2400" b="0" i="1" smtClean="0">
                          <a:latin typeface="Cambria Math" panose="02040503050406030204" pitchFamily="18" charset="0"/>
                          <a:ea typeface="Cambria Math" panose="02040503050406030204" pitchFamily="18" charset="0"/>
                        </a:rPr>
                        <m:t>=</m:t>
                      </m:r>
                      <m:d>
                        <m:dPr>
                          <m:ctrlPr>
                            <a:rPr lang="en-US" sz="2400" b="0" i="1" smtClean="0">
                              <a:latin typeface="Cambria Math" panose="02040503050406030204" pitchFamily="18" charset="0"/>
                              <a:ea typeface="Cambria Math" panose="02040503050406030204" pitchFamily="18" charset="0"/>
                            </a:rPr>
                          </m:ctrlPr>
                        </m:dPr>
                        <m:e>
                          <m:f>
                            <m:fPr>
                              <m:ctrlPr>
                                <a:rPr lang="en-US" sz="2400" b="0" i="1" smtClean="0">
                                  <a:latin typeface="Cambria Math" panose="02040503050406030204" pitchFamily="18" charset="0"/>
                                  <a:ea typeface="Cambria Math" panose="02040503050406030204" pitchFamily="18" charset="0"/>
                                </a:rPr>
                              </m:ctrlPr>
                            </m:fPr>
                            <m:num>
                              <m:r>
                                <a:rPr lang="en-US" sz="2400" b="0" i="1" smtClean="0">
                                  <a:latin typeface="Cambria Math" panose="02040503050406030204" pitchFamily="18" charset="0"/>
                                  <a:ea typeface="Cambria Math" panose="02040503050406030204" pitchFamily="18" charset="0"/>
                                </a:rPr>
                                <m:t>𝑅</m:t>
                              </m:r>
                            </m:num>
                            <m:den>
                              <m:sSub>
                                <m:sSubPr>
                                  <m:ctrlPr>
                                    <a:rPr lang="en-US" sz="2400" b="0" i="1" smtClean="0">
                                      <a:latin typeface="Cambria Math" panose="02040503050406030204" pitchFamily="18" charset="0"/>
                                      <a:ea typeface="Cambria Math" panose="02040503050406030204" pitchFamily="18" charset="0"/>
                                    </a:rPr>
                                  </m:ctrlPr>
                                </m:sSubPr>
                                <m:e>
                                  <m:r>
                                    <a:rPr lang="en-US" sz="2400" b="0" i="1" strike="sngStrike" smtClean="0">
                                      <a:latin typeface="Cambria Math" panose="02040503050406030204" pitchFamily="18" charset="0"/>
                                      <a:ea typeface="Cambria Math" panose="02040503050406030204" pitchFamily="18" charset="0"/>
                                    </a:rPr>
                                    <m:t>𝑁</m:t>
                                  </m:r>
                                </m:e>
                                <m:sub>
                                  <m:r>
                                    <m:rPr>
                                      <m:sty m:val="p"/>
                                    </m:rPr>
                                    <a:rPr lang="en-US" sz="2400" b="0" i="0" strike="sngStrike" smtClean="0">
                                      <a:latin typeface="Cambria Math" panose="02040503050406030204" pitchFamily="18" charset="0"/>
                                      <a:ea typeface="Cambria Math" panose="02040503050406030204" pitchFamily="18" charset="0"/>
                                    </a:rPr>
                                    <m:t>A</m:t>
                                  </m:r>
                                </m:sub>
                              </m:sSub>
                            </m:den>
                          </m:f>
                          <m:r>
                            <a:rPr lang="en-US" sz="2400" b="0" i="1" smtClean="0">
                              <a:latin typeface="Cambria Math" panose="02040503050406030204" pitchFamily="18" charset="0"/>
                              <a:ea typeface="Cambria Math" panose="02040503050406030204" pitchFamily="18" charset="0"/>
                            </a:rPr>
                            <m:t>×</m:t>
                          </m:r>
                          <m:r>
                            <a:rPr lang="en-US" sz="2400" b="0" i="1" smtClean="0">
                              <a:latin typeface="Cambria Math" panose="02040503050406030204" pitchFamily="18" charset="0"/>
                              <a:ea typeface="Cambria Math" panose="02040503050406030204" pitchFamily="18" charset="0"/>
                            </a:rPr>
                            <m:t>𝑛</m:t>
                          </m:r>
                          <m:r>
                            <a:rPr lang="en-US" sz="2400" b="0" i="1" smtClean="0">
                              <a:latin typeface="Cambria Math" panose="02040503050406030204" pitchFamily="18" charset="0"/>
                              <a:ea typeface="Cambria Math" panose="02040503050406030204" pitchFamily="18" charset="0"/>
                            </a:rPr>
                            <m:t>×</m:t>
                          </m:r>
                          <m:sSub>
                            <m:sSubPr>
                              <m:ctrlPr>
                                <a:rPr lang="en-US" sz="2400" b="0" i="1" strike="sngStrike" smtClean="0">
                                  <a:latin typeface="Cambria Math" panose="02040503050406030204" pitchFamily="18" charset="0"/>
                                  <a:ea typeface="Cambria Math" panose="02040503050406030204" pitchFamily="18" charset="0"/>
                                </a:rPr>
                              </m:ctrlPr>
                            </m:sSubPr>
                            <m:e>
                              <m:r>
                                <a:rPr lang="en-US" sz="2400" b="0" i="1" strike="sngStrike" smtClean="0">
                                  <a:latin typeface="Cambria Math" panose="02040503050406030204" pitchFamily="18" charset="0"/>
                                  <a:ea typeface="Cambria Math" panose="02040503050406030204" pitchFamily="18" charset="0"/>
                                </a:rPr>
                                <m:t>𝑁</m:t>
                              </m:r>
                            </m:e>
                            <m:sub>
                              <m:r>
                                <m:rPr>
                                  <m:sty m:val="p"/>
                                </m:rPr>
                                <a:rPr lang="en-US" sz="2400" b="0" i="0" strike="sngStrike" smtClean="0">
                                  <a:latin typeface="Cambria Math" panose="02040503050406030204" pitchFamily="18" charset="0"/>
                                  <a:ea typeface="Cambria Math" panose="02040503050406030204" pitchFamily="18" charset="0"/>
                                </a:rPr>
                                <m:t>A</m:t>
                              </m:r>
                            </m:sub>
                          </m:sSub>
                        </m:e>
                      </m:d>
                      <m:r>
                        <a:rPr lang="en-US" sz="2400" b="0" i="1" smtClean="0">
                          <a:latin typeface="Cambria Math" panose="02040503050406030204" pitchFamily="18" charset="0"/>
                          <a:ea typeface="Cambria Math" panose="02040503050406030204" pitchFamily="18" charset="0"/>
                        </a:rPr>
                        <m:t>=</m:t>
                      </m:r>
                      <m:r>
                        <a:rPr lang="en-US" sz="2400" b="0" i="1" smtClean="0">
                          <a:latin typeface="Cambria Math" panose="02040503050406030204" pitchFamily="18" charset="0"/>
                          <a:ea typeface="Cambria Math" panose="02040503050406030204" pitchFamily="18" charset="0"/>
                        </a:rPr>
                        <m:t>𝑛𝑅</m:t>
                      </m:r>
                    </m:oMath>
                  </m:oMathPara>
                </a14:m>
                <a:endParaRPr lang="en-US" sz="2400" dirty="0"/>
              </a:p>
              <a:p>
                <a:pPr algn="ctr">
                  <a:spcAft>
                    <a:spcPts val="2800"/>
                  </a:spcAft>
                </a:pPr>
                <a14:m>
                  <m:oMathPara xmlns:m="http://schemas.openxmlformats.org/officeDocument/2006/math">
                    <m:oMathParaPr>
                      <m:jc m:val="centerGroup"/>
                    </m:oMathParaPr>
                    <m:oMath xmlns:m="http://schemas.openxmlformats.org/officeDocument/2006/math">
                      <m:r>
                        <a:rPr lang="en-US" sz="2400" i="1" smtClean="0">
                          <a:latin typeface="Cambria Math" panose="02040503050406030204" pitchFamily="18" charset="0"/>
                          <a:ea typeface="Cambria Math" panose="02040503050406030204" pitchFamily="18" charset="0"/>
                        </a:rPr>
                        <m:t>∆</m:t>
                      </m:r>
                      <m:sSub>
                        <m:sSubPr>
                          <m:ctrlPr>
                            <a:rPr lang="en-US" sz="2400" i="1" smtClean="0">
                              <a:latin typeface="Cambria Math" panose="02040503050406030204" pitchFamily="18" charset="0"/>
                              <a:ea typeface="Cambria Math" panose="02040503050406030204" pitchFamily="18" charset="0"/>
                            </a:rPr>
                          </m:ctrlPr>
                        </m:sSubPr>
                        <m:e>
                          <m:r>
                            <a:rPr lang="en-US" sz="2400" b="0" i="1" smtClean="0">
                              <a:latin typeface="Cambria Math" panose="02040503050406030204" pitchFamily="18" charset="0"/>
                              <a:ea typeface="Cambria Math" panose="02040503050406030204" pitchFamily="18" charset="0"/>
                            </a:rPr>
                            <m:t>𝑆</m:t>
                          </m:r>
                        </m:e>
                        <m:sub>
                          <m:r>
                            <m:rPr>
                              <m:sty m:val="p"/>
                            </m:rPr>
                            <a:rPr lang="en-US" sz="2400" b="0" i="0" smtClean="0">
                              <a:latin typeface="Cambria Math" panose="02040503050406030204" pitchFamily="18" charset="0"/>
                              <a:ea typeface="Cambria Math" panose="02040503050406030204" pitchFamily="18" charset="0"/>
                            </a:rPr>
                            <m:t>sys</m:t>
                          </m:r>
                        </m:sub>
                      </m:sSub>
                      <m:r>
                        <a:rPr lang="en-US" sz="2400" i="1" smtClean="0">
                          <a:latin typeface="Cambria Math" panose="02040503050406030204" pitchFamily="18" charset="0"/>
                          <a:ea typeface="Cambria Math" panose="02040503050406030204" pitchFamily="18" charset="0"/>
                        </a:rPr>
                        <m:t>=</m:t>
                      </m:r>
                      <m:r>
                        <a:rPr lang="en-US" sz="2400" b="0" i="1" smtClean="0">
                          <a:latin typeface="Cambria Math" panose="02040503050406030204" pitchFamily="18" charset="0"/>
                          <a:ea typeface="Cambria Math" panose="02040503050406030204" pitchFamily="18" charset="0"/>
                        </a:rPr>
                        <m:t>𝑛𝑅</m:t>
                      </m:r>
                      <m:r>
                        <a:rPr lang="en-US" sz="2400" b="0" i="1" smtClean="0">
                          <a:latin typeface="Cambria Math" panose="02040503050406030204" pitchFamily="18" charset="0"/>
                          <a:ea typeface="Cambria Math" panose="02040503050406030204" pitchFamily="18" charset="0"/>
                        </a:rPr>
                        <m:t> </m:t>
                      </m:r>
                      <m:r>
                        <m:rPr>
                          <m:sty m:val="p"/>
                        </m:rPr>
                        <a:rPr lang="en-US" sz="2400">
                          <a:latin typeface="Cambria Math" panose="02040503050406030204" pitchFamily="18" charset="0"/>
                          <a:ea typeface="Cambria Math" panose="02040503050406030204" pitchFamily="18" charset="0"/>
                        </a:rPr>
                        <m:t>ln</m:t>
                      </m:r>
                      <m:f>
                        <m:fPr>
                          <m:ctrlPr>
                            <a:rPr lang="en-US" sz="2400" b="0" i="1" smtClean="0">
                              <a:latin typeface="Cambria Math" panose="02040503050406030204" pitchFamily="18" charset="0"/>
                              <a:ea typeface="Cambria Math" panose="02040503050406030204" pitchFamily="18" charset="0"/>
                            </a:rPr>
                          </m:ctrlPr>
                        </m:fPr>
                        <m:num>
                          <m:sSub>
                            <m:sSubPr>
                              <m:ctrlPr>
                                <a:rPr lang="en-US" sz="2400" b="0" i="1" smtClean="0">
                                  <a:latin typeface="Cambria Math" panose="02040503050406030204" pitchFamily="18" charset="0"/>
                                  <a:ea typeface="Cambria Math" panose="02040503050406030204" pitchFamily="18" charset="0"/>
                                </a:rPr>
                              </m:ctrlPr>
                            </m:sSubPr>
                            <m:e>
                              <m:r>
                                <a:rPr lang="en-US" sz="2400" b="0" i="1" smtClean="0">
                                  <a:latin typeface="Cambria Math" panose="02040503050406030204" pitchFamily="18" charset="0"/>
                                  <a:ea typeface="Cambria Math" panose="02040503050406030204" pitchFamily="18" charset="0"/>
                                </a:rPr>
                                <m:t>𝑉</m:t>
                              </m:r>
                            </m:e>
                            <m:sub>
                              <m:r>
                                <m:rPr>
                                  <m:sty m:val="p"/>
                                </m:rPr>
                                <a:rPr lang="en-US" sz="2400" b="0" i="0" smtClean="0">
                                  <a:latin typeface="Cambria Math" panose="02040503050406030204" pitchFamily="18" charset="0"/>
                                  <a:ea typeface="Cambria Math" panose="02040503050406030204" pitchFamily="18" charset="0"/>
                                </a:rPr>
                                <m:t>final</m:t>
                              </m:r>
                            </m:sub>
                          </m:sSub>
                        </m:num>
                        <m:den>
                          <m:sSub>
                            <m:sSubPr>
                              <m:ctrlPr>
                                <a:rPr lang="en-US" sz="2400" b="0" i="1" smtClean="0">
                                  <a:latin typeface="Cambria Math" panose="02040503050406030204" pitchFamily="18" charset="0"/>
                                  <a:ea typeface="Cambria Math" panose="02040503050406030204" pitchFamily="18" charset="0"/>
                                </a:rPr>
                              </m:ctrlPr>
                            </m:sSubPr>
                            <m:e>
                              <m:r>
                                <a:rPr lang="en-US" sz="2400" b="0" i="1" smtClean="0">
                                  <a:latin typeface="Cambria Math" panose="02040503050406030204" pitchFamily="18" charset="0"/>
                                  <a:ea typeface="Cambria Math" panose="02040503050406030204" pitchFamily="18" charset="0"/>
                                </a:rPr>
                                <m:t>𝑉</m:t>
                              </m:r>
                            </m:e>
                            <m:sub>
                              <m:r>
                                <m:rPr>
                                  <m:sty m:val="p"/>
                                </m:rPr>
                                <a:rPr lang="en-US" sz="2400" b="0" i="0" smtClean="0">
                                  <a:latin typeface="Cambria Math" panose="02040503050406030204" pitchFamily="18" charset="0"/>
                                  <a:ea typeface="Cambria Math" panose="02040503050406030204" pitchFamily="18" charset="0"/>
                                </a:rPr>
                                <m:t>initial</m:t>
                              </m:r>
                            </m:sub>
                          </m:sSub>
                        </m:den>
                      </m:f>
                    </m:oMath>
                  </m:oMathPara>
                </a14:m>
                <a:endParaRPr lang="en-US" sz="2400" dirty="0"/>
              </a:p>
            </p:txBody>
          </p:sp>
        </mc:Choice>
        <mc:Fallback xmlns="">
          <p:sp>
            <p:nvSpPr>
              <p:cNvPr id="15" name="Text Placeholder 14"/>
              <p:cNvSpPr>
                <a:spLocks noGrp="1" noRot="1" noChangeAspect="1" noMove="1" noResize="1" noEditPoints="1" noAdjustHandles="1" noChangeArrowheads="1" noChangeShapeType="1" noTextEdit="1"/>
              </p:cNvSpPr>
              <p:nvPr>
                <p:ph type="body" sz="quarter" idx="23"/>
              </p:nvPr>
            </p:nvSpPr>
            <p:spPr>
              <a:xfrm>
                <a:off x="36442" y="1600200"/>
                <a:ext cx="9107558" cy="5257800"/>
              </a:xfrm>
              <a:blipFill>
                <a:blip r:embed="rId3"/>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233854191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76200" y="228600"/>
            <a:ext cx="5638800" cy="533400"/>
          </a:xfrm>
        </p:spPr>
        <p:txBody>
          <a:bodyPr/>
          <a:lstStyle/>
          <a:p>
            <a:pPr algn="ctr">
              <a:spcAft>
                <a:spcPts val="2000"/>
              </a:spcAft>
              <a:tabLst>
                <a:tab pos="3311525" algn="l"/>
              </a:tabLst>
            </a:pPr>
            <a:r>
              <a:rPr lang="en-US" b="1" kern="0" dirty="0">
                <a:solidFill>
                  <a:srgbClr val="FFF799"/>
                </a:solidFill>
              </a:rPr>
              <a:t>SAMPLE PROBLEM	</a:t>
            </a:r>
            <a:r>
              <a:rPr lang="en-US" b="1" kern="0" dirty="0">
                <a:solidFill>
                  <a:schemeClr val="bg1"/>
                </a:solidFill>
              </a:rPr>
              <a:t>18.1	</a:t>
            </a:r>
            <a:r>
              <a:rPr lang="en-US" b="1" dirty="0">
                <a:solidFill>
                  <a:schemeClr val="bg1"/>
                </a:solidFill>
              </a:rPr>
              <a:t>Setup</a:t>
            </a:r>
            <a:endParaRPr lang="en-US" dirty="0"/>
          </a:p>
        </p:txBody>
      </p:sp>
      <mc:AlternateContent xmlns:mc="http://schemas.openxmlformats.org/markup-compatibility/2006" xmlns:a14="http://schemas.microsoft.com/office/drawing/2010/main">
        <mc:Choice Requires="a14">
          <p:sp>
            <p:nvSpPr>
              <p:cNvPr id="25" name="Text Placeholder 24"/>
              <p:cNvSpPr>
                <a:spLocks noGrp="1"/>
              </p:cNvSpPr>
              <p:nvPr>
                <p:ph type="body" sz="quarter" idx="22"/>
              </p:nvPr>
            </p:nvSpPr>
            <p:spPr>
              <a:xfrm>
                <a:off x="0" y="952500"/>
                <a:ext cx="9144000" cy="4457700"/>
              </a:xfrm>
            </p:spPr>
            <p:txBody>
              <a:bodyPr/>
              <a:lstStyle/>
              <a:p>
                <a:pPr>
                  <a:spcAft>
                    <a:spcPts val="2800"/>
                  </a:spcAft>
                </a:pPr>
                <a:r>
                  <a:rPr lang="en-US" dirty="0"/>
                  <a:t>Determine the change in entropy for 1.0 mole of an ideal gas originally confined to one-half of a 5.0-L container when the gas is allowed to expand to fill the entire container at constant temperature. </a:t>
                </a:r>
              </a:p>
              <a:p>
                <a:r>
                  <a:rPr lang="en-US" b="1" dirty="0">
                    <a:solidFill>
                      <a:srgbClr val="43638E"/>
                    </a:solidFill>
                  </a:rPr>
                  <a:t>Setup</a:t>
                </a:r>
              </a:p>
              <a:p>
                <a:pPr>
                  <a:spcBef>
                    <a:spcPts val="0"/>
                  </a:spcBef>
                </a:pPr>
                <a:r>
                  <a:rPr lang="pt-BR" i="1" dirty="0"/>
                  <a:t>R </a:t>
                </a:r>
                <a:r>
                  <a:rPr lang="pt-BR" dirty="0"/>
                  <a:t>= 8.314 J/K · mol, </a:t>
                </a:r>
                <a:r>
                  <a:rPr lang="pt-BR" i="1" dirty="0"/>
                  <a:t>n </a:t>
                </a:r>
                <a:r>
                  <a:rPr lang="pt-BR" dirty="0"/>
                  <a:t>= 1.0 mole, </a:t>
                </a:r>
                <a14:m>
                  <m:oMath xmlns:m="http://schemas.openxmlformats.org/officeDocument/2006/math">
                    <m:sSub>
                      <m:sSubPr>
                        <m:ctrlPr>
                          <a:rPr lang="pt-BR" i="1" smtClean="0">
                            <a:latin typeface="Cambria Math" panose="02040503050406030204" pitchFamily="18" charset="0"/>
                          </a:rPr>
                        </m:ctrlPr>
                      </m:sSubPr>
                      <m:e>
                        <m:r>
                          <a:rPr lang="en-US" b="0" i="1" smtClean="0">
                            <a:latin typeface="Cambria Math" panose="02040503050406030204" pitchFamily="18" charset="0"/>
                          </a:rPr>
                          <m:t>𝑉</m:t>
                        </m:r>
                      </m:e>
                      <m:sub>
                        <m:r>
                          <m:rPr>
                            <m:sty m:val="p"/>
                          </m:rPr>
                          <a:rPr lang="en-US" b="0" i="0" smtClean="0">
                            <a:latin typeface="Cambria Math" panose="02040503050406030204" pitchFamily="18" charset="0"/>
                          </a:rPr>
                          <m:t>final</m:t>
                        </m:r>
                      </m:sub>
                    </m:sSub>
                    <m:r>
                      <a:rPr lang="en-US" b="0" i="1" smtClean="0">
                        <a:latin typeface="Cambria Math" panose="02040503050406030204" pitchFamily="18" charset="0"/>
                      </a:rPr>
                      <m:t>=5.0 </m:t>
                    </m:r>
                    <m:r>
                      <m:rPr>
                        <m:sty m:val="p"/>
                      </m:rPr>
                      <a:rPr lang="en-US" b="0" i="0" smtClean="0">
                        <a:latin typeface="Cambria Math" panose="02040503050406030204" pitchFamily="18" charset="0"/>
                      </a:rPr>
                      <m:t>L</m:t>
                    </m:r>
                  </m:oMath>
                </a14:m>
                <a:r>
                  <a:rPr lang="pt-BR" dirty="0"/>
                  <a:t>, and </a:t>
                </a:r>
              </a:p>
              <a:p>
                <a:pPr>
                  <a:spcBef>
                    <a:spcPts val="0"/>
                  </a:spcBef>
                </a:pPr>
                <a14:m>
                  <m:oMath xmlns:m="http://schemas.openxmlformats.org/officeDocument/2006/math">
                    <m:sSub>
                      <m:sSubPr>
                        <m:ctrlPr>
                          <a:rPr lang="pt-BR" i="1" smtClean="0">
                            <a:latin typeface="Cambria Math" panose="02040503050406030204" pitchFamily="18" charset="0"/>
                          </a:rPr>
                        </m:ctrlPr>
                      </m:sSubPr>
                      <m:e>
                        <m:r>
                          <a:rPr lang="en-US" b="0" i="1" smtClean="0">
                            <a:latin typeface="Cambria Math" panose="02040503050406030204" pitchFamily="18" charset="0"/>
                          </a:rPr>
                          <m:t>𝑉</m:t>
                        </m:r>
                      </m:e>
                      <m:sub>
                        <m:r>
                          <m:rPr>
                            <m:sty m:val="p"/>
                          </m:rPr>
                          <a:rPr lang="en-US" b="0" i="0" smtClean="0">
                            <a:latin typeface="Cambria Math" panose="02040503050406030204" pitchFamily="18" charset="0"/>
                          </a:rPr>
                          <m:t>initial</m:t>
                        </m:r>
                      </m:sub>
                    </m:sSub>
                    <m:r>
                      <a:rPr lang="en-US" b="0" i="1" smtClean="0">
                        <a:latin typeface="Cambria Math" panose="02040503050406030204" pitchFamily="18" charset="0"/>
                      </a:rPr>
                      <m:t>=2.5 </m:t>
                    </m:r>
                    <m:r>
                      <m:rPr>
                        <m:sty m:val="p"/>
                      </m:rPr>
                      <a:rPr lang="en-US" b="0" i="0" smtClean="0">
                        <a:latin typeface="Cambria Math" panose="02040503050406030204" pitchFamily="18" charset="0"/>
                      </a:rPr>
                      <m:t>L</m:t>
                    </m:r>
                  </m:oMath>
                </a14:m>
                <a:r>
                  <a:rPr lang="pt-BR" i="1" dirty="0"/>
                  <a:t>.</a:t>
                </a:r>
                <a:endParaRPr lang="en-US" dirty="0"/>
              </a:p>
            </p:txBody>
          </p:sp>
        </mc:Choice>
        <mc:Fallback xmlns="">
          <p:sp>
            <p:nvSpPr>
              <p:cNvPr id="25" name="Text Placeholder 24"/>
              <p:cNvSpPr>
                <a:spLocks noGrp="1" noRot="1" noChangeAspect="1" noMove="1" noResize="1" noEditPoints="1" noAdjustHandles="1" noChangeArrowheads="1" noChangeShapeType="1" noTextEdit="1"/>
              </p:cNvSpPr>
              <p:nvPr>
                <p:ph type="body" sz="quarter" idx="22"/>
              </p:nvPr>
            </p:nvSpPr>
            <p:spPr>
              <a:xfrm>
                <a:off x="0" y="952500"/>
                <a:ext cx="9144000" cy="4457700"/>
              </a:xfrm>
              <a:blipFill>
                <a:blip r:embed="rId2"/>
                <a:stretch>
                  <a:fillRect l="-1333" t="-1230"/>
                </a:stretch>
              </a:blipFill>
            </p:spPr>
            <p:txBody>
              <a:bodyPr/>
              <a:lstStyle/>
              <a:p>
                <a:r>
                  <a:rPr lang="en-US">
                    <a:noFill/>
                  </a:rPr>
                  <a:t> </a:t>
                </a:r>
              </a:p>
            </p:txBody>
          </p:sp>
        </mc:Fallback>
      </mc:AlternateContent>
    </p:spTree>
    <p:extLst>
      <p:ext uri="{BB962C8B-B14F-4D97-AF65-F5344CB8AC3E}">
        <p14:creationId xmlns:p14="http://schemas.microsoft.com/office/powerpoint/2010/main" val="26734798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0" y="228600"/>
            <a:ext cx="6096000" cy="571500"/>
          </a:xfrm>
        </p:spPr>
        <p:txBody>
          <a:bodyPr/>
          <a:lstStyle/>
          <a:p>
            <a:pPr indent="50800" algn="ctr">
              <a:tabLst>
                <a:tab pos="0" algn="l"/>
                <a:tab pos="3327400" algn="l"/>
              </a:tabLst>
            </a:pPr>
            <a:r>
              <a:rPr lang="en-US" b="1" kern="0" dirty="0">
                <a:solidFill>
                  <a:srgbClr val="FFF799"/>
                </a:solidFill>
              </a:rPr>
              <a:t>SAMPLE PROBLEM	</a:t>
            </a:r>
            <a:r>
              <a:rPr lang="en-US" b="1" kern="0" dirty="0">
                <a:solidFill>
                  <a:schemeClr val="bg1"/>
                </a:solidFill>
              </a:rPr>
              <a:t>18.1	</a:t>
            </a:r>
            <a:r>
              <a:rPr lang="en-US" b="1" dirty="0">
                <a:solidFill>
                  <a:schemeClr val="bg1"/>
                </a:solidFill>
              </a:rPr>
              <a:t>Solution</a:t>
            </a:r>
            <a:endParaRPr lang="en-US" dirty="0"/>
          </a:p>
        </p:txBody>
      </p:sp>
      <mc:AlternateContent xmlns:mc="http://schemas.openxmlformats.org/markup-compatibility/2006" xmlns:a14="http://schemas.microsoft.com/office/drawing/2010/main">
        <mc:Choice Requires="a14">
          <p:sp>
            <p:nvSpPr>
              <p:cNvPr id="25" name="Text Placeholder 24"/>
              <p:cNvSpPr>
                <a:spLocks noGrp="1"/>
              </p:cNvSpPr>
              <p:nvPr>
                <p:ph type="body" sz="quarter" idx="22"/>
              </p:nvPr>
            </p:nvSpPr>
            <p:spPr>
              <a:xfrm>
                <a:off x="62345" y="990600"/>
                <a:ext cx="8929255" cy="5105400"/>
              </a:xfrm>
            </p:spPr>
            <p:txBody>
              <a:bodyPr/>
              <a:lstStyle/>
              <a:p>
                <a:pPr>
                  <a:spcBef>
                    <a:spcPts val="600"/>
                  </a:spcBef>
                </a:pPr>
                <a:r>
                  <a:rPr lang="en-US" b="1" dirty="0">
                    <a:solidFill>
                      <a:srgbClr val="43638E"/>
                    </a:solidFill>
                  </a:rPr>
                  <a:t>Solution</a:t>
                </a:r>
              </a:p>
              <a:p>
                <a:pPr marL="3378200" algn="ctr">
                  <a:spcBef>
                    <a:spcPts val="600"/>
                  </a:spcBef>
                  <a:spcAft>
                    <a:spcPts val="2800"/>
                  </a:spcAft>
                </a:pPr>
                <a14:m>
                  <m:oMathPara xmlns:m="http://schemas.openxmlformats.org/officeDocument/2006/math">
                    <m:oMathParaPr>
                      <m:jc m:val="left"/>
                    </m:oMathParaPr>
                    <m:oMath xmlns:m="http://schemas.openxmlformats.org/officeDocument/2006/math">
                      <m:r>
                        <a:rPr lang="en-US" i="1" smtClean="0">
                          <a:solidFill>
                            <a:prstClr val="black"/>
                          </a:solidFill>
                          <a:latin typeface="Cambria Math" panose="02040503050406030204" pitchFamily="18" charset="0"/>
                          <a:ea typeface="Cambria Math" panose="02040503050406030204" pitchFamily="18" charset="0"/>
                        </a:rPr>
                        <m:t>∆</m:t>
                      </m:r>
                      <m:sSub>
                        <m:sSubPr>
                          <m:ctrlPr>
                            <a:rPr lang="en-US" i="1" smtClean="0">
                              <a:solidFill>
                                <a:prstClr val="black"/>
                              </a:solidFill>
                              <a:latin typeface="Cambria Math" panose="02040503050406030204" pitchFamily="18" charset="0"/>
                              <a:ea typeface="Cambria Math" panose="02040503050406030204" pitchFamily="18" charset="0"/>
                            </a:rPr>
                          </m:ctrlPr>
                        </m:sSubPr>
                        <m:e>
                          <m:r>
                            <a:rPr lang="en-US" b="0" i="1" smtClean="0">
                              <a:solidFill>
                                <a:prstClr val="black"/>
                              </a:solidFill>
                              <a:latin typeface="Cambria Math" panose="02040503050406030204" pitchFamily="18" charset="0"/>
                              <a:ea typeface="Cambria Math" panose="02040503050406030204" pitchFamily="18" charset="0"/>
                            </a:rPr>
                            <m:t>𝑆</m:t>
                          </m:r>
                        </m:e>
                        <m:sub>
                          <m:r>
                            <m:rPr>
                              <m:sty m:val="p"/>
                            </m:rPr>
                            <a:rPr lang="en-US" b="0" i="0" smtClean="0">
                              <a:solidFill>
                                <a:prstClr val="black"/>
                              </a:solidFill>
                              <a:latin typeface="Cambria Math" panose="02040503050406030204" pitchFamily="18" charset="0"/>
                              <a:ea typeface="Cambria Math" panose="02040503050406030204" pitchFamily="18" charset="0"/>
                            </a:rPr>
                            <m:t>sys</m:t>
                          </m:r>
                        </m:sub>
                      </m:sSub>
                      <m:r>
                        <a:rPr lang="en-US" i="1" smtClean="0">
                          <a:solidFill>
                            <a:prstClr val="black"/>
                          </a:solidFill>
                          <a:latin typeface="Cambria Math" panose="02040503050406030204" pitchFamily="18" charset="0"/>
                          <a:ea typeface="Cambria Math" panose="02040503050406030204" pitchFamily="18" charset="0"/>
                        </a:rPr>
                        <m:t>=</m:t>
                      </m:r>
                      <m:r>
                        <a:rPr lang="en-US" b="0" i="1" smtClean="0">
                          <a:solidFill>
                            <a:prstClr val="black"/>
                          </a:solidFill>
                          <a:latin typeface="Cambria Math" panose="02040503050406030204" pitchFamily="18" charset="0"/>
                          <a:ea typeface="Cambria Math" panose="02040503050406030204" pitchFamily="18" charset="0"/>
                        </a:rPr>
                        <m:t>𝑛𝑅</m:t>
                      </m:r>
                      <m:r>
                        <a:rPr lang="en-US" b="0" i="0" smtClean="0">
                          <a:solidFill>
                            <a:prstClr val="black"/>
                          </a:solidFill>
                          <a:latin typeface="Cambria Math" panose="02040503050406030204" pitchFamily="18" charset="0"/>
                          <a:ea typeface="Cambria Math" panose="02040503050406030204" pitchFamily="18" charset="0"/>
                        </a:rPr>
                        <m:t> </m:t>
                      </m:r>
                      <m:r>
                        <m:rPr>
                          <m:sty m:val="p"/>
                        </m:rPr>
                        <a:rPr lang="en-US" b="0" i="0" smtClean="0">
                          <a:solidFill>
                            <a:prstClr val="black"/>
                          </a:solidFill>
                          <a:latin typeface="Cambria Math" panose="02040503050406030204" pitchFamily="18" charset="0"/>
                          <a:ea typeface="Cambria Math" panose="02040503050406030204" pitchFamily="18" charset="0"/>
                        </a:rPr>
                        <m:t>ln</m:t>
                      </m:r>
                      <m:f>
                        <m:fPr>
                          <m:ctrlPr>
                            <a:rPr lang="en-US" b="0" i="1" smtClean="0">
                              <a:solidFill>
                                <a:prstClr val="black"/>
                              </a:solidFill>
                              <a:latin typeface="Cambria Math" panose="02040503050406030204" pitchFamily="18" charset="0"/>
                              <a:ea typeface="Cambria Math" panose="02040503050406030204" pitchFamily="18" charset="0"/>
                            </a:rPr>
                          </m:ctrlPr>
                        </m:fPr>
                        <m:num>
                          <m:sSub>
                            <m:sSubPr>
                              <m:ctrlPr>
                                <a:rPr lang="en-US" b="0" i="1" smtClean="0">
                                  <a:solidFill>
                                    <a:prstClr val="black"/>
                                  </a:solidFill>
                                  <a:latin typeface="Cambria Math" panose="02040503050406030204" pitchFamily="18" charset="0"/>
                                  <a:ea typeface="Cambria Math" panose="02040503050406030204" pitchFamily="18" charset="0"/>
                                </a:rPr>
                              </m:ctrlPr>
                            </m:sSubPr>
                            <m:e>
                              <m:r>
                                <a:rPr lang="en-US" b="0" i="1" smtClean="0">
                                  <a:solidFill>
                                    <a:prstClr val="black"/>
                                  </a:solidFill>
                                  <a:latin typeface="Cambria Math" panose="02040503050406030204" pitchFamily="18" charset="0"/>
                                  <a:ea typeface="Cambria Math" panose="02040503050406030204" pitchFamily="18" charset="0"/>
                                </a:rPr>
                                <m:t>𝑉</m:t>
                              </m:r>
                            </m:e>
                            <m:sub>
                              <m:r>
                                <m:rPr>
                                  <m:sty m:val="p"/>
                                </m:rPr>
                                <a:rPr lang="en-US" b="0" i="0" smtClean="0">
                                  <a:solidFill>
                                    <a:prstClr val="black"/>
                                  </a:solidFill>
                                  <a:latin typeface="Cambria Math" panose="02040503050406030204" pitchFamily="18" charset="0"/>
                                  <a:ea typeface="Cambria Math" panose="02040503050406030204" pitchFamily="18" charset="0"/>
                                </a:rPr>
                                <m:t>final</m:t>
                              </m:r>
                            </m:sub>
                          </m:sSub>
                        </m:num>
                        <m:den>
                          <m:sSub>
                            <m:sSubPr>
                              <m:ctrlPr>
                                <a:rPr lang="en-US" b="0" i="1" smtClean="0">
                                  <a:solidFill>
                                    <a:prstClr val="black"/>
                                  </a:solidFill>
                                  <a:latin typeface="Cambria Math" panose="02040503050406030204" pitchFamily="18" charset="0"/>
                                  <a:ea typeface="Cambria Math" panose="02040503050406030204" pitchFamily="18" charset="0"/>
                                </a:rPr>
                              </m:ctrlPr>
                            </m:sSubPr>
                            <m:e>
                              <m:r>
                                <m:rPr>
                                  <m:sty m:val="p"/>
                                </m:rPr>
                                <a:rPr lang="en-US" b="0" i="0" smtClean="0">
                                  <a:solidFill>
                                    <a:prstClr val="black"/>
                                  </a:solidFill>
                                  <a:latin typeface="Cambria Math" panose="02040503050406030204" pitchFamily="18" charset="0"/>
                                  <a:ea typeface="Cambria Math" panose="02040503050406030204" pitchFamily="18" charset="0"/>
                                </a:rPr>
                                <m:t>V</m:t>
                              </m:r>
                            </m:e>
                            <m:sub>
                              <m:r>
                                <m:rPr>
                                  <m:sty m:val="p"/>
                                </m:rPr>
                                <a:rPr lang="en-US" b="0" i="0" smtClean="0">
                                  <a:solidFill>
                                    <a:prstClr val="black"/>
                                  </a:solidFill>
                                  <a:latin typeface="Cambria Math" panose="02040503050406030204" pitchFamily="18" charset="0"/>
                                  <a:ea typeface="Cambria Math" panose="02040503050406030204" pitchFamily="18" charset="0"/>
                                </a:rPr>
                                <m:t>initial</m:t>
                              </m:r>
                            </m:sub>
                          </m:sSub>
                        </m:den>
                      </m:f>
                    </m:oMath>
                  </m:oMathPara>
                </a14:m>
                <a:endParaRPr lang="en-US" dirty="0">
                  <a:solidFill>
                    <a:prstClr val="black"/>
                  </a:solidFill>
                </a:endParaRPr>
              </a:p>
              <a:p>
                <a:pPr marL="2400300" indent="-2400300" algn="ctr">
                  <a:spcBef>
                    <a:spcPts val="600"/>
                  </a:spcBef>
                  <a:spcAft>
                    <a:spcPts val="2800"/>
                  </a:spcAft>
                </a:pPr>
                <a14:m>
                  <m:oMathPara xmlns:m="http://schemas.openxmlformats.org/officeDocument/2006/math">
                    <m:oMathParaPr>
                      <m:jc m:val="left"/>
                    </m:oMathParaPr>
                    <m:oMath xmlns:m="http://schemas.openxmlformats.org/officeDocument/2006/math">
                      <m:r>
                        <a:rPr lang="en-US" i="1" smtClean="0">
                          <a:solidFill>
                            <a:prstClr val="black"/>
                          </a:solidFill>
                          <a:latin typeface="Cambria Math" panose="02040503050406030204" pitchFamily="18" charset="0"/>
                          <a:ea typeface="Cambria Math" panose="02040503050406030204" pitchFamily="18" charset="0"/>
                        </a:rPr>
                        <m:t>=</m:t>
                      </m:r>
                      <m:r>
                        <a:rPr lang="en-US" b="0" i="1" smtClean="0">
                          <a:solidFill>
                            <a:prstClr val="black"/>
                          </a:solidFill>
                          <a:latin typeface="Cambria Math" panose="02040503050406030204" pitchFamily="18" charset="0"/>
                          <a:ea typeface="Cambria Math" panose="02040503050406030204" pitchFamily="18" charset="0"/>
                        </a:rPr>
                        <m:t>1.0 </m:t>
                      </m:r>
                      <m:r>
                        <m:rPr>
                          <m:sty m:val="p"/>
                        </m:rPr>
                        <a:rPr lang="en-US" b="0" i="0" strike="sngStrike" smtClean="0">
                          <a:solidFill>
                            <a:prstClr val="black"/>
                          </a:solidFill>
                          <a:latin typeface="Cambria Math" panose="02040503050406030204" pitchFamily="18" charset="0"/>
                          <a:ea typeface="Cambria Math" panose="02040503050406030204" pitchFamily="18" charset="0"/>
                        </a:rPr>
                        <m:t>mol</m:t>
                      </m:r>
                      <m:r>
                        <a:rPr lang="en-US" b="0" i="1" smtClean="0">
                          <a:solidFill>
                            <a:prstClr val="black"/>
                          </a:solidFill>
                          <a:latin typeface="Cambria Math" panose="02040503050406030204" pitchFamily="18" charset="0"/>
                          <a:ea typeface="Cambria Math" panose="02040503050406030204" pitchFamily="18" charset="0"/>
                        </a:rPr>
                        <m:t>×</m:t>
                      </m:r>
                      <m:f>
                        <m:fPr>
                          <m:ctrlPr>
                            <a:rPr lang="en-US" b="0" i="1" smtClean="0">
                              <a:solidFill>
                                <a:prstClr val="black"/>
                              </a:solidFill>
                              <a:latin typeface="Cambria Math" panose="02040503050406030204" pitchFamily="18" charset="0"/>
                              <a:ea typeface="Cambria Math" panose="02040503050406030204" pitchFamily="18" charset="0"/>
                            </a:rPr>
                          </m:ctrlPr>
                        </m:fPr>
                        <m:num>
                          <m:r>
                            <a:rPr lang="en-US" b="0" i="1" smtClean="0">
                              <a:solidFill>
                                <a:prstClr val="black"/>
                              </a:solidFill>
                              <a:latin typeface="Cambria Math" panose="02040503050406030204" pitchFamily="18" charset="0"/>
                              <a:ea typeface="Cambria Math" panose="02040503050406030204" pitchFamily="18" charset="0"/>
                            </a:rPr>
                            <m:t>8.314 </m:t>
                          </m:r>
                          <m:r>
                            <m:rPr>
                              <m:sty m:val="p"/>
                            </m:rPr>
                            <a:rPr lang="en-US" b="0" i="0" smtClean="0">
                              <a:solidFill>
                                <a:prstClr val="black"/>
                              </a:solidFill>
                              <a:latin typeface="Cambria Math" panose="02040503050406030204" pitchFamily="18" charset="0"/>
                              <a:ea typeface="Cambria Math" panose="02040503050406030204" pitchFamily="18" charset="0"/>
                            </a:rPr>
                            <m:t>J</m:t>
                          </m:r>
                        </m:num>
                        <m:den>
                          <m:r>
                            <m:rPr>
                              <m:sty m:val="p"/>
                            </m:rPr>
                            <a:rPr lang="en-US" b="0" i="0" smtClean="0">
                              <a:solidFill>
                                <a:prstClr val="black"/>
                              </a:solidFill>
                              <a:latin typeface="Cambria Math" panose="02040503050406030204" pitchFamily="18" charset="0"/>
                              <a:ea typeface="Cambria Math" panose="02040503050406030204" pitchFamily="18" charset="0"/>
                            </a:rPr>
                            <m:t>K</m:t>
                          </m:r>
                          <m:r>
                            <a:rPr lang="en-US" b="0" i="1" smtClean="0">
                              <a:solidFill>
                                <a:prstClr val="black"/>
                              </a:solidFill>
                              <a:latin typeface="Cambria Math" panose="02040503050406030204" pitchFamily="18" charset="0"/>
                              <a:ea typeface="Cambria Math" panose="02040503050406030204" pitchFamily="18" charset="0"/>
                            </a:rPr>
                            <m:t>∙</m:t>
                          </m:r>
                          <m:r>
                            <m:rPr>
                              <m:sty m:val="p"/>
                            </m:rPr>
                            <a:rPr lang="en-US" b="0" i="0" strike="sngStrike" smtClean="0">
                              <a:solidFill>
                                <a:prstClr val="black"/>
                              </a:solidFill>
                              <a:latin typeface="Cambria Math" panose="02040503050406030204" pitchFamily="18" charset="0"/>
                              <a:ea typeface="Cambria Math" panose="02040503050406030204" pitchFamily="18" charset="0"/>
                            </a:rPr>
                            <m:t>mol</m:t>
                          </m:r>
                        </m:den>
                      </m:f>
                      <m:r>
                        <a:rPr lang="en-US" b="0" i="1" smtClean="0">
                          <a:solidFill>
                            <a:prstClr val="black"/>
                          </a:solidFill>
                          <a:latin typeface="Cambria Math" panose="02040503050406030204" pitchFamily="18" charset="0"/>
                          <a:ea typeface="Cambria Math" panose="02040503050406030204" pitchFamily="18" charset="0"/>
                        </a:rPr>
                        <m:t>×</m:t>
                      </m:r>
                      <m:r>
                        <m:rPr>
                          <m:sty m:val="p"/>
                        </m:rPr>
                        <a:rPr lang="en-US" b="0" i="0" smtClean="0">
                          <a:solidFill>
                            <a:prstClr val="black"/>
                          </a:solidFill>
                          <a:latin typeface="Cambria Math" panose="02040503050406030204" pitchFamily="18" charset="0"/>
                          <a:ea typeface="Cambria Math" panose="02040503050406030204" pitchFamily="18" charset="0"/>
                        </a:rPr>
                        <m:t>ln</m:t>
                      </m:r>
                      <m:f>
                        <m:fPr>
                          <m:ctrlPr>
                            <a:rPr lang="en-US" b="0" i="1" smtClean="0">
                              <a:solidFill>
                                <a:prstClr val="black"/>
                              </a:solidFill>
                              <a:latin typeface="Cambria Math" panose="02040503050406030204" pitchFamily="18" charset="0"/>
                              <a:ea typeface="Cambria Math" panose="02040503050406030204" pitchFamily="18" charset="0"/>
                            </a:rPr>
                          </m:ctrlPr>
                        </m:fPr>
                        <m:num>
                          <m:r>
                            <a:rPr lang="en-US" b="0" i="1" smtClean="0">
                              <a:solidFill>
                                <a:prstClr val="black"/>
                              </a:solidFill>
                              <a:latin typeface="Cambria Math" panose="02040503050406030204" pitchFamily="18" charset="0"/>
                              <a:ea typeface="Cambria Math" panose="02040503050406030204" pitchFamily="18" charset="0"/>
                            </a:rPr>
                            <m:t>5.0</m:t>
                          </m:r>
                          <m:r>
                            <a:rPr lang="en-US" b="0" i="0" smtClean="0">
                              <a:solidFill>
                                <a:prstClr val="black"/>
                              </a:solidFill>
                              <a:latin typeface="Cambria Math" panose="02040503050406030204" pitchFamily="18" charset="0"/>
                              <a:ea typeface="Cambria Math" panose="02040503050406030204" pitchFamily="18" charset="0"/>
                            </a:rPr>
                            <m:t> </m:t>
                          </m:r>
                          <m:r>
                            <m:rPr>
                              <m:sty m:val="p"/>
                            </m:rPr>
                            <a:rPr lang="en-US" b="0" i="0" smtClean="0">
                              <a:solidFill>
                                <a:prstClr val="black"/>
                              </a:solidFill>
                              <a:latin typeface="Cambria Math" panose="02040503050406030204" pitchFamily="18" charset="0"/>
                              <a:ea typeface="Cambria Math" panose="02040503050406030204" pitchFamily="18" charset="0"/>
                            </a:rPr>
                            <m:t>L</m:t>
                          </m:r>
                        </m:num>
                        <m:den>
                          <m:r>
                            <a:rPr lang="en-US" b="0" i="1" smtClean="0">
                              <a:solidFill>
                                <a:prstClr val="black"/>
                              </a:solidFill>
                              <a:latin typeface="Cambria Math" panose="02040503050406030204" pitchFamily="18" charset="0"/>
                              <a:ea typeface="Cambria Math" panose="02040503050406030204" pitchFamily="18" charset="0"/>
                            </a:rPr>
                            <m:t>2.5 </m:t>
                          </m:r>
                          <m:r>
                            <m:rPr>
                              <m:sty m:val="p"/>
                            </m:rPr>
                            <a:rPr lang="en-US" b="0" i="0" smtClean="0">
                              <a:solidFill>
                                <a:prstClr val="black"/>
                              </a:solidFill>
                              <a:latin typeface="Cambria Math" panose="02040503050406030204" pitchFamily="18" charset="0"/>
                              <a:ea typeface="Cambria Math" panose="02040503050406030204" pitchFamily="18" charset="0"/>
                            </a:rPr>
                            <m:t>L</m:t>
                          </m:r>
                        </m:den>
                      </m:f>
                    </m:oMath>
                  </m:oMathPara>
                </a14:m>
                <a:endParaRPr lang="en-US" dirty="0">
                  <a:solidFill>
                    <a:prstClr val="black"/>
                  </a:solidFill>
                </a:endParaRPr>
              </a:p>
              <a:p>
                <a:pPr marL="4114800" algn="ctr">
                  <a:spcBef>
                    <a:spcPts val="600"/>
                  </a:spcBef>
                  <a:spcAft>
                    <a:spcPts val="2800"/>
                  </a:spcAft>
                </a:pPr>
                <a14:m>
                  <m:oMathPara xmlns:m="http://schemas.openxmlformats.org/officeDocument/2006/math">
                    <m:oMathParaPr>
                      <m:jc m:val="left"/>
                    </m:oMathParaPr>
                    <m:oMath xmlns:m="http://schemas.openxmlformats.org/officeDocument/2006/math">
                      <m:r>
                        <a:rPr lang="en-US" i="1" smtClean="0">
                          <a:solidFill>
                            <a:prstClr val="black"/>
                          </a:solidFill>
                          <a:latin typeface="Cambria Math" panose="02040503050406030204" pitchFamily="18" charset="0"/>
                          <a:ea typeface="Cambria Math" panose="02040503050406030204" pitchFamily="18" charset="0"/>
                        </a:rPr>
                        <m:t>=</m:t>
                      </m:r>
                      <m:r>
                        <a:rPr lang="en-US" b="0" i="1" smtClean="0">
                          <a:solidFill>
                            <a:prstClr val="black"/>
                          </a:solidFill>
                          <a:latin typeface="Cambria Math" panose="02040503050406030204" pitchFamily="18" charset="0"/>
                          <a:ea typeface="Cambria Math" panose="02040503050406030204" pitchFamily="18" charset="0"/>
                        </a:rPr>
                        <m:t>5.8 </m:t>
                      </m:r>
                      <m:r>
                        <m:rPr>
                          <m:sty m:val="p"/>
                        </m:rPr>
                        <a:rPr lang="en-US" b="0" i="0" smtClean="0">
                          <a:solidFill>
                            <a:prstClr val="black"/>
                          </a:solidFill>
                          <a:latin typeface="Cambria Math" panose="02040503050406030204" pitchFamily="18" charset="0"/>
                          <a:ea typeface="Cambria Math" panose="02040503050406030204" pitchFamily="18" charset="0"/>
                        </a:rPr>
                        <m:t>J</m:t>
                      </m:r>
                      <m:r>
                        <a:rPr lang="en-US" b="0" i="0" smtClean="0">
                          <a:solidFill>
                            <a:prstClr val="black"/>
                          </a:solidFill>
                          <a:latin typeface="Cambria Math" panose="02040503050406030204" pitchFamily="18" charset="0"/>
                          <a:ea typeface="Cambria Math" panose="02040503050406030204" pitchFamily="18" charset="0"/>
                        </a:rPr>
                        <m:t>/</m:t>
                      </m:r>
                      <m:r>
                        <m:rPr>
                          <m:sty m:val="p"/>
                        </m:rPr>
                        <a:rPr lang="en-US" b="0" i="0" smtClean="0">
                          <a:solidFill>
                            <a:prstClr val="black"/>
                          </a:solidFill>
                          <a:latin typeface="Cambria Math" panose="02040503050406030204" pitchFamily="18" charset="0"/>
                          <a:ea typeface="Cambria Math" panose="02040503050406030204" pitchFamily="18" charset="0"/>
                        </a:rPr>
                        <m:t>K</m:t>
                      </m:r>
                    </m:oMath>
                  </m:oMathPara>
                </a14:m>
                <a:endParaRPr lang="en-US" dirty="0">
                  <a:solidFill>
                    <a:prstClr val="black"/>
                  </a:solidFill>
                </a:endParaRPr>
              </a:p>
            </p:txBody>
          </p:sp>
        </mc:Choice>
        <mc:Fallback xmlns="">
          <p:sp>
            <p:nvSpPr>
              <p:cNvPr id="25" name="Text Placeholder 24"/>
              <p:cNvSpPr>
                <a:spLocks noGrp="1" noRot="1" noChangeAspect="1" noMove="1" noResize="1" noEditPoints="1" noAdjustHandles="1" noChangeArrowheads="1" noChangeShapeType="1" noTextEdit="1"/>
              </p:cNvSpPr>
              <p:nvPr>
                <p:ph type="body" sz="quarter" idx="22"/>
              </p:nvPr>
            </p:nvSpPr>
            <p:spPr>
              <a:xfrm>
                <a:off x="62345" y="990600"/>
                <a:ext cx="8929255" cy="5105400"/>
              </a:xfrm>
              <a:blipFill>
                <a:blip r:embed="rId2"/>
                <a:stretch>
                  <a:fillRect l="-1365" t="-1195"/>
                </a:stretch>
              </a:blipFill>
            </p:spPr>
            <p:txBody>
              <a:bodyPr/>
              <a:lstStyle/>
              <a:p>
                <a:r>
                  <a:rPr lang="en-US">
                    <a:noFill/>
                  </a:rPr>
                  <a:t> </a:t>
                </a:r>
              </a:p>
            </p:txBody>
          </p:sp>
        </mc:Fallback>
      </mc:AlternateContent>
    </p:spTree>
    <p:extLst>
      <p:ext uri="{BB962C8B-B14F-4D97-AF65-F5344CB8AC3E}">
        <p14:creationId xmlns:p14="http://schemas.microsoft.com/office/powerpoint/2010/main" val="77821151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0" y="1"/>
            <a:ext cx="7924800" cy="533400"/>
          </a:xfrm>
        </p:spPr>
        <p:txBody>
          <a:bodyPr/>
          <a:lstStyle/>
          <a:p>
            <a:pPr marL="0" indent="228600">
              <a:tabLst>
                <a:tab pos="1423988" algn="l"/>
              </a:tabLst>
            </a:pPr>
            <a:r>
              <a:rPr lang="en-US" dirty="0">
                <a:solidFill>
                  <a:schemeClr val="bg1"/>
                </a:solidFill>
                <a:latin typeface="Calibri"/>
              </a:rPr>
              <a:t>18.3	</a:t>
            </a:r>
            <a:r>
              <a:rPr lang="en-US" dirty="0">
                <a:latin typeface="Calibri"/>
              </a:rPr>
              <a:t>Entropy Changes in a System (1)</a:t>
            </a:r>
            <a:endParaRPr lang="en-US" dirty="0"/>
          </a:p>
        </p:txBody>
      </p:sp>
      <p:sp>
        <p:nvSpPr>
          <p:cNvPr id="23" name="Text Placeholder 22"/>
          <p:cNvSpPr>
            <a:spLocks noGrp="1"/>
          </p:cNvSpPr>
          <p:nvPr>
            <p:ph type="body" sz="quarter" idx="22"/>
          </p:nvPr>
        </p:nvSpPr>
        <p:spPr>
          <a:xfrm>
            <a:off x="0" y="1142999"/>
            <a:ext cx="9120809" cy="609601"/>
          </a:xfrm>
        </p:spPr>
        <p:txBody>
          <a:bodyPr/>
          <a:lstStyle/>
          <a:p>
            <a:r>
              <a:rPr lang="en-US" dirty="0">
                <a:latin typeface="Calibri"/>
              </a:rPr>
              <a:t>Standard Entropy, </a:t>
            </a:r>
            <a:r>
              <a:rPr lang="en-US" i="1" dirty="0">
                <a:latin typeface="Calibri"/>
              </a:rPr>
              <a:t>S</a:t>
            </a:r>
            <a:r>
              <a:rPr lang="en-US" dirty="0">
                <a:latin typeface="Calibri"/>
              </a:rPr>
              <a:t>°</a:t>
            </a:r>
          </a:p>
        </p:txBody>
      </p:sp>
      <p:sp>
        <p:nvSpPr>
          <p:cNvPr id="24" name="Text Placeholder 23"/>
          <p:cNvSpPr>
            <a:spLocks noGrp="1"/>
          </p:cNvSpPr>
          <p:nvPr>
            <p:ph type="body" sz="quarter" idx="23"/>
          </p:nvPr>
        </p:nvSpPr>
        <p:spPr>
          <a:xfrm>
            <a:off x="4797" y="1600200"/>
            <a:ext cx="9139203" cy="3657600"/>
          </a:xfrm>
        </p:spPr>
        <p:txBody>
          <a:bodyPr/>
          <a:lstStyle/>
          <a:p>
            <a:pPr>
              <a:spcAft>
                <a:spcPts val="2800"/>
              </a:spcAft>
            </a:pPr>
            <a:r>
              <a:rPr lang="en-US" dirty="0"/>
              <a:t>It is possible to determine the </a:t>
            </a:r>
            <a:r>
              <a:rPr lang="en-US" i="1" dirty="0"/>
              <a:t>absolute </a:t>
            </a:r>
            <a:r>
              <a:rPr lang="en-US" dirty="0"/>
              <a:t>value of the entropy of a substance, </a:t>
            </a:r>
            <a:r>
              <a:rPr lang="en-US" i="1" dirty="0"/>
              <a:t>S</a:t>
            </a:r>
            <a:r>
              <a:rPr lang="en-US" dirty="0"/>
              <a:t>; something we cannot do with either energy or enthalpy. </a:t>
            </a:r>
          </a:p>
          <a:p>
            <a:pPr>
              <a:spcAft>
                <a:spcPts val="2800"/>
              </a:spcAft>
            </a:pPr>
            <a:r>
              <a:rPr lang="en-US" b="1" i="1" dirty="0"/>
              <a:t>Standard entropy </a:t>
            </a:r>
            <a:r>
              <a:rPr lang="en-US" dirty="0"/>
              <a:t>is the absolute entropy of a substance at 1 atm. </a:t>
            </a:r>
          </a:p>
        </p:txBody>
      </p:sp>
    </p:spTree>
    <p:extLst>
      <p:ext uri="{BB962C8B-B14F-4D97-AF65-F5344CB8AC3E}">
        <p14:creationId xmlns:p14="http://schemas.microsoft.com/office/powerpoint/2010/main" val="203515757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ext Placeholder 21"/>
          <p:cNvSpPr>
            <a:spLocks noGrp="1"/>
          </p:cNvSpPr>
          <p:nvPr>
            <p:ph type="body" sz="quarter" idx="22"/>
          </p:nvPr>
        </p:nvSpPr>
        <p:spPr>
          <a:xfrm>
            <a:off x="76200" y="152401"/>
            <a:ext cx="2133600" cy="609599"/>
          </a:xfrm>
        </p:spPr>
        <p:txBody>
          <a:bodyPr/>
          <a:lstStyle/>
          <a:p>
            <a:r>
              <a:rPr lang="en-US" dirty="0"/>
              <a:t>CHAPTER</a:t>
            </a:r>
          </a:p>
        </p:txBody>
      </p:sp>
      <p:sp>
        <p:nvSpPr>
          <p:cNvPr id="23" name="Text Placeholder 22"/>
          <p:cNvSpPr>
            <a:spLocks noGrp="1"/>
          </p:cNvSpPr>
          <p:nvPr>
            <p:ph type="body" sz="quarter" idx="23"/>
          </p:nvPr>
        </p:nvSpPr>
        <p:spPr/>
        <p:txBody>
          <a:bodyPr/>
          <a:lstStyle/>
          <a:p>
            <a:r>
              <a:rPr lang="en-US" dirty="0">
                <a:solidFill>
                  <a:srgbClr val="6E7072"/>
                </a:solidFill>
              </a:rPr>
              <a:t>18</a:t>
            </a:r>
          </a:p>
        </p:txBody>
      </p:sp>
      <p:sp>
        <p:nvSpPr>
          <p:cNvPr id="15" name="Title 14"/>
          <p:cNvSpPr>
            <a:spLocks noGrp="1"/>
          </p:cNvSpPr>
          <p:nvPr>
            <p:ph type="title"/>
          </p:nvPr>
        </p:nvSpPr>
        <p:spPr>
          <a:xfrm>
            <a:off x="3276600" y="0"/>
            <a:ext cx="5257800" cy="1142999"/>
          </a:xfrm>
        </p:spPr>
        <p:txBody>
          <a:bodyPr/>
          <a:lstStyle/>
          <a:p>
            <a:r>
              <a:rPr lang="en-US" dirty="0"/>
              <a:t>Entropy, Free Energy, and Equilibrium </a:t>
            </a:r>
          </a:p>
        </p:txBody>
      </p:sp>
      <p:sp>
        <p:nvSpPr>
          <p:cNvPr id="24" name="Content Placeholder 23"/>
          <p:cNvSpPr>
            <a:spLocks noGrp="1"/>
          </p:cNvSpPr>
          <p:nvPr>
            <p:ph sz="quarter" idx="25"/>
          </p:nvPr>
        </p:nvSpPr>
        <p:spPr>
          <a:xfrm>
            <a:off x="533400" y="1905000"/>
            <a:ext cx="7543800" cy="3733801"/>
          </a:xfrm>
        </p:spPr>
        <p:txBody>
          <a:bodyPr/>
          <a:lstStyle/>
          <a:p>
            <a:pPr defTabSz="809625" fontAlgn="t">
              <a:spcBef>
                <a:spcPts val="0"/>
              </a:spcBef>
            </a:pPr>
            <a:r>
              <a:rPr lang="en-US" dirty="0">
                <a:solidFill>
                  <a:srgbClr val="CE171F"/>
                </a:solidFill>
              </a:rPr>
              <a:t>18.1</a:t>
            </a:r>
            <a:r>
              <a:rPr lang="en-US" dirty="0"/>
              <a:t>	Spontaneous Processes</a:t>
            </a:r>
          </a:p>
          <a:p>
            <a:pPr fontAlgn="t">
              <a:spcBef>
                <a:spcPts val="0"/>
              </a:spcBef>
              <a:tabLst>
                <a:tab pos="796925" algn="l"/>
              </a:tabLst>
            </a:pPr>
            <a:r>
              <a:rPr lang="en-US" dirty="0">
                <a:solidFill>
                  <a:srgbClr val="C00000"/>
                </a:solidFill>
              </a:rPr>
              <a:t>18.2</a:t>
            </a:r>
            <a:r>
              <a:rPr lang="en-US" dirty="0"/>
              <a:t>	Entropy</a:t>
            </a:r>
          </a:p>
          <a:p>
            <a:pPr fontAlgn="t">
              <a:spcBef>
                <a:spcPts val="0"/>
              </a:spcBef>
              <a:tabLst>
                <a:tab pos="796925" algn="l"/>
              </a:tabLst>
            </a:pPr>
            <a:r>
              <a:rPr lang="en-US" dirty="0">
                <a:solidFill>
                  <a:srgbClr val="CE171F"/>
                </a:solidFill>
              </a:rPr>
              <a:t>18.3</a:t>
            </a:r>
            <a:r>
              <a:rPr lang="en-US" dirty="0"/>
              <a:t>	Entropy Changes in a System</a:t>
            </a:r>
          </a:p>
          <a:p>
            <a:pPr defTabSz="809625" fontAlgn="t">
              <a:spcBef>
                <a:spcPts val="0"/>
              </a:spcBef>
            </a:pPr>
            <a:r>
              <a:rPr lang="en-US" dirty="0">
                <a:solidFill>
                  <a:srgbClr val="CE171F"/>
                </a:solidFill>
              </a:rPr>
              <a:t>18.4</a:t>
            </a:r>
            <a:r>
              <a:rPr lang="en-US" dirty="0"/>
              <a:t>	Entropy Changes in the Universe</a:t>
            </a:r>
          </a:p>
          <a:p>
            <a:pPr fontAlgn="t">
              <a:spcBef>
                <a:spcPts val="0"/>
              </a:spcBef>
              <a:tabLst>
                <a:tab pos="796925" algn="l"/>
              </a:tabLst>
            </a:pPr>
            <a:r>
              <a:rPr lang="en-US" dirty="0">
                <a:solidFill>
                  <a:srgbClr val="CE171F"/>
                </a:solidFill>
              </a:rPr>
              <a:t>18.5</a:t>
            </a:r>
            <a:r>
              <a:rPr lang="en-US" dirty="0"/>
              <a:t>	Predicting Spontaneity</a:t>
            </a:r>
          </a:p>
          <a:p>
            <a:pPr fontAlgn="t">
              <a:spcBef>
                <a:spcPts val="0"/>
              </a:spcBef>
              <a:tabLst>
                <a:tab pos="796925" algn="l"/>
              </a:tabLst>
            </a:pPr>
            <a:r>
              <a:rPr lang="en-US" dirty="0">
                <a:solidFill>
                  <a:srgbClr val="CE171F"/>
                </a:solidFill>
              </a:rPr>
              <a:t>18.6</a:t>
            </a:r>
            <a:r>
              <a:rPr lang="en-US" dirty="0"/>
              <a:t>	Free Energy and Chemical Equilibrium</a:t>
            </a:r>
          </a:p>
          <a:p>
            <a:pPr fontAlgn="t">
              <a:spcBef>
                <a:spcPts val="0"/>
              </a:spcBef>
              <a:tabLst>
                <a:tab pos="796925" algn="l"/>
              </a:tabLst>
            </a:pPr>
            <a:r>
              <a:rPr lang="en-US" dirty="0">
                <a:solidFill>
                  <a:srgbClr val="CE171F"/>
                </a:solidFill>
              </a:rPr>
              <a:t>18.7</a:t>
            </a:r>
            <a:r>
              <a:rPr lang="en-US" dirty="0"/>
              <a:t>	Thermodynamics in Living Systems</a:t>
            </a:r>
          </a:p>
        </p:txBody>
      </p:sp>
    </p:spTree>
    <p:extLst>
      <p:ext uri="{BB962C8B-B14F-4D97-AF65-F5344CB8AC3E}">
        <p14:creationId xmlns:p14="http://schemas.microsoft.com/office/powerpoint/2010/main" val="18108466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228600" y="0"/>
            <a:ext cx="7772400" cy="698502"/>
          </a:xfrm>
        </p:spPr>
        <p:txBody>
          <a:bodyPr/>
          <a:lstStyle/>
          <a:p>
            <a:pPr marL="0">
              <a:tabLst>
                <a:tab pos="1193800" algn="l"/>
              </a:tabLst>
            </a:pPr>
            <a:r>
              <a:rPr lang="en-US" dirty="0">
                <a:solidFill>
                  <a:schemeClr val="bg1"/>
                </a:solidFill>
              </a:rPr>
              <a:t>18.3</a:t>
            </a:r>
            <a:r>
              <a:rPr lang="en-US" dirty="0"/>
              <a:t>	Entropy Changes in a System (2)</a:t>
            </a:r>
          </a:p>
        </p:txBody>
      </p:sp>
      <p:sp>
        <p:nvSpPr>
          <p:cNvPr id="23" name="Text Placeholder 22"/>
          <p:cNvSpPr>
            <a:spLocks noGrp="1"/>
          </p:cNvSpPr>
          <p:nvPr>
            <p:ph type="body" sz="quarter" idx="22"/>
          </p:nvPr>
        </p:nvSpPr>
        <p:spPr/>
        <p:txBody>
          <a:bodyPr/>
          <a:lstStyle/>
          <a:p>
            <a:r>
              <a:rPr lang="en-US" dirty="0"/>
              <a:t>Standard Entropy, </a:t>
            </a:r>
            <a:r>
              <a:rPr lang="en-US" i="1" dirty="0"/>
              <a:t>S</a:t>
            </a:r>
            <a:r>
              <a:rPr lang="en-US" dirty="0"/>
              <a:t>°</a:t>
            </a:r>
          </a:p>
        </p:txBody>
      </p:sp>
      <p:sp>
        <p:nvSpPr>
          <p:cNvPr id="25" name="Content Placeholder 24"/>
          <p:cNvSpPr>
            <a:spLocks noGrp="1"/>
          </p:cNvSpPr>
          <p:nvPr>
            <p:ph sz="quarter" idx="24"/>
          </p:nvPr>
        </p:nvSpPr>
        <p:spPr>
          <a:xfrm>
            <a:off x="152400" y="1905000"/>
            <a:ext cx="8839200" cy="457200"/>
          </a:xfrm>
        </p:spPr>
        <p:txBody>
          <a:bodyPr/>
          <a:lstStyle/>
          <a:p>
            <a:pPr>
              <a:tabLst>
                <a:tab pos="1547813" algn="l"/>
              </a:tabLst>
            </a:pPr>
            <a:r>
              <a:rPr lang="en-US" sz="2000" b="1" dirty="0"/>
              <a:t>TABLE 18.2	</a:t>
            </a:r>
            <a:r>
              <a:rPr lang="en-US" sz="2000" dirty="0"/>
              <a:t>Standard Entropy Value (S°) for Some Substances at 25°C</a:t>
            </a:r>
          </a:p>
        </p:txBody>
      </p:sp>
      <mc:AlternateContent xmlns:mc="http://schemas.openxmlformats.org/markup-compatibility/2006" xmlns:a14="http://schemas.microsoft.com/office/drawing/2010/main">
        <mc:Choice Requires="a14">
          <p:graphicFrame>
            <p:nvGraphicFramePr>
              <p:cNvPr id="32" name="Table Placeholder 31"/>
              <p:cNvGraphicFramePr>
                <a:graphicFrameLocks noGrp="1"/>
              </p:cNvGraphicFramePr>
              <p:nvPr>
                <p:ph type="tbl" sz="quarter" idx="25"/>
                <p:extLst>
                  <p:ext uri="{D42A27DB-BD31-4B8C-83A1-F6EECF244321}">
                    <p14:modId xmlns:p14="http://schemas.microsoft.com/office/powerpoint/2010/main" val="3757795824"/>
                  </p:ext>
                </p:extLst>
              </p:nvPr>
            </p:nvGraphicFramePr>
            <p:xfrm>
              <a:off x="125413" y="2362200"/>
              <a:ext cx="8866187" cy="2904646"/>
            </p:xfrm>
            <a:graphic>
              <a:graphicData uri="http://schemas.openxmlformats.org/drawingml/2006/table">
                <a:tbl>
                  <a:tblPr firstRow="1" bandRow="1">
                    <a:tableStyleId>{5C22544A-7EE6-4342-B048-85BDC9FD1C3A}</a:tableStyleId>
                  </a:tblPr>
                  <a:tblGrid>
                    <a:gridCol w="2228850">
                      <a:extLst>
                        <a:ext uri="{9D8B030D-6E8A-4147-A177-3AD203B41FA5}">
                          <a16:colId xmlns="" xmlns:a16="http://schemas.microsoft.com/office/drawing/2014/main" val="20000"/>
                        </a:ext>
                      </a:extLst>
                    </a:gridCol>
                    <a:gridCol w="2228850">
                      <a:extLst>
                        <a:ext uri="{9D8B030D-6E8A-4147-A177-3AD203B41FA5}">
                          <a16:colId xmlns="" xmlns:a16="http://schemas.microsoft.com/office/drawing/2014/main" val="20001"/>
                        </a:ext>
                      </a:extLst>
                    </a:gridCol>
                    <a:gridCol w="2228850">
                      <a:extLst>
                        <a:ext uri="{9D8B030D-6E8A-4147-A177-3AD203B41FA5}">
                          <a16:colId xmlns="" xmlns:a16="http://schemas.microsoft.com/office/drawing/2014/main" val="20002"/>
                        </a:ext>
                      </a:extLst>
                    </a:gridCol>
                    <a:gridCol w="2179637">
                      <a:extLst>
                        <a:ext uri="{9D8B030D-6E8A-4147-A177-3AD203B41FA5}">
                          <a16:colId xmlns="" xmlns:a16="http://schemas.microsoft.com/office/drawing/2014/main" val="20003"/>
                        </a:ext>
                      </a:extLst>
                    </a:gridCol>
                  </a:tblGrid>
                  <a:tr h="362872">
                    <a:tc>
                      <a:txBody>
                        <a:bodyPr/>
                        <a:lstStyle/>
                        <a:p>
                          <a:pPr algn="ctr"/>
                          <a:r>
                            <a:rPr lang="en-US" dirty="0">
                              <a:solidFill>
                                <a:schemeClr val="tx1"/>
                              </a:solidFill>
                            </a:rPr>
                            <a:t>Substance</a:t>
                          </a:r>
                        </a:p>
                      </a:txBody>
                      <a:tcPr>
                        <a:solidFill>
                          <a:srgbClr val="DFE3E5"/>
                        </a:solidFill>
                      </a:tcPr>
                    </a:tc>
                    <a:tc>
                      <a:txBody>
                        <a:bodyPr/>
                        <a:lstStyle/>
                        <a:p>
                          <a:pPr algn="ctr"/>
                          <a14:m>
                            <m:oMathPara xmlns:m="http://schemas.openxmlformats.org/officeDocument/2006/math">
                              <m:oMathParaPr>
                                <m:jc m:val="centerGroup"/>
                              </m:oMathParaPr>
                              <m:oMath xmlns:m="http://schemas.openxmlformats.org/officeDocument/2006/math">
                                <m:sSup>
                                  <m:sSupPr>
                                    <m:ctrlPr>
                                      <a:rPr lang="en-US" i="1" smtClean="0">
                                        <a:solidFill>
                                          <a:schemeClr val="tx1"/>
                                        </a:solidFill>
                                        <a:latin typeface="Cambria Math" panose="02040503050406030204" pitchFamily="18" charset="0"/>
                                      </a:rPr>
                                    </m:ctrlPr>
                                  </m:sSupPr>
                                  <m:e>
                                    <m:r>
                                      <a:rPr lang="en-US" b="1" i="1" smtClean="0">
                                        <a:solidFill>
                                          <a:schemeClr val="tx1"/>
                                        </a:solidFill>
                                        <a:latin typeface="Cambria Math" panose="02040503050406030204" pitchFamily="18" charset="0"/>
                                      </a:rPr>
                                      <m:t>𝑺</m:t>
                                    </m:r>
                                  </m:e>
                                  <m:sup>
                                    <m:r>
                                      <a:rPr lang="en-US" i="1" smtClean="0">
                                        <a:solidFill>
                                          <a:schemeClr val="tx1"/>
                                        </a:solidFill>
                                        <a:latin typeface="Cambria Math" panose="02040503050406030204" pitchFamily="18" charset="0"/>
                                        <a:ea typeface="Cambria Math" panose="02040503050406030204" pitchFamily="18" charset="0"/>
                                      </a:rPr>
                                      <m:t>°</m:t>
                                    </m:r>
                                  </m:sup>
                                </m:sSup>
                                <m:d>
                                  <m:dPr>
                                    <m:ctrlPr>
                                      <a:rPr lang="en-US" i="1" smtClean="0">
                                        <a:solidFill>
                                          <a:schemeClr val="tx1"/>
                                        </a:solidFill>
                                        <a:latin typeface="Cambria Math" panose="02040503050406030204" pitchFamily="18" charset="0"/>
                                      </a:rPr>
                                    </m:ctrlPr>
                                  </m:dPr>
                                  <m:e>
                                    <m:f>
                                      <m:fPr>
                                        <m:type m:val="lin"/>
                                        <m:ctrlPr>
                                          <a:rPr lang="en-US" i="1" smtClean="0">
                                            <a:solidFill>
                                              <a:schemeClr val="tx1"/>
                                            </a:solidFill>
                                            <a:latin typeface="Cambria Math" panose="02040503050406030204" pitchFamily="18" charset="0"/>
                                          </a:rPr>
                                        </m:ctrlPr>
                                      </m:fPr>
                                      <m:num>
                                        <m:r>
                                          <a:rPr lang="en-US" b="1" i="0" smtClean="0">
                                            <a:solidFill>
                                              <a:schemeClr val="tx1"/>
                                            </a:solidFill>
                                            <a:latin typeface="Cambria Math" panose="02040503050406030204" pitchFamily="18" charset="0"/>
                                          </a:rPr>
                                          <m:t>𝐉</m:t>
                                        </m:r>
                                      </m:num>
                                      <m:den>
                                        <m:r>
                                          <a:rPr lang="en-US" b="1" i="0" smtClean="0">
                                            <a:solidFill>
                                              <a:schemeClr val="tx1"/>
                                            </a:solidFill>
                                            <a:latin typeface="Cambria Math" panose="02040503050406030204" pitchFamily="18" charset="0"/>
                                          </a:rPr>
                                          <m:t>𝐊</m:t>
                                        </m:r>
                                      </m:den>
                                    </m:f>
                                    <m:r>
                                      <a:rPr lang="en-US" i="0" smtClean="0">
                                        <a:solidFill>
                                          <a:schemeClr val="tx1"/>
                                        </a:solidFill>
                                        <a:latin typeface="Cambria Math" panose="02040503050406030204" pitchFamily="18" charset="0"/>
                                        <a:ea typeface="Cambria Math" panose="02040503050406030204" pitchFamily="18" charset="0"/>
                                      </a:rPr>
                                      <m:t>∙</m:t>
                                    </m:r>
                                    <m:r>
                                      <a:rPr lang="en-US" b="1" i="0" smtClean="0">
                                        <a:solidFill>
                                          <a:schemeClr val="tx1"/>
                                        </a:solidFill>
                                        <a:latin typeface="Cambria Math" panose="02040503050406030204" pitchFamily="18" charset="0"/>
                                        <a:ea typeface="Cambria Math" panose="02040503050406030204" pitchFamily="18" charset="0"/>
                                      </a:rPr>
                                      <m:t>𝐦𝐨𝐥</m:t>
                                    </m:r>
                                  </m:e>
                                </m:d>
                              </m:oMath>
                            </m:oMathPara>
                          </a14:m>
                          <a:endParaRPr lang="en-US" i="0" dirty="0">
                            <a:solidFill>
                              <a:schemeClr val="tx1"/>
                            </a:solidFill>
                          </a:endParaRPr>
                        </a:p>
                      </a:txBody>
                      <a:tcPr>
                        <a:solidFill>
                          <a:srgbClr val="DFE3E5"/>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dirty="0">
                              <a:solidFill>
                                <a:schemeClr val="tx1"/>
                              </a:solidFill>
                            </a:rPr>
                            <a:t>Substance</a:t>
                          </a:r>
                        </a:p>
                      </a:txBody>
                      <a:tcPr>
                        <a:solidFill>
                          <a:srgbClr val="DFE3E5"/>
                        </a:solidFill>
                      </a:tcPr>
                    </a:tc>
                    <a:tc>
                      <a:txBody>
                        <a:bodyPr/>
                        <a:lstStyle/>
                        <a:p>
                          <a:pPr algn="ctr"/>
                          <a14:m>
                            <m:oMathPara xmlns:m="http://schemas.openxmlformats.org/officeDocument/2006/math">
                              <m:oMathParaPr>
                                <m:jc m:val="centerGroup"/>
                              </m:oMathParaPr>
                              <m:oMath xmlns:m="http://schemas.openxmlformats.org/officeDocument/2006/math">
                                <m:sSup>
                                  <m:sSupPr>
                                    <m:ctrlPr>
                                      <a:rPr lang="en-US" i="1" smtClean="0">
                                        <a:solidFill>
                                          <a:schemeClr val="tx1"/>
                                        </a:solidFill>
                                        <a:latin typeface="Cambria Math" panose="02040503050406030204" pitchFamily="18" charset="0"/>
                                      </a:rPr>
                                    </m:ctrlPr>
                                  </m:sSupPr>
                                  <m:e>
                                    <m:r>
                                      <a:rPr lang="en-US" b="1" i="1" smtClean="0">
                                        <a:solidFill>
                                          <a:schemeClr val="tx1"/>
                                        </a:solidFill>
                                        <a:latin typeface="Cambria Math" panose="02040503050406030204" pitchFamily="18" charset="0"/>
                                      </a:rPr>
                                      <m:t>𝑺</m:t>
                                    </m:r>
                                  </m:e>
                                  <m:sup>
                                    <m:r>
                                      <a:rPr lang="en-US" i="1" smtClean="0">
                                        <a:solidFill>
                                          <a:schemeClr val="tx1"/>
                                        </a:solidFill>
                                        <a:latin typeface="Cambria Math" panose="02040503050406030204" pitchFamily="18" charset="0"/>
                                        <a:ea typeface="Cambria Math" panose="02040503050406030204" pitchFamily="18" charset="0"/>
                                      </a:rPr>
                                      <m:t>°</m:t>
                                    </m:r>
                                  </m:sup>
                                </m:sSup>
                                <m:d>
                                  <m:dPr>
                                    <m:ctrlPr>
                                      <a:rPr lang="en-US" i="1" smtClean="0">
                                        <a:solidFill>
                                          <a:schemeClr val="tx1"/>
                                        </a:solidFill>
                                        <a:latin typeface="Cambria Math" panose="02040503050406030204" pitchFamily="18" charset="0"/>
                                      </a:rPr>
                                    </m:ctrlPr>
                                  </m:dPr>
                                  <m:e>
                                    <m:f>
                                      <m:fPr>
                                        <m:type m:val="lin"/>
                                        <m:ctrlPr>
                                          <a:rPr lang="en-US" i="1" smtClean="0">
                                            <a:solidFill>
                                              <a:schemeClr val="tx1"/>
                                            </a:solidFill>
                                            <a:latin typeface="Cambria Math" panose="02040503050406030204" pitchFamily="18" charset="0"/>
                                          </a:rPr>
                                        </m:ctrlPr>
                                      </m:fPr>
                                      <m:num>
                                        <m:r>
                                          <a:rPr lang="en-US" b="1" i="0" smtClean="0">
                                            <a:solidFill>
                                              <a:schemeClr val="tx1"/>
                                            </a:solidFill>
                                            <a:latin typeface="Cambria Math" panose="02040503050406030204" pitchFamily="18" charset="0"/>
                                          </a:rPr>
                                          <m:t>𝐉</m:t>
                                        </m:r>
                                      </m:num>
                                      <m:den>
                                        <m:r>
                                          <a:rPr lang="en-US" b="1" i="0" smtClean="0">
                                            <a:solidFill>
                                              <a:schemeClr val="tx1"/>
                                            </a:solidFill>
                                            <a:latin typeface="Cambria Math" panose="02040503050406030204" pitchFamily="18" charset="0"/>
                                          </a:rPr>
                                          <m:t>𝐊</m:t>
                                        </m:r>
                                      </m:den>
                                    </m:f>
                                    <m:r>
                                      <a:rPr lang="en-US" i="0" smtClean="0">
                                        <a:solidFill>
                                          <a:schemeClr val="tx1"/>
                                        </a:solidFill>
                                        <a:latin typeface="Cambria Math" panose="02040503050406030204" pitchFamily="18" charset="0"/>
                                        <a:ea typeface="Cambria Math" panose="02040503050406030204" pitchFamily="18" charset="0"/>
                                      </a:rPr>
                                      <m:t>∙</m:t>
                                    </m:r>
                                    <m:r>
                                      <a:rPr lang="en-US" b="1" i="0" smtClean="0">
                                        <a:solidFill>
                                          <a:schemeClr val="tx1"/>
                                        </a:solidFill>
                                        <a:latin typeface="Cambria Math" panose="02040503050406030204" pitchFamily="18" charset="0"/>
                                        <a:ea typeface="Cambria Math" panose="02040503050406030204" pitchFamily="18" charset="0"/>
                                      </a:rPr>
                                      <m:t>𝐦𝐨𝐥</m:t>
                                    </m:r>
                                  </m:e>
                                </m:d>
                              </m:oMath>
                            </m:oMathPara>
                          </a14:m>
                          <a:endParaRPr lang="en-US" dirty="0">
                            <a:solidFill>
                              <a:schemeClr val="tx1"/>
                            </a:solidFill>
                          </a:endParaRPr>
                        </a:p>
                      </a:txBody>
                      <a:tcPr>
                        <a:solidFill>
                          <a:srgbClr val="DFE3E5"/>
                        </a:solidFill>
                      </a:tcPr>
                    </a:tc>
                    <a:extLst>
                      <a:ext uri="{0D108BD9-81ED-4DB2-BD59-A6C34878D82A}">
                        <a16:rowId xmlns="" xmlns:a16="http://schemas.microsoft.com/office/drawing/2014/main" val="10000"/>
                      </a:ext>
                    </a:extLst>
                  </a:tr>
                  <a:tr h="361818">
                    <a:tc>
                      <a:txBody>
                        <a:bodyPr/>
                        <a:lstStyle/>
                        <a:p>
                          <a:pPr algn="ctr"/>
                          <a14:m>
                            <m:oMathPara xmlns:m="http://schemas.openxmlformats.org/officeDocument/2006/math">
                              <m:oMathParaPr>
                                <m:jc m:val="centerGroup"/>
                              </m:oMathParaPr>
                              <m:oMath xmlns:m="http://schemas.openxmlformats.org/officeDocument/2006/math">
                                <m:sSub>
                                  <m:sSubPr>
                                    <m:ctrlPr>
                                      <a:rPr lang="en-US" sz="1700" i="1" smtClean="0">
                                        <a:solidFill>
                                          <a:schemeClr val="tx1"/>
                                        </a:solidFill>
                                        <a:latin typeface="Cambria Math" panose="02040503050406030204" pitchFamily="18" charset="0"/>
                                      </a:rPr>
                                    </m:ctrlPr>
                                  </m:sSubPr>
                                  <m:e>
                                    <m:r>
                                      <m:rPr>
                                        <m:sty m:val="p"/>
                                      </m:rPr>
                                      <a:rPr lang="en-US" sz="1700" b="0" i="0" smtClean="0">
                                        <a:solidFill>
                                          <a:schemeClr val="tx1"/>
                                        </a:solidFill>
                                        <a:latin typeface="Cambria Math" panose="02040503050406030204" pitchFamily="18" charset="0"/>
                                      </a:rPr>
                                      <m:t>H</m:t>
                                    </m:r>
                                  </m:e>
                                  <m:sub>
                                    <m:r>
                                      <a:rPr lang="en-US" sz="1700" b="0" i="0" smtClean="0">
                                        <a:solidFill>
                                          <a:schemeClr val="tx1"/>
                                        </a:solidFill>
                                        <a:latin typeface="Cambria Math" panose="02040503050406030204" pitchFamily="18" charset="0"/>
                                      </a:rPr>
                                      <m:t>2</m:t>
                                    </m:r>
                                  </m:sub>
                                </m:sSub>
                                <m:r>
                                  <m:rPr>
                                    <m:sty m:val="p"/>
                                  </m:rPr>
                                  <a:rPr lang="en-US" sz="1700" b="0" i="0" smtClean="0">
                                    <a:solidFill>
                                      <a:schemeClr val="tx1"/>
                                    </a:solidFill>
                                    <a:latin typeface="Cambria Math" panose="02040503050406030204" pitchFamily="18" charset="0"/>
                                  </a:rPr>
                                  <m:t>O</m:t>
                                </m:r>
                                <m:d>
                                  <m:dPr>
                                    <m:ctrlPr>
                                      <a:rPr lang="en-US" sz="1700" i="1" smtClean="0">
                                        <a:solidFill>
                                          <a:schemeClr val="tx1"/>
                                        </a:solidFill>
                                        <a:latin typeface="Cambria Math" panose="02040503050406030204" pitchFamily="18" charset="0"/>
                                      </a:rPr>
                                    </m:ctrlPr>
                                  </m:dPr>
                                  <m:e>
                                    <m:r>
                                      <a:rPr lang="en-US" sz="1700" b="0" i="1" smtClean="0">
                                        <a:solidFill>
                                          <a:schemeClr val="tx1"/>
                                        </a:solidFill>
                                        <a:latin typeface="Cambria Math" panose="02040503050406030204" pitchFamily="18" charset="0"/>
                                      </a:rPr>
                                      <m:t>𝑙</m:t>
                                    </m:r>
                                  </m:e>
                                </m:d>
                              </m:oMath>
                            </m:oMathPara>
                          </a14:m>
                          <a:endParaRPr lang="en-US" sz="1700" i="0" dirty="0">
                            <a:solidFill>
                              <a:schemeClr val="tx1"/>
                            </a:solidFill>
                          </a:endParaRPr>
                        </a:p>
                      </a:txBody>
                      <a:tcPr>
                        <a:solidFill>
                          <a:srgbClr val="F3F3F5"/>
                        </a:solidFill>
                      </a:tcPr>
                    </a:tc>
                    <a:tc>
                      <a:txBody>
                        <a:bodyPr/>
                        <a:lstStyle/>
                        <a:p>
                          <a:pPr algn="ctr"/>
                          <a:r>
                            <a:rPr lang="en-US" sz="1700" dirty="0">
                              <a:solidFill>
                                <a:schemeClr val="tx1"/>
                              </a:solidFill>
                            </a:rPr>
                            <a:t>69.9</a:t>
                          </a:r>
                        </a:p>
                      </a:txBody>
                      <a:tcPr>
                        <a:solidFill>
                          <a:srgbClr val="F3F3F5"/>
                        </a:solidFill>
                      </a:tcPr>
                    </a:tc>
                    <a:tc>
                      <a:txBody>
                        <a:bodyPr/>
                        <a:lstStyle/>
                        <a:p>
                          <a:pPr algn="ctr"/>
                          <a14:m>
                            <m:oMathPara xmlns:m="http://schemas.openxmlformats.org/officeDocument/2006/math">
                              <m:oMathParaPr>
                                <m:jc m:val="centerGroup"/>
                              </m:oMathParaPr>
                              <m:oMath xmlns:m="http://schemas.openxmlformats.org/officeDocument/2006/math">
                                <m:r>
                                  <m:rPr>
                                    <m:sty m:val="p"/>
                                  </m:rPr>
                                  <a:rPr lang="en-US" sz="1700" b="0" i="0" smtClean="0">
                                    <a:solidFill>
                                      <a:schemeClr val="tx1"/>
                                    </a:solidFill>
                                    <a:latin typeface="Cambria Math" panose="02040503050406030204" pitchFamily="18" charset="0"/>
                                  </a:rPr>
                                  <m:t>C</m:t>
                                </m:r>
                                <m:d>
                                  <m:dPr>
                                    <m:ctrlPr>
                                      <a:rPr lang="en-US" sz="1700" i="1" smtClean="0">
                                        <a:solidFill>
                                          <a:schemeClr val="tx1"/>
                                        </a:solidFill>
                                        <a:latin typeface="Cambria Math" panose="02040503050406030204" pitchFamily="18" charset="0"/>
                                      </a:rPr>
                                    </m:ctrlPr>
                                  </m:dPr>
                                  <m:e>
                                    <m:r>
                                      <m:rPr>
                                        <m:sty m:val="p"/>
                                      </m:rPr>
                                      <a:rPr lang="en-US" sz="1700" b="0" i="0" smtClean="0">
                                        <a:solidFill>
                                          <a:schemeClr val="tx1"/>
                                        </a:solidFill>
                                        <a:latin typeface="Cambria Math" panose="02040503050406030204" pitchFamily="18" charset="0"/>
                                      </a:rPr>
                                      <m:t>diamond</m:t>
                                    </m:r>
                                  </m:e>
                                </m:d>
                              </m:oMath>
                            </m:oMathPara>
                          </a14:m>
                          <a:endParaRPr lang="en-US" sz="1700" dirty="0">
                            <a:solidFill>
                              <a:schemeClr val="tx1"/>
                            </a:solidFill>
                          </a:endParaRPr>
                        </a:p>
                      </a:txBody>
                      <a:tcPr>
                        <a:solidFill>
                          <a:srgbClr val="F3F3F5"/>
                        </a:solidFill>
                      </a:tcPr>
                    </a:tc>
                    <a:tc>
                      <a:txBody>
                        <a:bodyPr/>
                        <a:lstStyle/>
                        <a:p>
                          <a:pPr algn="ctr"/>
                          <a:r>
                            <a:rPr lang="en-US" sz="1700" dirty="0">
                              <a:solidFill>
                                <a:schemeClr val="tx1"/>
                              </a:solidFill>
                            </a:rPr>
                            <a:t>2.4</a:t>
                          </a:r>
                        </a:p>
                      </a:txBody>
                      <a:tcPr>
                        <a:solidFill>
                          <a:srgbClr val="F3F3F5"/>
                        </a:solidFill>
                      </a:tcPr>
                    </a:tc>
                    <a:extLst>
                      <a:ext uri="{0D108BD9-81ED-4DB2-BD59-A6C34878D82A}">
                        <a16:rowId xmlns="" xmlns:a16="http://schemas.microsoft.com/office/drawing/2014/main" val="10001"/>
                      </a:ext>
                    </a:extLst>
                  </a:tr>
                  <a:tr h="361818">
                    <a:tc>
                      <a:txBody>
                        <a:bodyPr/>
                        <a:lstStyle/>
                        <a:p>
                          <a:pPr algn="ctr"/>
                          <a14:m>
                            <m:oMathPara xmlns:m="http://schemas.openxmlformats.org/officeDocument/2006/math">
                              <m:oMathParaPr>
                                <m:jc m:val="centerGroup"/>
                              </m:oMathParaPr>
                              <m:oMath xmlns:m="http://schemas.openxmlformats.org/officeDocument/2006/math">
                                <m:sSub>
                                  <m:sSubPr>
                                    <m:ctrlPr>
                                      <a:rPr lang="en-US" sz="1700" i="1" smtClean="0">
                                        <a:solidFill>
                                          <a:schemeClr val="tx1"/>
                                        </a:solidFill>
                                        <a:latin typeface="Cambria Math" panose="02040503050406030204" pitchFamily="18" charset="0"/>
                                      </a:rPr>
                                    </m:ctrlPr>
                                  </m:sSubPr>
                                  <m:e>
                                    <m:r>
                                      <m:rPr>
                                        <m:sty m:val="p"/>
                                      </m:rPr>
                                      <a:rPr lang="en-US" sz="1700" b="0" i="0" smtClean="0">
                                        <a:solidFill>
                                          <a:schemeClr val="tx1"/>
                                        </a:solidFill>
                                        <a:latin typeface="Cambria Math" panose="02040503050406030204" pitchFamily="18" charset="0"/>
                                      </a:rPr>
                                      <m:t>H</m:t>
                                    </m:r>
                                  </m:e>
                                  <m:sub>
                                    <m:r>
                                      <a:rPr lang="en-US" sz="1700" b="0" i="0" smtClean="0">
                                        <a:solidFill>
                                          <a:schemeClr val="tx1"/>
                                        </a:solidFill>
                                        <a:latin typeface="Cambria Math" panose="02040503050406030204" pitchFamily="18" charset="0"/>
                                      </a:rPr>
                                      <m:t>2</m:t>
                                    </m:r>
                                  </m:sub>
                                </m:sSub>
                                <m:r>
                                  <m:rPr>
                                    <m:sty m:val="p"/>
                                  </m:rPr>
                                  <a:rPr lang="en-US" sz="1700" b="0" i="0" smtClean="0">
                                    <a:solidFill>
                                      <a:schemeClr val="tx1"/>
                                    </a:solidFill>
                                    <a:latin typeface="Cambria Math" panose="02040503050406030204" pitchFamily="18" charset="0"/>
                                  </a:rPr>
                                  <m:t>O</m:t>
                                </m:r>
                                <m:d>
                                  <m:dPr>
                                    <m:ctrlPr>
                                      <a:rPr lang="en-US" sz="1700" i="1" smtClean="0">
                                        <a:solidFill>
                                          <a:schemeClr val="tx1"/>
                                        </a:solidFill>
                                        <a:latin typeface="Cambria Math" panose="02040503050406030204" pitchFamily="18" charset="0"/>
                                      </a:rPr>
                                    </m:ctrlPr>
                                  </m:dPr>
                                  <m:e>
                                    <m:r>
                                      <a:rPr lang="en-US" sz="1700" b="0" i="1" smtClean="0">
                                        <a:solidFill>
                                          <a:schemeClr val="tx1"/>
                                        </a:solidFill>
                                        <a:latin typeface="Cambria Math" panose="02040503050406030204" pitchFamily="18" charset="0"/>
                                      </a:rPr>
                                      <m:t>𝑔</m:t>
                                    </m:r>
                                  </m:e>
                                </m:d>
                              </m:oMath>
                            </m:oMathPara>
                          </a14:m>
                          <a:endParaRPr lang="en-US" sz="1700" i="0" dirty="0">
                            <a:solidFill>
                              <a:schemeClr val="tx1"/>
                            </a:solidFill>
                          </a:endParaRPr>
                        </a:p>
                      </a:txBody>
                      <a:tcPr>
                        <a:solidFill>
                          <a:srgbClr val="F3F3F5"/>
                        </a:solidFill>
                      </a:tcPr>
                    </a:tc>
                    <a:tc>
                      <a:txBody>
                        <a:bodyPr/>
                        <a:lstStyle/>
                        <a:p>
                          <a:pPr algn="ctr"/>
                          <a:r>
                            <a:rPr lang="en-US" sz="1700" dirty="0">
                              <a:solidFill>
                                <a:schemeClr val="tx1"/>
                              </a:solidFill>
                            </a:rPr>
                            <a:t>188.7</a:t>
                          </a:r>
                        </a:p>
                      </a:txBody>
                      <a:tcPr>
                        <a:solidFill>
                          <a:srgbClr val="F3F3F5"/>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r>
                                  <m:rPr>
                                    <m:sty m:val="p"/>
                                  </m:rPr>
                                  <a:rPr lang="en-US" sz="1700" b="0" i="0" smtClean="0">
                                    <a:solidFill>
                                      <a:schemeClr val="tx1"/>
                                    </a:solidFill>
                                    <a:latin typeface="Cambria Math" panose="02040503050406030204" pitchFamily="18" charset="0"/>
                                  </a:rPr>
                                  <m:t>C</m:t>
                                </m:r>
                                <m:d>
                                  <m:dPr>
                                    <m:ctrlPr>
                                      <a:rPr lang="en-US" sz="1700" i="1" smtClean="0">
                                        <a:solidFill>
                                          <a:schemeClr val="tx1"/>
                                        </a:solidFill>
                                        <a:latin typeface="Cambria Math" panose="02040503050406030204" pitchFamily="18" charset="0"/>
                                      </a:rPr>
                                    </m:ctrlPr>
                                  </m:dPr>
                                  <m:e>
                                    <m:r>
                                      <m:rPr>
                                        <m:sty m:val="p"/>
                                      </m:rPr>
                                      <a:rPr lang="en-US" sz="1700" b="0" i="0" smtClean="0">
                                        <a:solidFill>
                                          <a:schemeClr val="tx1"/>
                                        </a:solidFill>
                                        <a:latin typeface="Cambria Math" panose="02040503050406030204" pitchFamily="18" charset="0"/>
                                      </a:rPr>
                                      <m:t>graphite</m:t>
                                    </m:r>
                                  </m:e>
                                </m:d>
                              </m:oMath>
                            </m:oMathPara>
                          </a14:m>
                          <a:endParaRPr lang="en-US" sz="1700" dirty="0">
                            <a:solidFill>
                              <a:schemeClr val="tx1"/>
                            </a:solidFill>
                          </a:endParaRPr>
                        </a:p>
                      </a:txBody>
                      <a:tcPr>
                        <a:solidFill>
                          <a:srgbClr val="F3F3F5"/>
                        </a:solidFill>
                      </a:tcPr>
                    </a:tc>
                    <a:tc>
                      <a:txBody>
                        <a:bodyPr/>
                        <a:lstStyle/>
                        <a:p>
                          <a:pPr algn="ctr"/>
                          <a:r>
                            <a:rPr lang="en-US" sz="1700" dirty="0">
                              <a:solidFill>
                                <a:schemeClr val="tx1"/>
                              </a:solidFill>
                            </a:rPr>
                            <a:t>5.69</a:t>
                          </a:r>
                        </a:p>
                      </a:txBody>
                      <a:tcPr>
                        <a:solidFill>
                          <a:srgbClr val="F3F3F5"/>
                        </a:solidFill>
                      </a:tcPr>
                    </a:tc>
                    <a:extLst>
                      <a:ext uri="{0D108BD9-81ED-4DB2-BD59-A6C34878D82A}">
                        <a16:rowId xmlns="" xmlns:a16="http://schemas.microsoft.com/office/drawing/2014/main" val="10002"/>
                      </a:ext>
                    </a:extLst>
                  </a:tr>
                  <a:tr h="361818">
                    <a:tc>
                      <a:txBody>
                        <a:bodyPr/>
                        <a:lstStyle/>
                        <a:p>
                          <a:pPr algn="ctr"/>
                          <a14:m>
                            <m:oMathPara xmlns:m="http://schemas.openxmlformats.org/officeDocument/2006/math">
                              <m:oMathParaPr>
                                <m:jc m:val="centerGroup"/>
                              </m:oMathParaPr>
                              <m:oMath xmlns:m="http://schemas.openxmlformats.org/officeDocument/2006/math">
                                <m:r>
                                  <m:rPr>
                                    <m:sty m:val="p"/>
                                  </m:rPr>
                                  <a:rPr lang="en-US" sz="1700" b="0" i="0" smtClean="0">
                                    <a:solidFill>
                                      <a:schemeClr val="tx1"/>
                                    </a:solidFill>
                                    <a:latin typeface="Cambria Math" panose="02040503050406030204" pitchFamily="18" charset="0"/>
                                  </a:rPr>
                                  <m:t>Na</m:t>
                                </m:r>
                                <m:d>
                                  <m:dPr>
                                    <m:ctrlPr>
                                      <a:rPr lang="en-US" sz="1700" i="1" smtClean="0">
                                        <a:solidFill>
                                          <a:schemeClr val="tx1"/>
                                        </a:solidFill>
                                        <a:latin typeface="Cambria Math" panose="02040503050406030204" pitchFamily="18" charset="0"/>
                                      </a:rPr>
                                    </m:ctrlPr>
                                  </m:dPr>
                                  <m:e>
                                    <m:r>
                                      <a:rPr lang="en-US" sz="1700" b="0" i="1" smtClean="0">
                                        <a:solidFill>
                                          <a:schemeClr val="tx1"/>
                                        </a:solidFill>
                                        <a:latin typeface="Cambria Math" panose="02040503050406030204" pitchFamily="18" charset="0"/>
                                      </a:rPr>
                                      <m:t>𝑠</m:t>
                                    </m:r>
                                  </m:e>
                                </m:d>
                              </m:oMath>
                            </m:oMathPara>
                          </a14:m>
                          <a:endParaRPr lang="en-US" sz="1700" i="0" dirty="0">
                            <a:solidFill>
                              <a:schemeClr val="tx1"/>
                            </a:solidFill>
                          </a:endParaRPr>
                        </a:p>
                      </a:txBody>
                      <a:tcPr>
                        <a:solidFill>
                          <a:srgbClr val="F3F3F5"/>
                        </a:solidFill>
                      </a:tcPr>
                    </a:tc>
                    <a:tc>
                      <a:txBody>
                        <a:bodyPr/>
                        <a:lstStyle/>
                        <a:p>
                          <a:pPr marL="863600" indent="0" algn="l" defTabSz="914400">
                            <a:tabLst>
                              <a:tab pos="914400" algn="l"/>
                            </a:tabLst>
                          </a:pPr>
                          <a:r>
                            <a:rPr lang="en-US" sz="1700" dirty="0">
                              <a:solidFill>
                                <a:schemeClr val="tx1"/>
                              </a:solidFill>
                            </a:rPr>
                            <a:t>51.05</a:t>
                          </a:r>
                        </a:p>
                      </a:txBody>
                      <a:tcPr>
                        <a:solidFill>
                          <a:srgbClr val="F3F3F5"/>
                        </a:solidFill>
                      </a:tcPr>
                    </a:tc>
                    <a:tc>
                      <a:txBody>
                        <a:bodyPr/>
                        <a:lstStyle/>
                        <a:p>
                          <a:pPr algn="ctr"/>
                          <a14:m>
                            <m:oMathPara xmlns:m="http://schemas.openxmlformats.org/officeDocument/2006/math">
                              <m:oMathParaPr>
                                <m:jc m:val="centerGroup"/>
                              </m:oMathParaPr>
                              <m:oMath xmlns:m="http://schemas.openxmlformats.org/officeDocument/2006/math">
                                <m:sSub>
                                  <m:sSubPr>
                                    <m:ctrlPr>
                                      <a:rPr lang="en-US" sz="1700" i="1" smtClean="0">
                                        <a:solidFill>
                                          <a:schemeClr val="tx1"/>
                                        </a:solidFill>
                                        <a:latin typeface="Cambria Math" panose="02040503050406030204" pitchFamily="18" charset="0"/>
                                      </a:rPr>
                                    </m:ctrlPr>
                                  </m:sSubPr>
                                  <m:e>
                                    <m:r>
                                      <m:rPr>
                                        <m:sty m:val="p"/>
                                      </m:rPr>
                                      <a:rPr lang="en-US" sz="1700" b="0" i="0" smtClean="0">
                                        <a:solidFill>
                                          <a:schemeClr val="tx1"/>
                                        </a:solidFill>
                                        <a:latin typeface="Cambria Math" panose="02040503050406030204" pitchFamily="18" charset="0"/>
                                      </a:rPr>
                                      <m:t>O</m:t>
                                    </m:r>
                                  </m:e>
                                  <m:sub>
                                    <m:r>
                                      <a:rPr lang="en-US" sz="1700" b="0" i="0" smtClean="0">
                                        <a:solidFill>
                                          <a:schemeClr val="tx1"/>
                                        </a:solidFill>
                                        <a:latin typeface="Cambria Math" panose="02040503050406030204" pitchFamily="18" charset="0"/>
                                      </a:rPr>
                                      <m:t>2</m:t>
                                    </m:r>
                                  </m:sub>
                                </m:sSub>
                                <m:d>
                                  <m:dPr>
                                    <m:ctrlPr>
                                      <a:rPr lang="en-US" sz="1700" i="1" smtClean="0">
                                        <a:solidFill>
                                          <a:schemeClr val="tx1"/>
                                        </a:solidFill>
                                        <a:latin typeface="Cambria Math" panose="02040503050406030204" pitchFamily="18" charset="0"/>
                                      </a:rPr>
                                    </m:ctrlPr>
                                  </m:dPr>
                                  <m:e>
                                    <m:r>
                                      <a:rPr lang="en-US" sz="1700" b="0" i="1" smtClean="0">
                                        <a:solidFill>
                                          <a:schemeClr val="tx1"/>
                                        </a:solidFill>
                                        <a:latin typeface="Cambria Math" panose="02040503050406030204" pitchFamily="18" charset="0"/>
                                      </a:rPr>
                                      <m:t>𝑔</m:t>
                                    </m:r>
                                  </m:e>
                                </m:d>
                              </m:oMath>
                            </m:oMathPara>
                          </a14:m>
                          <a:endParaRPr lang="en-US" sz="1700" dirty="0">
                            <a:solidFill>
                              <a:schemeClr val="tx1"/>
                            </a:solidFill>
                          </a:endParaRPr>
                        </a:p>
                      </a:txBody>
                      <a:tcPr>
                        <a:solidFill>
                          <a:srgbClr val="F3F3F5"/>
                        </a:solidFill>
                      </a:tcPr>
                    </a:tc>
                    <a:tc>
                      <a:txBody>
                        <a:bodyPr/>
                        <a:lstStyle/>
                        <a:p>
                          <a:pPr algn="ctr">
                            <a:tabLst>
                              <a:tab pos="742950" algn="l"/>
                            </a:tabLst>
                          </a:pPr>
                          <a:r>
                            <a:rPr lang="en-US" sz="1700" dirty="0">
                              <a:solidFill>
                                <a:schemeClr val="tx1"/>
                              </a:solidFill>
                            </a:rPr>
                            <a:t>205.0</a:t>
                          </a:r>
                        </a:p>
                      </a:txBody>
                      <a:tcPr>
                        <a:solidFill>
                          <a:srgbClr val="F3F3F5"/>
                        </a:solidFill>
                      </a:tcPr>
                    </a:tc>
                    <a:extLst>
                      <a:ext uri="{0D108BD9-81ED-4DB2-BD59-A6C34878D82A}">
                        <a16:rowId xmlns="" xmlns:a16="http://schemas.microsoft.com/office/drawing/2014/main" val="10003"/>
                      </a:ext>
                    </a:extLst>
                  </a:tr>
                  <a:tr h="361818">
                    <a:tc>
                      <a:txBody>
                        <a:bodyPr/>
                        <a:lstStyle/>
                        <a:p>
                          <a:pPr algn="ctr"/>
                          <a14:m>
                            <m:oMathPara xmlns:m="http://schemas.openxmlformats.org/officeDocument/2006/math">
                              <m:oMathParaPr>
                                <m:jc m:val="centerGroup"/>
                              </m:oMathParaPr>
                              <m:oMath xmlns:m="http://schemas.openxmlformats.org/officeDocument/2006/math">
                                <m:r>
                                  <m:rPr>
                                    <m:sty m:val="p"/>
                                  </m:rPr>
                                  <a:rPr lang="en-US" sz="1700" b="0" i="0" smtClean="0">
                                    <a:solidFill>
                                      <a:schemeClr val="tx1"/>
                                    </a:solidFill>
                                    <a:latin typeface="Cambria Math" panose="02040503050406030204" pitchFamily="18" charset="0"/>
                                  </a:rPr>
                                  <m:t>Na</m:t>
                                </m:r>
                                <m:d>
                                  <m:dPr>
                                    <m:ctrlPr>
                                      <a:rPr lang="en-US" sz="1700" i="1" smtClean="0">
                                        <a:solidFill>
                                          <a:schemeClr val="tx1"/>
                                        </a:solidFill>
                                        <a:latin typeface="Cambria Math" panose="02040503050406030204" pitchFamily="18" charset="0"/>
                                      </a:rPr>
                                    </m:ctrlPr>
                                  </m:dPr>
                                  <m:e>
                                    <m:r>
                                      <a:rPr lang="en-US" sz="1700" b="0" i="1" smtClean="0">
                                        <a:solidFill>
                                          <a:schemeClr val="tx1"/>
                                        </a:solidFill>
                                        <a:latin typeface="Cambria Math" panose="02040503050406030204" pitchFamily="18" charset="0"/>
                                      </a:rPr>
                                      <m:t>𝑙</m:t>
                                    </m:r>
                                  </m:e>
                                </m:d>
                              </m:oMath>
                            </m:oMathPara>
                          </a14:m>
                          <a:endParaRPr lang="en-US" sz="1700" i="0" dirty="0">
                            <a:solidFill>
                              <a:schemeClr val="tx1"/>
                            </a:solidFill>
                          </a:endParaRPr>
                        </a:p>
                      </a:txBody>
                      <a:tcPr>
                        <a:solidFill>
                          <a:srgbClr val="F3F3F5"/>
                        </a:solidFill>
                      </a:tcPr>
                    </a:tc>
                    <a:tc>
                      <a:txBody>
                        <a:bodyPr/>
                        <a:lstStyle/>
                        <a:p>
                          <a:pPr marL="863600" indent="0" algn="l"/>
                          <a:r>
                            <a:rPr lang="en-US" sz="1700" dirty="0">
                              <a:solidFill>
                                <a:schemeClr val="tx1"/>
                              </a:solidFill>
                            </a:rPr>
                            <a:t>57.56</a:t>
                          </a:r>
                        </a:p>
                      </a:txBody>
                      <a:tcPr>
                        <a:solidFill>
                          <a:srgbClr val="F3F3F5"/>
                        </a:solidFill>
                      </a:tcPr>
                    </a:tc>
                    <a:tc>
                      <a:txBody>
                        <a:bodyPr/>
                        <a:lstStyle/>
                        <a:p>
                          <a:pPr algn="ctr"/>
                          <a14:m>
                            <m:oMathPara xmlns:m="http://schemas.openxmlformats.org/officeDocument/2006/math">
                              <m:oMathParaPr>
                                <m:jc m:val="centerGroup"/>
                              </m:oMathParaPr>
                              <m:oMath xmlns:m="http://schemas.openxmlformats.org/officeDocument/2006/math">
                                <m:sSub>
                                  <m:sSubPr>
                                    <m:ctrlPr>
                                      <a:rPr lang="en-US" sz="1700" i="1" smtClean="0">
                                        <a:solidFill>
                                          <a:schemeClr val="tx1"/>
                                        </a:solidFill>
                                        <a:latin typeface="Cambria Math" panose="02040503050406030204" pitchFamily="18" charset="0"/>
                                      </a:rPr>
                                    </m:ctrlPr>
                                  </m:sSubPr>
                                  <m:e>
                                    <m:r>
                                      <m:rPr>
                                        <m:sty m:val="p"/>
                                      </m:rPr>
                                      <a:rPr lang="en-US" sz="1700" b="0" i="0" smtClean="0">
                                        <a:solidFill>
                                          <a:schemeClr val="tx1"/>
                                        </a:solidFill>
                                        <a:latin typeface="Cambria Math" panose="02040503050406030204" pitchFamily="18" charset="0"/>
                                      </a:rPr>
                                      <m:t>O</m:t>
                                    </m:r>
                                  </m:e>
                                  <m:sub>
                                    <m:r>
                                      <a:rPr lang="en-US" sz="1700" b="0" i="0" smtClean="0">
                                        <a:solidFill>
                                          <a:schemeClr val="tx1"/>
                                        </a:solidFill>
                                        <a:latin typeface="Cambria Math" panose="02040503050406030204" pitchFamily="18" charset="0"/>
                                      </a:rPr>
                                      <m:t>3</m:t>
                                    </m:r>
                                  </m:sub>
                                </m:sSub>
                                <m:d>
                                  <m:dPr>
                                    <m:ctrlPr>
                                      <a:rPr lang="en-US" sz="1700" i="1" smtClean="0">
                                        <a:solidFill>
                                          <a:schemeClr val="tx1"/>
                                        </a:solidFill>
                                        <a:latin typeface="Cambria Math" panose="02040503050406030204" pitchFamily="18" charset="0"/>
                                      </a:rPr>
                                    </m:ctrlPr>
                                  </m:dPr>
                                  <m:e>
                                    <m:r>
                                      <a:rPr lang="en-US" sz="1700" b="0" i="1" smtClean="0">
                                        <a:solidFill>
                                          <a:schemeClr val="tx1"/>
                                        </a:solidFill>
                                        <a:latin typeface="Cambria Math" panose="02040503050406030204" pitchFamily="18" charset="0"/>
                                      </a:rPr>
                                      <m:t>𝑔</m:t>
                                    </m:r>
                                  </m:e>
                                </m:d>
                              </m:oMath>
                            </m:oMathPara>
                          </a14:m>
                          <a:endParaRPr lang="en-US" sz="1700" dirty="0">
                            <a:solidFill>
                              <a:schemeClr val="tx1"/>
                            </a:solidFill>
                          </a:endParaRPr>
                        </a:p>
                      </a:txBody>
                      <a:tcPr>
                        <a:solidFill>
                          <a:srgbClr val="F3F3F5"/>
                        </a:solidFill>
                      </a:tcPr>
                    </a:tc>
                    <a:tc>
                      <a:txBody>
                        <a:bodyPr/>
                        <a:lstStyle/>
                        <a:p>
                          <a:pPr algn="ctr"/>
                          <a:r>
                            <a:rPr lang="en-US" sz="1700" dirty="0">
                              <a:solidFill>
                                <a:schemeClr val="tx1"/>
                              </a:solidFill>
                            </a:rPr>
                            <a:t>237.6</a:t>
                          </a:r>
                        </a:p>
                      </a:txBody>
                      <a:tcPr>
                        <a:solidFill>
                          <a:srgbClr val="F3F3F5"/>
                        </a:solidFill>
                      </a:tcPr>
                    </a:tc>
                    <a:extLst>
                      <a:ext uri="{0D108BD9-81ED-4DB2-BD59-A6C34878D82A}">
                        <a16:rowId xmlns="" xmlns:a16="http://schemas.microsoft.com/office/drawing/2014/main" val="10004"/>
                      </a:ext>
                    </a:extLst>
                  </a:tr>
                  <a:tr h="361818">
                    <a:tc>
                      <a:txBody>
                        <a:bodyPr/>
                        <a:lstStyle/>
                        <a:p>
                          <a:pPr algn="ctr"/>
                          <a14:m>
                            <m:oMathPara xmlns:m="http://schemas.openxmlformats.org/officeDocument/2006/math">
                              <m:oMathParaPr>
                                <m:jc m:val="centerGroup"/>
                              </m:oMathParaPr>
                              <m:oMath xmlns:m="http://schemas.openxmlformats.org/officeDocument/2006/math">
                                <m:r>
                                  <m:rPr>
                                    <m:sty m:val="p"/>
                                  </m:rPr>
                                  <a:rPr lang="en-US" sz="1700" b="0" i="0" smtClean="0">
                                    <a:solidFill>
                                      <a:schemeClr val="tx1"/>
                                    </a:solidFill>
                                    <a:latin typeface="Cambria Math" panose="02040503050406030204" pitchFamily="18" charset="0"/>
                                  </a:rPr>
                                  <m:t>Na</m:t>
                                </m:r>
                                <m:d>
                                  <m:dPr>
                                    <m:ctrlPr>
                                      <a:rPr lang="en-US" sz="1700" i="1" smtClean="0">
                                        <a:solidFill>
                                          <a:schemeClr val="tx1"/>
                                        </a:solidFill>
                                        <a:latin typeface="Cambria Math" panose="02040503050406030204" pitchFamily="18" charset="0"/>
                                      </a:rPr>
                                    </m:ctrlPr>
                                  </m:dPr>
                                  <m:e>
                                    <m:r>
                                      <a:rPr lang="en-US" sz="1700" b="0" i="1" smtClean="0">
                                        <a:solidFill>
                                          <a:schemeClr val="tx1"/>
                                        </a:solidFill>
                                        <a:latin typeface="Cambria Math" panose="02040503050406030204" pitchFamily="18" charset="0"/>
                                      </a:rPr>
                                      <m:t>𝑔</m:t>
                                    </m:r>
                                  </m:e>
                                </m:d>
                              </m:oMath>
                            </m:oMathPara>
                          </a14:m>
                          <a:endParaRPr lang="en-US" sz="1700" i="0" dirty="0">
                            <a:solidFill>
                              <a:schemeClr val="tx1"/>
                            </a:solidFill>
                          </a:endParaRPr>
                        </a:p>
                      </a:txBody>
                      <a:tcPr>
                        <a:solidFill>
                          <a:srgbClr val="F3F3F5"/>
                        </a:solidFill>
                      </a:tcPr>
                    </a:tc>
                    <a:tc>
                      <a:txBody>
                        <a:bodyPr/>
                        <a:lstStyle/>
                        <a:p>
                          <a:pPr algn="ctr"/>
                          <a:r>
                            <a:rPr lang="en-US" sz="1700" dirty="0">
                              <a:solidFill>
                                <a:schemeClr val="tx1"/>
                              </a:solidFill>
                            </a:rPr>
                            <a:t>153.7</a:t>
                          </a:r>
                        </a:p>
                      </a:txBody>
                      <a:tcPr>
                        <a:solidFill>
                          <a:srgbClr val="F3F3F5"/>
                        </a:solidFill>
                      </a:tcPr>
                    </a:tc>
                    <a:tc>
                      <a:txBody>
                        <a:bodyPr/>
                        <a:lstStyle/>
                        <a:p>
                          <a:pPr algn="ctr"/>
                          <a14:m>
                            <m:oMathPara xmlns:m="http://schemas.openxmlformats.org/officeDocument/2006/math">
                              <m:oMathParaPr>
                                <m:jc m:val="centerGroup"/>
                              </m:oMathParaPr>
                              <m:oMath xmlns:m="http://schemas.openxmlformats.org/officeDocument/2006/math">
                                <m:sSub>
                                  <m:sSubPr>
                                    <m:ctrlPr>
                                      <a:rPr lang="en-US" sz="1700" i="1" smtClean="0">
                                        <a:solidFill>
                                          <a:schemeClr val="tx1"/>
                                        </a:solidFill>
                                        <a:latin typeface="Cambria Math" panose="02040503050406030204" pitchFamily="18" charset="0"/>
                                      </a:rPr>
                                    </m:ctrlPr>
                                  </m:sSubPr>
                                  <m:e>
                                    <m:r>
                                      <m:rPr>
                                        <m:sty m:val="p"/>
                                      </m:rPr>
                                      <a:rPr lang="en-US" sz="1700" b="0" i="0" smtClean="0">
                                        <a:solidFill>
                                          <a:schemeClr val="tx1"/>
                                        </a:solidFill>
                                        <a:latin typeface="Cambria Math" panose="02040503050406030204" pitchFamily="18" charset="0"/>
                                      </a:rPr>
                                      <m:t>F</m:t>
                                    </m:r>
                                  </m:e>
                                  <m:sub>
                                    <m:r>
                                      <a:rPr lang="en-US" sz="1700" b="0" i="0" smtClean="0">
                                        <a:solidFill>
                                          <a:schemeClr val="tx1"/>
                                        </a:solidFill>
                                        <a:latin typeface="Cambria Math" panose="02040503050406030204" pitchFamily="18" charset="0"/>
                                      </a:rPr>
                                      <m:t>2</m:t>
                                    </m:r>
                                  </m:sub>
                                </m:sSub>
                                <m:d>
                                  <m:dPr>
                                    <m:ctrlPr>
                                      <a:rPr lang="en-US" sz="1700" i="1" smtClean="0">
                                        <a:solidFill>
                                          <a:schemeClr val="tx1"/>
                                        </a:solidFill>
                                        <a:latin typeface="Cambria Math" panose="02040503050406030204" pitchFamily="18" charset="0"/>
                                      </a:rPr>
                                    </m:ctrlPr>
                                  </m:dPr>
                                  <m:e>
                                    <m:r>
                                      <a:rPr lang="en-US" sz="1700" b="0" i="1" smtClean="0">
                                        <a:solidFill>
                                          <a:schemeClr val="tx1"/>
                                        </a:solidFill>
                                        <a:latin typeface="Cambria Math" panose="02040503050406030204" pitchFamily="18" charset="0"/>
                                      </a:rPr>
                                      <m:t>𝑔</m:t>
                                    </m:r>
                                  </m:e>
                                </m:d>
                              </m:oMath>
                            </m:oMathPara>
                          </a14:m>
                          <a:endParaRPr lang="en-US" sz="1700" dirty="0">
                            <a:solidFill>
                              <a:schemeClr val="tx1"/>
                            </a:solidFill>
                          </a:endParaRPr>
                        </a:p>
                      </a:txBody>
                      <a:tcPr>
                        <a:solidFill>
                          <a:srgbClr val="F3F3F5"/>
                        </a:solidFill>
                      </a:tcPr>
                    </a:tc>
                    <a:tc>
                      <a:txBody>
                        <a:bodyPr/>
                        <a:lstStyle/>
                        <a:p>
                          <a:pPr algn="ctr"/>
                          <a:r>
                            <a:rPr lang="en-US" sz="1700" dirty="0">
                              <a:solidFill>
                                <a:schemeClr val="tx1"/>
                              </a:solidFill>
                            </a:rPr>
                            <a:t>203.34</a:t>
                          </a:r>
                        </a:p>
                      </a:txBody>
                      <a:tcPr>
                        <a:solidFill>
                          <a:srgbClr val="F3F3F5"/>
                        </a:solidFill>
                      </a:tcPr>
                    </a:tc>
                    <a:extLst>
                      <a:ext uri="{0D108BD9-81ED-4DB2-BD59-A6C34878D82A}">
                        <a16:rowId xmlns="" xmlns:a16="http://schemas.microsoft.com/office/drawing/2014/main" val="10005"/>
                      </a:ext>
                    </a:extLst>
                  </a:tr>
                  <a:tr h="361818">
                    <a:tc>
                      <a:txBody>
                        <a:bodyPr/>
                        <a:lstStyle/>
                        <a:p>
                          <a:pPr algn="ctr"/>
                          <a:r>
                            <a:rPr lang="en-US" sz="1700" i="0" dirty="0">
                              <a:solidFill>
                                <a:schemeClr val="tx1"/>
                              </a:solidFill>
                            </a:rPr>
                            <a:t>He</a:t>
                          </a:r>
                          <a14:m>
                            <m:oMath xmlns:m="http://schemas.openxmlformats.org/officeDocument/2006/math">
                              <m:d>
                                <m:dPr>
                                  <m:ctrlPr>
                                    <a:rPr lang="en-US" sz="1700" i="1" smtClean="0">
                                      <a:solidFill>
                                        <a:schemeClr val="tx1"/>
                                      </a:solidFill>
                                      <a:latin typeface="Cambria Math" panose="02040503050406030204" pitchFamily="18" charset="0"/>
                                    </a:rPr>
                                  </m:ctrlPr>
                                </m:dPr>
                                <m:e>
                                  <m:r>
                                    <a:rPr lang="en-US" sz="1700" b="0" i="1" smtClean="0">
                                      <a:solidFill>
                                        <a:schemeClr val="tx1"/>
                                      </a:solidFill>
                                      <a:latin typeface="Cambria Math" panose="02040503050406030204" pitchFamily="18" charset="0"/>
                                    </a:rPr>
                                    <m:t>𝑔</m:t>
                                  </m:r>
                                </m:e>
                              </m:d>
                            </m:oMath>
                          </a14:m>
                          <a:endParaRPr lang="en-US" sz="1700" i="0" dirty="0">
                            <a:solidFill>
                              <a:schemeClr val="tx1"/>
                            </a:solidFill>
                          </a:endParaRPr>
                        </a:p>
                      </a:txBody>
                      <a:tcPr>
                        <a:solidFill>
                          <a:srgbClr val="F3F3F5"/>
                        </a:solidFill>
                      </a:tcPr>
                    </a:tc>
                    <a:tc>
                      <a:txBody>
                        <a:bodyPr/>
                        <a:lstStyle/>
                        <a:p>
                          <a:pPr algn="ctr"/>
                          <a:r>
                            <a:rPr lang="en-US" sz="1700" dirty="0">
                              <a:solidFill>
                                <a:schemeClr val="tx1"/>
                              </a:solidFill>
                            </a:rPr>
                            <a:t>126.1</a:t>
                          </a:r>
                        </a:p>
                      </a:txBody>
                      <a:tcPr>
                        <a:solidFill>
                          <a:srgbClr val="F3F3F5"/>
                        </a:solidFill>
                      </a:tcPr>
                    </a:tc>
                    <a:tc>
                      <a:txBody>
                        <a:bodyPr/>
                        <a:lstStyle/>
                        <a:p>
                          <a:pPr algn="ctr"/>
                          <a14:m>
                            <m:oMathPara xmlns:m="http://schemas.openxmlformats.org/officeDocument/2006/math">
                              <m:oMathParaPr>
                                <m:jc m:val="centerGroup"/>
                              </m:oMathParaPr>
                              <m:oMath xmlns:m="http://schemas.openxmlformats.org/officeDocument/2006/math">
                                <m:r>
                                  <m:rPr>
                                    <m:sty m:val="p"/>
                                  </m:rPr>
                                  <a:rPr lang="en-US" sz="1700" b="0" i="0" smtClean="0">
                                    <a:solidFill>
                                      <a:schemeClr val="tx1"/>
                                    </a:solidFill>
                                    <a:latin typeface="Cambria Math" panose="02040503050406030204" pitchFamily="18" charset="0"/>
                                  </a:rPr>
                                  <m:t>Au</m:t>
                                </m:r>
                                <m:d>
                                  <m:dPr>
                                    <m:ctrlPr>
                                      <a:rPr lang="en-US" sz="1700" i="1" smtClean="0">
                                        <a:solidFill>
                                          <a:schemeClr val="tx1"/>
                                        </a:solidFill>
                                        <a:latin typeface="Cambria Math" panose="02040503050406030204" pitchFamily="18" charset="0"/>
                                      </a:rPr>
                                    </m:ctrlPr>
                                  </m:dPr>
                                  <m:e>
                                    <m:r>
                                      <a:rPr lang="en-US" sz="1700" b="0" i="1" smtClean="0">
                                        <a:solidFill>
                                          <a:schemeClr val="tx1"/>
                                        </a:solidFill>
                                        <a:latin typeface="Cambria Math" panose="02040503050406030204" pitchFamily="18" charset="0"/>
                                      </a:rPr>
                                      <m:t>𝑠</m:t>
                                    </m:r>
                                  </m:e>
                                </m:d>
                              </m:oMath>
                            </m:oMathPara>
                          </a14:m>
                          <a:endParaRPr lang="en-US" sz="1700" dirty="0">
                            <a:solidFill>
                              <a:schemeClr val="tx1"/>
                            </a:solidFill>
                          </a:endParaRPr>
                        </a:p>
                      </a:txBody>
                      <a:tcPr>
                        <a:solidFill>
                          <a:srgbClr val="F3F3F5"/>
                        </a:solidFill>
                      </a:tcPr>
                    </a:tc>
                    <a:tc>
                      <a:txBody>
                        <a:bodyPr/>
                        <a:lstStyle/>
                        <a:p>
                          <a:pPr algn="ctr"/>
                          <a:r>
                            <a:rPr lang="en-US" sz="1700" dirty="0">
                              <a:solidFill>
                                <a:schemeClr val="tx1"/>
                              </a:solidFill>
                            </a:rPr>
                            <a:t>47.7</a:t>
                          </a:r>
                        </a:p>
                      </a:txBody>
                      <a:tcPr>
                        <a:solidFill>
                          <a:srgbClr val="F3F3F5"/>
                        </a:solidFill>
                      </a:tcPr>
                    </a:tc>
                    <a:extLst>
                      <a:ext uri="{0D108BD9-81ED-4DB2-BD59-A6C34878D82A}">
                        <a16:rowId xmlns="" xmlns:a16="http://schemas.microsoft.com/office/drawing/2014/main" val="10006"/>
                      </a:ext>
                    </a:extLst>
                  </a:tr>
                  <a:tr h="361818">
                    <a:tc>
                      <a:txBody>
                        <a:bodyPr/>
                        <a:lstStyle/>
                        <a:p>
                          <a:pPr algn="ctr"/>
                          <a14:m>
                            <m:oMathPara xmlns:m="http://schemas.openxmlformats.org/officeDocument/2006/math">
                              <m:oMathParaPr>
                                <m:jc m:val="centerGroup"/>
                              </m:oMathParaPr>
                              <m:oMath xmlns:m="http://schemas.openxmlformats.org/officeDocument/2006/math">
                                <m:r>
                                  <m:rPr>
                                    <m:sty m:val="p"/>
                                  </m:rPr>
                                  <a:rPr lang="en-US" sz="1700" b="0" i="0" smtClean="0">
                                    <a:solidFill>
                                      <a:schemeClr val="tx1"/>
                                    </a:solidFill>
                                    <a:latin typeface="Cambria Math" panose="02040503050406030204" pitchFamily="18" charset="0"/>
                                  </a:rPr>
                                  <m:t>Ne</m:t>
                                </m:r>
                                <m:d>
                                  <m:dPr>
                                    <m:ctrlPr>
                                      <a:rPr lang="en-US" sz="1700" i="1" smtClean="0">
                                        <a:solidFill>
                                          <a:schemeClr val="tx1"/>
                                        </a:solidFill>
                                        <a:latin typeface="Cambria Math" panose="02040503050406030204" pitchFamily="18" charset="0"/>
                                      </a:rPr>
                                    </m:ctrlPr>
                                  </m:dPr>
                                  <m:e>
                                    <m:r>
                                      <a:rPr lang="en-US" sz="1700" b="0" i="1" smtClean="0">
                                        <a:solidFill>
                                          <a:schemeClr val="tx1"/>
                                        </a:solidFill>
                                        <a:latin typeface="Cambria Math" panose="02040503050406030204" pitchFamily="18" charset="0"/>
                                      </a:rPr>
                                      <m:t>𝑔</m:t>
                                    </m:r>
                                  </m:e>
                                </m:d>
                              </m:oMath>
                            </m:oMathPara>
                          </a14:m>
                          <a:endParaRPr lang="en-US" sz="1700" i="0" dirty="0">
                            <a:solidFill>
                              <a:schemeClr val="tx1"/>
                            </a:solidFill>
                          </a:endParaRPr>
                        </a:p>
                      </a:txBody>
                      <a:tcPr>
                        <a:solidFill>
                          <a:srgbClr val="F3F3F5"/>
                        </a:solidFill>
                      </a:tcPr>
                    </a:tc>
                    <a:tc>
                      <a:txBody>
                        <a:bodyPr/>
                        <a:lstStyle/>
                        <a:p>
                          <a:pPr algn="ctr"/>
                          <a:r>
                            <a:rPr lang="en-US" sz="1700" dirty="0">
                              <a:solidFill>
                                <a:schemeClr val="tx1"/>
                              </a:solidFill>
                            </a:rPr>
                            <a:t>146.2</a:t>
                          </a:r>
                        </a:p>
                      </a:txBody>
                      <a:tcPr>
                        <a:solidFill>
                          <a:srgbClr val="F3F3F5"/>
                        </a:solidFill>
                      </a:tcPr>
                    </a:tc>
                    <a:tc>
                      <a:txBody>
                        <a:bodyPr/>
                        <a:lstStyle/>
                        <a:p>
                          <a:pPr algn="ctr"/>
                          <a:r>
                            <a:rPr lang="en-US" sz="1700" dirty="0">
                              <a:solidFill>
                                <a:schemeClr val="tx1"/>
                              </a:solidFill>
                            </a:rPr>
                            <a:t>Hg</a:t>
                          </a:r>
                          <a14:m>
                            <m:oMath xmlns:m="http://schemas.openxmlformats.org/officeDocument/2006/math">
                              <m:d>
                                <m:dPr>
                                  <m:ctrlPr>
                                    <a:rPr lang="en-US" sz="1700" i="1" smtClean="0">
                                      <a:solidFill>
                                        <a:schemeClr val="tx1"/>
                                      </a:solidFill>
                                      <a:latin typeface="Cambria Math" panose="02040503050406030204" pitchFamily="18" charset="0"/>
                                    </a:rPr>
                                  </m:ctrlPr>
                                </m:dPr>
                                <m:e>
                                  <m:r>
                                    <a:rPr lang="en-US" sz="1700" b="0" i="1" smtClean="0">
                                      <a:solidFill>
                                        <a:schemeClr val="tx1"/>
                                      </a:solidFill>
                                      <a:latin typeface="Cambria Math" panose="02040503050406030204" pitchFamily="18" charset="0"/>
                                    </a:rPr>
                                    <m:t>𝑙</m:t>
                                  </m:r>
                                </m:e>
                              </m:d>
                            </m:oMath>
                          </a14:m>
                          <a:endParaRPr lang="en-US" sz="1700" dirty="0">
                            <a:solidFill>
                              <a:schemeClr val="tx1"/>
                            </a:solidFill>
                          </a:endParaRPr>
                        </a:p>
                      </a:txBody>
                      <a:tcPr>
                        <a:solidFill>
                          <a:srgbClr val="F3F3F5"/>
                        </a:solidFill>
                      </a:tcPr>
                    </a:tc>
                    <a:tc>
                      <a:txBody>
                        <a:bodyPr/>
                        <a:lstStyle/>
                        <a:p>
                          <a:pPr algn="ctr"/>
                          <a:r>
                            <a:rPr lang="en-US" sz="1700" dirty="0">
                              <a:solidFill>
                                <a:schemeClr val="tx1"/>
                              </a:solidFill>
                            </a:rPr>
                            <a:t>77.4</a:t>
                          </a:r>
                        </a:p>
                      </a:txBody>
                      <a:tcPr>
                        <a:solidFill>
                          <a:srgbClr val="F3F3F5"/>
                        </a:solidFill>
                      </a:tcPr>
                    </a:tc>
                    <a:extLst>
                      <a:ext uri="{0D108BD9-81ED-4DB2-BD59-A6C34878D82A}">
                        <a16:rowId xmlns="" xmlns:a16="http://schemas.microsoft.com/office/drawing/2014/main" val="10007"/>
                      </a:ext>
                    </a:extLst>
                  </a:tr>
                </a:tbl>
              </a:graphicData>
            </a:graphic>
          </p:graphicFrame>
        </mc:Choice>
        <mc:Fallback xmlns="">
          <p:graphicFrame>
            <p:nvGraphicFramePr>
              <p:cNvPr id="32" name="Table Placeholder 31"/>
              <p:cNvGraphicFramePr>
                <a:graphicFrameLocks noGrp="1"/>
              </p:cNvGraphicFramePr>
              <p:nvPr>
                <p:ph type="tbl" sz="quarter" idx="25"/>
                <p:extLst>
                  <p:ext uri="{D42A27DB-BD31-4B8C-83A1-F6EECF244321}">
                    <p14:modId xmlns:p14="http://schemas.microsoft.com/office/powerpoint/2010/main" val="3757795824"/>
                  </p:ext>
                </p:extLst>
              </p:nvPr>
            </p:nvGraphicFramePr>
            <p:xfrm>
              <a:off x="125413" y="2362200"/>
              <a:ext cx="8866187" cy="2904646"/>
            </p:xfrm>
            <a:graphic>
              <a:graphicData uri="http://schemas.openxmlformats.org/drawingml/2006/table">
                <a:tbl>
                  <a:tblPr firstRow="1" bandRow="1">
                    <a:tableStyleId>{5C22544A-7EE6-4342-B048-85BDC9FD1C3A}</a:tableStyleId>
                  </a:tblPr>
                  <a:tblGrid>
                    <a:gridCol w="2228850">
                      <a:extLst>
                        <a:ext uri="{9D8B030D-6E8A-4147-A177-3AD203B41FA5}">
                          <a16:colId xmlns:a16="http://schemas.microsoft.com/office/drawing/2014/main" val="20000"/>
                        </a:ext>
                      </a:extLst>
                    </a:gridCol>
                    <a:gridCol w="2228850">
                      <a:extLst>
                        <a:ext uri="{9D8B030D-6E8A-4147-A177-3AD203B41FA5}">
                          <a16:colId xmlns:a16="http://schemas.microsoft.com/office/drawing/2014/main" val="20001"/>
                        </a:ext>
                      </a:extLst>
                    </a:gridCol>
                    <a:gridCol w="2228850">
                      <a:extLst>
                        <a:ext uri="{9D8B030D-6E8A-4147-A177-3AD203B41FA5}">
                          <a16:colId xmlns:a16="http://schemas.microsoft.com/office/drawing/2014/main" val="20002"/>
                        </a:ext>
                      </a:extLst>
                    </a:gridCol>
                    <a:gridCol w="2179637">
                      <a:extLst>
                        <a:ext uri="{9D8B030D-6E8A-4147-A177-3AD203B41FA5}">
                          <a16:colId xmlns:a16="http://schemas.microsoft.com/office/drawing/2014/main" val="20003"/>
                        </a:ext>
                      </a:extLst>
                    </a:gridCol>
                  </a:tblGrid>
                  <a:tr h="371920">
                    <a:tc>
                      <a:txBody>
                        <a:bodyPr/>
                        <a:lstStyle/>
                        <a:p>
                          <a:pPr algn="ctr"/>
                          <a:r>
                            <a:rPr lang="en-US" dirty="0">
                              <a:solidFill>
                                <a:schemeClr val="tx1"/>
                              </a:solidFill>
                            </a:rPr>
                            <a:t>Substance</a:t>
                          </a:r>
                        </a:p>
                      </a:txBody>
                      <a:tcPr>
                        <a:solidFill>
                          <a:srgbClr val="DFE3E5"/>
                        </a:solidFill>
                      </a:tcPr>
                    </a:tc>
                    <a:tc>
                      <a:txBody>
                        <a:bodyPr/>
                        <a:lstStyle/>
                        <a:p>
                          <a:endParaRPr lang="en-US"/>
                        </a:p>
                      </a:txBody>
                      <a:tcPr>
                        <a:blipFill>
                          <a:blip r:embed="rId2"/>
                          <a:stretch>
                            <a:fillRect l="-100273" t="-113115" r="-198907" b="-701639"/>
                          </a:stretch>
                        </a:blip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dirty="0">
                              <a:solidFill>
                                <a:schemeClr val="tx1"/>
                              </a:solidFill>
                            </a:rPr>
                            <a:t>Substance</a:t>
                          </a:r>
                        </a:p>
                      </a:txBody>
                      <a:tcPr>
                        <a:solidFill>
                          <a:srgbClr val="DFE3E5"/>
                        </a:solidFill>
                      </a:tcPr>
                    </a:tc>
                    <a:tc>
                      <a:txBody>
                        <a:bodyPr/>
                        <a:lstStyle/>
                        <a:p>
                          <a:endParaRPr lang="en-US"/>
                        </a:p>
                      </a:txBody>
                      <a:tcPr>
                        <a:blipFill>
                          <a:blip r:embed="rId2"/>
                          <a:stretch>
                            <a:fillRect l="-306704" t="-113115" r="-1397" b="-701639"/>
                          </a:stretch>
                        </a:blipFill>
                      </a:tcPr>
                    </a:tc>
                    <a:extLst>
                      <a:ext uri="{0D108BD9-81ED-4DB2-BD59-A6C34878D82A}">
                        <a16:rowId xmlns:a16="http://schemas.microsoft.com/office/drawing/2014/main" val="10000"/>
                      </a:ext>
                    </a:extLst>
                  </a:tr>
                  <a:tr h="361818">
                    <a:tc>
                      <a:txBody>
                        <a:bodyPr/>
                        <a:lstStyle/>
                        <a:p>
                          <a:endParaRPr lang="en-US"/>
                        </a:p>
                      </a:txBody>
                      <a:tcPr>
                        <a:blipFill>
                          <a:blip r:embed="rId2"/>
                          <a:stretch>
                            <a:fillRect l="-273" t="-220339" r="-298907" b="-625424"/>
                          </a:stretch>
                        </a:blipFill>
                      </a:tcPr>
                    </a:tc>
                    <a:tc>
                      <a:txBody>
                        <a:bodyPr/>
                        <a:lstStyle/>
                        <a:p>
                          <a:pPr algn="ctr"/>
                          <a:r>
                            <a:rPr lang="en-US" sz="1700" dirty="0">
                              <a:solidFill>
                                <a:schemeClr val="tx1"/>
                              </a:solidFill>
                            </a:rPr>
                            <a:t>69.9</a:t>
                          </a:r>
                        </a:p>
                      </a:txBody>
                      <a:tcPr>
                        <a:solidFill>
                          <a:srgbClr val="F3F3F5"/>
                        </a:solidFill>
                      </a:tcPr>
                    </a:tc>
                    <a:tc>
                      <a:txBody>
                        <a:bodyPr/>
                        <a:lstStyle/>
                        <a:p>
                          <a:endParaRPr lang="en-US"/>
                        </a:p>
                      </a:txBody>
                      <a:tcPr>
                        <a:blipFill>
                          <a:blip r:embed="rId2"/>
                          <a:stretch>
                            <a:fillRect l="-200822" t="-220339" r="-99452" b="-625424"/>
                          </a:stretch>
                        </a:blipFill>
                      </a:tcPr>
                    </a:tc>
                    <a:tc>
                      <a:txBody>
                        <a:bodyPr/>
                        <a:lstStyle/>
                        <a:p>
                          <a:pPr algn="ctr"/>
                          <a:r>
                            <a:rPr lang="en-US" sz="1700" dirty="0">
                              <a:solidFill>
                                <a:schemeClr val="tx1"/>
                              </a:solidFill>
                            </a:rPr>
                            <a:t>2.4</a:t>
                          </a:r>
                        </a:p>
                      </a:txBody>
                      <a:tcPr>
                        <a:solidFill>
                          <a:srgbClr val="F3F3F5"/>
                        </a:solidFill>
                      </a:tcPr>
                    </a:tc>
                    <a:extLst>
                      <a:ext uri="{0D108BD9-81ED-4DB2-BD59-A6C34878D82A}">
                        <a16:rowId xmlns:a16="http://schemas.microsoft.com/office/drawing/2014/main" val="10001"/>
                      </a:ext>
                    </a:extLst>
                  </a:tr>
                  <a:tr h="361818">
                    <a:tc>
                      <a:txBody>
                        <a:bodyPr/>
                        <a:lstStyle/>
                        <a:p>
                          <a:endParaRPr lang="en-US"/>
                        </a:p>
                      </a:txBody>
                      <a:tcPr>
                        <a:blipFill>
                          <a:blip r:embed="rId2"/>
                          <a:stretch>
                            <a:fillRect l="-273" t="-315000" r="-298907" b="-515000"/>
                          </a:stretch>
                        </a:blipFill>
                      </a:tcPr>
                    </a:tc>
                    <a:tc>
                      <a:txBody>
                        <a:bodyPr/>
                        <a:lstStyle/>
                        <a:p>
                          <a:pPr algn="ctr"/>
                          <a:r>
                            <a:rPr lang="en-US" sz="1700" dirty="0">
                              <a:solidFill>
                                <a:schemeClr val="tx1"/>
                              </a:solidFill>
                            </a:rPr>
                            <a:t>188.7</a:t>
                          </a:r>
                        </a:p>
                      </a:txBody>
                      <a:tcPr>
                        <a:solidFill>
                          <a:srgbClr val="F3F3F5"/>
                        </a:solidFill>
                      </a:tcPr>
                    </a:tc>
                    <a:tc>
                      <a:txBody>
                        <a:bodyPr/>
                        <a:lstStyle/>
                        <a:p>
                          <a:endParaRPr lang="en-US"/>
                        </a:p>
                      </a:txBody>
                      <a:tcPr>
                        <a:blipFill>
                          <a:blip r:embed="rId2"/>
                          <a:stretch>
                            <a:fillRect l="-200822" t="-315000" r="-99452" b="-515000"/>
                          </a:stretch>
                        </a:blipFill>
                      </a:tcPr>
                    </a:tc>
                    <a:tc>
                      <a:txBody>
                        <a:bodyPr/>
                        <a:lstStyle/>
                        <a:p>
                          <a:pPr algn="ctr"/>
                          <a:r>
                            <a:rPr lang="en-US" sz="1700" dirty="0">
                              <a:solidFill>
                                <a:schemeClr val="tx1"/>
                              </a:solidFill>
                            </a:rPr>
                            <a:t>5.69</a:t>
                          </a:r>
                        </a:p>
                      </a:txBody>
                      <a:tcPr>
                        <a:solidFill>
                          <a:srgbClr val="F3F3F5"/>
                        </a:solidFill>
                      </a:tcPr>
                    </a:tc>
                    <a:extLst>
                      <a:ext uri="{0D108BD9-81ED-4DB2-BD59-A6C34878D82A}">
                        <a16:rowId xmlns:a16="http://schemas.microsoft.com/office/drawing/2014/main" val="10002"/>
                      </a:ext>
                    </a:extLst>
                  </a:tr>
                  <a:tr h="361818">
                    <a:tc>
                      <a:txBody>
                        <a:bodyPr/>
                        <a:lstStyle/>
                        <a:p>
                          <a:endParaRPr lang="en-US"/>
                        </a:p>
                      </a:txBody>
                      <a:tcPr>
                        <a:blipFill>
                          <a:blip r:embed="rId2"/>
                          <a:stretch>
                            <a:fillRect l="-273" t="-422034" r="-298907" b="-423729"/>
                          </a:stretch>
                        </a:blipFill>
                      </a:tcPr>
                    </a:tc>
                    <a:tc>
                      <a:txBody>
                        <a:bodyPr/>
                        <a:lstStyle/>
                        <a:p>
                          <a:pPr marL="863600" indent="0" algn="l" defTabSz="914400">
                            <a:tabLst>
                              <a:tab pos="914400" algn="l"/>
                            </a:tabLst>
                          </a:pPr>
                          <a:r>
                            <a:rPr lang="en-US" sz="1700" dirty="0">
                              <a:solidFill>
                                <a:schemeClr val="tx1"/>
                              </a:solidFill>
                            </a:rPr>
                            <a:t>51.05</a:t>
                          </a:r>
                        </a:p>
                      </a:txBody>
                      <a:tcPr>
                        <a:solidFill>
                          <a:srgbClr val="F3F3F5"/>
                        </a:solidFill>
                      </a:tcPr>
                    </a:tc>
                    <a:tc>
                      <a:txBody>
                        <a:bodyPr/>
                        <a:lstStyle/>
                        <a:p>
                          <a:endParaRPr lang="en-US"/>
                        </a:p>
                      </a:txBody>
                      <a:tcPr>
                        <a:blipFill>
                          <a:blip r:embed="rId2"/>
                          <a:stretch>
                            <a:fillRect l="-200822" t="-422034" r="-99452" b="-423729"/>
                          </a:stretch>
                        </a:blipFill>
                      </a:tcPr>
                    </a:tc>
                    <a:tc>
                      <a:txBody>
                        <a:bodyPr/>
                        <a:lstStyle/>
                        <a:p>
                          <a:pPr algn="ctr">
                            <a:tabLst>
                              <a:tab pos="742950" algn="l"/>
                            </a:tabLst>
                          </a:pPr>
                          <a:r>
                            <a:rPr lang="en-US" sz="1700" dirty="0">
                              <a:solidFill>
                                <a:schemeClr val="tx1"/>
                              </a:solidFill>
                            </a:rPr>
                            <a:t>205.0</a:t>
                          </a:r>
                        </a:p>
                      </a:txBody>
                      <a:tcPr>
                        <a:solidFill>
                          <a:srgbClr val="F3F3F5"/>
                        </a:solidFill>
                      </a:tcPr>
                    </a:tc>
                    <a:extLst>
                      <a:ext uri="{0D108BD9-81ED-4DB2-BD59-A6C34878D82A}">
                        <a16:rowId xmlns:a16="http://schemas.microsoft.com/office/drawing/2014/main" val="10003"/>
                      </a:ext>
                    </a:extLst>
                  </a:tr>
                  <a:tr h="361818">
                    <a:tc>
                      <a:txBody>
                        <a:bodyPr/>
                        <a:lstStyle/>
                        <a:p>
                          <a:endParaRPr lang="en-US"/>
                        </a:p>
                      </a:txBody>
                      <a:tcPr>
                        <a:blipFill>
                          <a:blip r:embed="rId2"/>
                          <a:stretch>
                            <a:fillRect l="-273" t="-513333" r="-298907" b="-316667"/>
                          </a:stretch>
                        </a:blipFill>
                      </a:tcPr>
                    </a:tc>
                    <a:tc>
                      <a:txBody>
                        <a:bodyPr/>
                        <a:lstStyle/>
                        <a:p>
                          <a:pPr marL="863600" indent="0" algn="l"/>
                          <a:r>
                            <a:rPr lang="en-US" sz="1700" dirty="0">
                              <a:solidFill>
                                <a:schemeClr val="tx1"/>
                              </a:solidFill>
                            </a:rPr>
                            <a:t>57.56</a:t>
                          </a:r>
                        </a:p>
                      </a:txBody>
                      <a:tcPr>
                        <a:solidFill>
                          <a:srgbClr val="F3F3F5"/>
                        </a:solidFill>
                      </a:tcPr>
                    </a:tc>
                    <a:tc>
                      <a:txBody>
                        <a:bodyPr/>
                        <a:lstStyle/>
                        <a:p>
                          <a:endParaRPr lang="en-US"/>
                        </a:p>
                      </a:txBody>
                      <a:tcPr>
                        <a:blipFill>
                          <a:blip r:embed="rId2"/>
                          <a:stretch>
                            <a:fillRect l="-200822" t="-513333" r="-99452" b="-316667"/>
                          </a:stretch>
                        </a:blipFill>
                      </a:tcPr>
                    </a:tc>
                    <a:tc>
                      <a:txBody>
                        <a:bodyPr/>
                        <a:lstStyle/>
                        <a:p>
                          <a:pPr algn="ctr"/>
                          <a:r>
                            <a:rPr lang="en-US" sz="1700" dirty="0">
                              <a:solidFill>
                                <a:schemeClr val="tx1"/>
                              </a:solidFill>
                            </a:rPr>
                            <a:t>237.6</a:t>
                          </a:r>
                        </a:p>
                      </a:txBody>
                      <a:tcPr>
                        <a:solidFill>
                          <a:srgbClr val="F3F3F5"/>
                        </a:solidFill>
                      </a:tcPr>
                    </a:tc>
                    <a:extLst>
                      <a:ext uri="{0D108BD9-81ED-4DB2-BD59-A6C34878D82A}">
                        <a16:rowId xmlns:a16="http://schemas.microsoft.com/office/drawing/2014/main" val="10004"/>
                      </a:ext>
                    </a:extLst>
                  </a:tr>
                  <a:tr h="361818">
                    <a:tc>
                      <a:txBody>
                        <a:bodyPr/>
                        <a:lstStyle/>
                        <a:p>
                          <a:endParaRPr lang="en-US"/>
                        </a:p>
                      </a:txBody>
                      <a:tcPr>
                        <a:blipFill>
                          <a:blip r:embed="rId2"/>
                          <a:stretch>
                            <a:fillRect l="-273" t="-623729" r="-298907" b="-222034"/>
                          </a:stretch>
                        </a:blipFill>
                      </a:tcPr>
                    </a:tc>
                    <a:tc>
                      <a:txBody>
                        <a:bodyPr/>
                        <a:lstStyle/>
                        <a:p>
                          <a:pPr algn="ctr"/>
                          <a:r>
                            <a:rPr lang="en-US" sz="1700" dirty="0">
                              <a:solidFill>
                                <a:schemeClr val="tx1"/>
                              </a:solidFill>
                            </a:rPr>
                            <a:t>153.7</a:t>
                          </a:r>
                        </a:p>
                      </a:txBody>
                      <a:tcPr>
                        <a:solidFill>
                          <a:srgbClr val="F3F3F5"/>
                        </a:solidFill>
                      </a:tcPr>
                    </a:tc>
                    <a:tc>
                      <a:txBody>
                        <a:bodyPr/>
                        <a:lstStyle/>
                        <a:p>
                          <a:endParaRPr lang="en-US"/>
                        </a:p>
                      </a:txBody>
                      <a:tcPr>
                        <a:blipFill>
                          <a:blip r:embed="rId2"/>
                          <a:stretch>
                            <a:fillRect l="-200822" t="-623729" r="-99452" b="-222034"/>
                          </a:stretch>
                        </a:blipFill>
                      </a:tcPr>
                    </a:tc>
                    <a:tc>
                      <a:txBody>
                        <a:bodyPr/>
                        <a:lstStyle/>
                        <a:p>
                          <a:pPr algn="ctr"/>
                          <a:r>
                            <a:rPr lang="en-US" sz="1700" dirty="0">
                              <a:solidFill>
                                <a:schemeClr val="tx1"/>
                              </a:solidFill>
                            </a:rPr>
                            <a:t>203.34</a:t>
                          </a:r>
                        </a:p>
                      </a:txBody>
                      <a:tcPr>
                        <a:solidFill>
                          <a:srgbClr val="F3F3F5"/>
                        </a:solidFill>
                      </a:tcPr>
                    </a:tc>
                    <a:extLst>
                      <a:ext uri="{0D108BD9-81ED-4DB2-BD59-A6C34878D82A}">
                        <a16:rowId xmlns:a16="http://schemas.microsoft.com/office/drawing/2014/main" val="10005"/>
                      </a:ext>
                    </a:extLst>
                  </a:tr>
                  <a:tr h="361818">
                    <a:tc>
                      <a:txBody>
                        <a:bodyPr/>
                        <a:lstStyle/>
                        <a:p>
                          <a:endParaRPr lang="en-US"/>
                        </a:p>
                      </a:txBody>
                      <a:tcPr>
                        <a:blipFill>
                          <a:blip r:embed="rId2"/>
                          <a:stretch>
                            <a:fillRect l="-273" t="-711667" r="-298907" b="-118333"/>
                          </a:stretch>
                        </a:blipFill>
                      </a:tcPr>
                    </a:tc>
                    <a:tc>
                      <a:txBody>
                        <a:bodyPr/>
                        <a:lstStyle/>
                        <a:p>
                          <a:pPr algn="ctr"/>
                          <a:r>
                            <a:rPr lang="en-US" sz="1700" dirty="0">
                              <a:solidFill>
                                <a:schemeClr val="tx1"/>
                              </a:solidFill>
                            </a:rPr>
                            <a:t>126.1</a:t>
                          </a:r>
                        </a:p>
                      </a:txBody>
                      <a:tcPr>
                        <a:solidFill>
                          <a:srgbClr val="F3F3F5"/>
                        </a:solidFill>
                      </a:tcPr>
                    </a:tc>
                    <a:tc>
                      <a:txBody>
                        <a:bodyPr/>
                        <a:lstStyle/>
                        <a:p>
                          <a:endParaRPr lang="en-US"/>
                        </a:p>
                      </a:txBody>
                      <a:tcPr>
                        <a:blipFill>
                          <a:blip r:embed="rId2"/>
                          <a:stretch>
                            <a:fillRect l="-200822" t="-711667" r="-99452" b="-118333"/>
                          </a:stretch>
                        </a:blipFill>
                      </a:tcPr>
                    </a:tc>
                    <a:tc>
                      <a:txBody>
                        <a:bodyPr/>
                        <a:lstStyle/>
                        <a:p>
                          <a:pPr algn="ctr"/>
                          <a:r>
                            <a:rPr lang="en-US" sz="1700" dirty="0">
                              <a:solidFill>
                                <a:schemeClr val="tx1"/>
                              </a:solidFill>
                            </a:rPr>
                            <a:t>47.7</a:t>
                          </a:r>
                        </a:p>
                      </a:txBody>
                      <a:tcPr>
                        <a:solidFill>
                          <a:srgbClr val="F3F3F5"/>
                        </a:solidFill>
                      </a:tcPr>
                    </a:tc>
                    <a:extLst>
                      <a:ext uri="{0D108BD9-81ED-4DB2-BD59-A6C34878D82A}">
                        <a16:rowId xmlns:a16="http://schemas.microsoft.com/office/drawing/2014/main" val="10006"/>
                      </a:ext>
                    </a:extLst>
                  </a:tr>
                  <a:tr h="361818">
                    <a:tc>
                      <a:txBody>
                        <a:bodyPr/>
                        <a:lstStyle/>
                        <a:p>
                          <a:endParaRPr lang="en-US"/>
                        </a:p>
                      </a:txBody>
                      <a:tcPr>
                        <a:blipFill>
                          <a:blip r:embed="rId2"/>
                          <a:stretch>
                            <a:fillRect l="-273" t="-825424" r="-298907" b="-20339"/>
                          </a:stretch>
                        </a:blipFill>
                      </a:tcPr>
                    </a:tc>
                    <a:tc>
                      <a:txBody>
                        <a:bodyPr/>
                        <a:lstStyle/>
                        <a:p>
                          <a:pPr algn="ctr"/>
                          <a:r>
                            <a:rPr lang="en-US" sz="1700" dirty="0">
                              <a:solidFill>
                                <a:schemeClr val="tx1"/>
                              </a:solidFill>
                            </a:rPr>
                            <a:t>146.2</a:t>
                          </a:r>
                        </a:p>
                      </a:txBody>
                      <a:tcPr>
                        <a:solidFill>
                          <a:srgbClr val="F3F3F5"/>
                        </a:solidFill>
                      </a:tcPr>
                    </a:tc>
                    <a:tc>
                      <a:txBody>
                        <a:bodyPr/>
                        <a:lstStyle/>
                        <a:p>
                          <a:endParaRPr lang="en-US"/>
                        </a:p>
                      </a:txBody>
                      <a:tcPr>
                        <a:blipFill>
                          <a:blip r:embed="rId2"/>
                          <a:stretch>
                            <a:fillRect l="-200822" t="-825424" r="-99452" b="-20339"/>
                          </a:stretch>
                        </a:blipFill>
                      </a:tcPr>
                    </a:tc>
                    <a:tc>
                      <a:txBody>
                        <a:bodyPr/>
                        <a:lstStyle/>
                        <a:p>
                          <a:pPr algn="ctr"/>
                          <a:r>
                            <a:rPr lang="en-US" sz="1700" dirty="0">
                              <a:solidFill>
                                <a:schemeClr val="tx1"/>
                              </a:solidFill>
                            </a:rPr>
                            <a:t>77.4</a:t>
                          </a:r>
                        </a:p>
                      </a:txBody>
                      <a:tcPr>
                        <a:solidFill>
                          <a:srgbClr val="F3F3F5"/>
                        </a:solidFill>
                      </a:tcPr>
                    </a:tc>
                    <a:extLst>
                      <a:ext uri="{0D108BD9-81ED-4DB2-BD59-A6C34878D82A}">
                        <a16:rowId xmlns:a16="http://schemas.microsoft.com/office/drawing/2014/main" val="10007"/>
                      </a:ext>
                    </a:extLst>
                  </a:tr>
                </a:tbl>
              </a:graphicData>
            </a:graphic>
          </p:graphicFrame>
        </mc:Fallback>
      </mc:AlternateContent>
      <p:sp>
        <p:nvSpPr>
          <p:cNvPr id="24" name="Text Placeholder 23"/>
          <p:cNvSpPr>
            <a:spLocks noGrp="1"/>
          </p:cNvSpPr>
          <p:nvPr>
            <p:ph type="body" sz="quarter" idx="23"/>
          </p:nvPr>
        </p:nvSpPr>
        <p:spPr/>
        <p:txBody>
          <a:bodyPr/>
          <a:lstStyle/>
          <a:p>
            <a:r>
              <a:rPr lang="en-US" dirty="0"/>
              <a:t>Copyright © The McGraw-Hill Companies, Inc. Permission required for reproduction or display</a:t>
            </a:r>
          </a:p>
        </p:txBody>
      </p:sp>
    </p:spTree>
    <p:extLst>
      <p:ext uri="{BB962C8B-B14F-4D97-AF65-F5344CB8AC3E}">
        <p14:creationId xmlns:p14="http://schemas.microsoft.com/office/powerpoint/2010/main" val="37060027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Title 28"/>
          <p:cNvSpPr>
            <a:spLocks noGrp="1"/>
          </p:cNvSpPr>
          <p:nvPr>
            <p:ph type="title"/>
          </p:nvPr>
        </p:nvSpPr>
        <p:spPr>
          <a:xfrm>
            <a:off x="228600" y="0"/>
            <a:ext cx="9144000" cy="517802"/>
          </a:xfrm>
        </p:spPr>
        <p:txBody>
          <a:bodyPr/>
          <a:lstStyle/>
          <a:p>
            <a:pPr marL="114300" indent="-114300">
              <a:tabLst>
                <a:tab pos="1200150" algn="l"/>
              </a:tabLst>
            </a:pPr>
            <a:r>
              <a:rPr lang="en-US" dirty="0">
                <a:solidFill>
                  <a:schemeClr val="bg1"/>
                </a:solidFill>
                <a:latin typeface="Calibri"/>
              </a:rPr>
              <a:t>18.3</a:t>
            </a:r>
            <a:r>
              <a:rPr lang="en-US" dirty="0">
                <a:latin typeface="Calibri"/>
              </a:rPr>
              <a:t>	Entropy Changes in a System (3)</a:t>
            </a:r>
            <a:endParaRPr lang="en-US" dirty="0"/>
          </a:p>
        </p:txBody>
      </p:sp>
      <p:sp>
        <p:nvSpPr>
          <p:cNvPr id="42" name="Text Placeholder 41"/>
          <p:cNvSpPr>
            <a:spLocks noGrp="1"/>
          </p:cNvSpPr>
          <p:nvPr>
            <p:ph type="body" sz="quarter" idx="22"/>
          </p:nvPr>
        </p:nvSpPr>
        <p:spPr>
          <a:xfrm>
            <a:off x="23190" y="1066800"/>
            <a:ext cx="9120809" cy="457200"/>
          </a:xfrm>
        </p:spPr>
        <p:txBody>
          <a:bodyPr/>
          <a:lstStyle/>
          <a:p>
            <a:r>
              <a:rPr lang="en-US" dirty="0">
                <a:latin typeface="Calibri"/>
              </a:rPr>
              <a:t>Standard Entropy, </a:t>
            </a:r>
            <a:r>
              <a:rPr lang="en-US" i="1" dirty="0">
                <a:latin typeface="Calibri"/>
              </a:rPr>
              <a:t>S</a:t>
            </a:r>
            <a:r>
              <a:rPr lang="en-US" dirty="0">
                <a:latin typeface="Calibri"/>
              </a:rPr>
              <a:t>°</a:t>
            </a:r>
          </a:p>
        </p:txBody>
      </p:sp>
      <p:sp>
        <p:nvSpPr>
          <p:cNvPr id="43" name="Text Placeholder 42"/>
          <p:cNvSpPr>
            <a:spLocks noGrp="1"/>
          </p:cNvSpPr>
          <p:nvPr>
            <p:ph type="body" sz="quarter" idx="23"/>
          </p:nvPr>
        </p:nvSpPr>
        <p:spPr>
          <a:xfrm>
            <a:off x="13253" y="1524001"/>
            <a:ext cx="9130747" cy="4038599"/>
          </a:xfrm>
        </p:spPr>
        <p:txBody>
          <a:bodyPr/>
          <a:lstStyle/>
          <a:p>
            <a:pPr>
              <a:spcAft>
                <a:spcPts val="2800"/>
              </a:spcAft>
            </a:pPr>
            <a:r>
              <a:rPr lang="en-US" dirty="0"/>
              <a:t>For a given substance, the standard entropy is greater in the liquid phase than in the solid phase. [Compare the standard entropies of Na(</a:t>
            </a:r>
            <a:r>
              <a:rPr lang="en-US" i="1" dirty="0"/>
              <a:t>s</a:t>
            </a:r>
            <a:r>
              <a:rPr lang="en-US" dirty="0"/>
              <a:t>) and Na(</a:t>
            </a:r>
            <a:r>
              <a:rPr lang="en-US" i="1" dirty="0"/>
              <a:t>l</a:t>
            </a:r>
            <a:r>
              <a:rPr lang="en-US" dirty="0"/>
              <a:t>).]</a:t>
            </a:r>
          </a:p>
          <a:p>
            <a:pPr>
              <a:spcAft>
                <a:spcPts val="2800"/>
              </a:spcAft>
            </a:pPr>
            <a:r>
              <a:rPr lang="en-US" dirty="0"/>
              <a:t>For a given substance, the standard entropy is greater in the gas phase than in the liquid phase.</a:t>
            </a:r>
          </a:p>
          <a:p>
            <a:pPr>
              <a:spcAft>
                <a:spcPts val="2800"/>
              </a:spcAft>
            </a:pPr>
            <a:r>
              <a:rPr lang="en-US" dirty="0"/>
              <a:t>For two monatomic species, the one with the larger molar mass has the greater standard entropy.</a:t>
            </a:r>
          </a:p>
        </p:txBody>
      </p:sp>
    </p:spTree>
    <p:extLst>
      <p:ext uri="{BB962C8B-B14F-4D97-AF65-F5344CB8AC3E}">
        <p14:creationId xmlns:p14="http://schemas.microsoft.com/office/powerpoint/2010/main" val="222429359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228600" y="0"/>
            <a:ext cx="7086600" cy="495300"/>
          </a:xfrm>
        </p:spPr>
        <p:txBody>
          <a:bodyPr/>
          <a:lstStyle/>
          <a:p>
            <a:pPr indent="-457200">
              <a:tabLst>
                <a:tab pos="1200150" algn="l"/>
              </a:tabLst>
            </a:pPr>
            <a:r>
              <a:rPr lang="en-US" dirty="0">
                <a:solidFill>
                  <a:schemeClr val="bg1"/>
                </a:solidFill>
                <a:latin typeface="Calibri"/>
              </a:rPr>
              <a:t>18.3</a:t>
            </a:r>
            <a:r>
              <a:rPr lang="en-US" dirty="0">
                <a:latin typeface="Calibri"/>
              </a:rPr>
              <a:t>	Entropy Changes in a System (4)</a:t>
            </a:r>
            <a:endParaRPr lang="en-US" dirty="0"/>
          </a:p>
        </p:txBody>
      </p:sp>
      <mc:AlternateContent xmlns:mc="http://schemas.openxmlformats.org/markup-compatibility/2006" xmlns:a14="http://schemas.microsoft.com/office/drawing/2010/main">
        <mc:Choice Requires="a14">
          <p:sp>
            <p:nvSpPr>
              <p:cNvPr id="23" name="Text Placeholder 22"/>
              <p:cNvSpPr>
                <a:spLocks noGrp="1"/>
              </p:cNvSpPr>
              <p:nvPr>
                <p:ph type="body" sz="quarter" idx="22"/>
              </p:nvPr>
            </p:nvSpPr>
            <p:spPr>
              <a:xfrm>
                <a:off x="0" y="1066799"/>
                <a:ext cx="9120809" cy="457201"/>
              </a:xfrm>
            </p:spPr>
            <p:txBody>
              <a:bodyPr/>
              <a:lstStyle/>
              <a:p>
                <a:r>
                  <a:rPr lang="en-US" dirty="0">
                    <a:latin typeface="Calibri"/>
                  </a:rPr>
                  <a:t>Standard Entropy, </a:t>
                </a:r>
                <a14:m>
                  <m:oMath xmlns:m="http://schemas.openxmlformats.org/officeDocument/2006/math">
                    <m:r>
                      <a:rPr lang="en-US" i="1" dirty="0" smtClean="0">
                        <a:latin typeface="Cambria Math" panose="02040503050406030204" pitchFamily="18" charset="0"/>
                      </a:rPr>
                      <m:t>𝑆</m:t>
                    </m:r>
                    <m:r>
                      <a:rPr lang="en-US" i="1" dirty="0" smtClean="0">
                        <a:latin typeface="Cambria Math" panose="02040503050406030204" pitchFamily="18" charset="0"/>
                      </a:rPr>
                      <m:t>°</m:t>
                    </m:r>
                  </m:oMath>
                </a14:m>
                <a:endParaRPr lang="en-US" dirty="0">
                  <a:latin typeface="Calibri"/>
                </a:endParaRPr>
              </a:p>
            </p:txBody>
          </p:sp>
        </mc:Choice>
        <mc:Fallback xmlns="">
          <p:sp>
            <p:nvSpPr>
              <p:cNvPr id="23" name="Text Placeholder 22"/>
              <p:cNvSpPr>
                <a:spLocks noGrp="1" noRot="1" noChangeAspect="1" noMove="1" noResize="1" noEditPoints="1" noAdjustHandles="1" noChangeArrowheads="1" noChangeShapeType="1" noTextEdit="1"/>
              </p:cNvSpPr>
              <p:nvPr>
                <p:ph type="body" sz="quarter" idx="22"/>
              </p:nvPr>
            </p:nvSpPr>
            <p:spPr>
              <a:xfrm>
                <a:off x="0" y="1066799"/>
                <a:ext cx="9120809" cy="457201"/>
              </a:xfrm>
              <a:blipFill>
                <a:blip r:embed="rId2"/>
                <a:stretch>
                  <a:fillRect l="-1337" t="-12000" b="-52000"/>
                </a:stretch>
              </a:blipFill>
            </p:spPr>
            <p:txBody>
              <a:bodyPr/>
              <a:lstStyle/>
              <a:p>
                <a:r>
                  <a:rPr lang="en-US">
                    <a:noFill/>
                  </a:rPr>
                  <a:t> </a:t>
                </a:r>
              </a:p>
            </p:txBody>
          </p:sp>
        </mc:Fallback>
      </mc:AlternateContent>
      <p:sp>
        <p:nvSpPr>
          <p:cNvPr id="24" name="Text Placeholder 23"/>
          <p:cNvSpPr>
            <a:spLocks noGrp="1"/>
          </p:cNvSpPr>
          <p:nvPr>
            <p:ph type="body" sz="quarter" idx="23"/>
          </p:nvPr>
        </p:nvSpPr>
        <p:spPr>
          <a:xfrm>
            <a:off x="0" y="1524000"/>
            <a:ext cx="9107557" cy="1781246"/>
          </a:xfrm>
        </p:spPr>
        <p:txBody>
          <a:bodyPr/>
          <a:lstStyle/>
          <a:p>
            <a:r>
              <a:rPr lang="en-US" dirty="0">
                <a:solidFill>
                  <a:prstClr val="black"/>
                </a:solidFill>
              </a:rPr>
              <a:t>For two substances in the same phase, and with similar molar masses, the substance with the more complex molecular structure has the greater standard entropy.</a:t>
            </a:r>
          </a:p>
        </p:txBody>
      </p:sp>
    </p:spTree>
    <p:extLst>
      <p:ext uri="{BB962C8B-B14F-4D97-AF65-F5344CB8AC3E}">
        <p14:creationId xmlns:p14="http://schemas.microsoft.com/office/powerpoint/2010/main" val="252964676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itle 23"/>
          <p:cNvSpPr>
            <a:spLocks noGrp="1"/>
          </p:cNvSpPr>
          <p:nvPr>
            <p:ph type="title"/>
          </p:nvPr>
        </p:nvSpPr>
        <p:spPr>
          <a:xfrm>
            <a:off x="228600" y="-1"/>
            <a:ext cx="7258050" cy="533401"/>
          </a:xfrm>
        </p:spPr>
        <p:txBody>
          <a:bodyPr/>
          <a:lstStyle/>
          <a:p>
            <a:pPr indent="-457200">
              <a:tabLst>
                <a:tab pos="1200150" algn="l"/>
              </a:tabLst>
            </a:pPr>
            <a:r>
              <a:rPr lang="en-US" dirty="0">
                <a:solidFill>
                  <a:schemeClr val="bg1"/>
                </a:solidFill>
                <a:latin typeface="Calibri"/>
              </a:rPr>
              <a:t>18.3</a:t>
            </a:r>
            <a:r>
              <a:rPr lang="en-US" dirty="0">
                <a:latin typeface="Calibri"/>
              </a:rPr>
              <a:t>	Entropy Changes in a System (5)</a:t>
            </a:r>
            <a:endParaRPr lang="en-US" dirty="0"/>
          </a:p>
        </p:txBody>
      </p:sp>
      <p:pic>
        <p:nvPicPr>
          <p:cNvPr id="2" name="Picture 1" descr="Different orientations of molecules demonstrate entropy generated by movement."/>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24000" y="770861"/>
            <a:ext cx="5020056" cy="3169920"/>
          </a:xfrm>
          <a:prstGeom prst="rect">
            <a:avLst/>
          </a:prstGeom>
        </p:spPr>
      </p:pic>
      <p:pic>
        <p:nvPicPr>
          <p:cNvPr id="3" name="Picture 2" descr="Different orientations of molecules demonstrate entropy generated by movement."/>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514600" y="4114800"/>
            <a:ext cx="3374136" cy="2176272"/>
          </a:xfrm>
          <a:prstGeom prst="rect">
            <a:avLst/>
          </a:prstGeom>
        </p:spPr>
      </p:pic>
    </p:spTree>
    <p:extLst>
      <p:ext uri="{BB962C8B-B14F-4D97-AF65-F5344CB8AC3E}">
        <p14:creationId xmlns:p14="http://schemas.microsoft.com/office/powerpoint/2010/main" val="285257555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228600" y="0"/>
            <a:ext cx="8077200" cy="533401"/>
          </a:xfrm>
        </p:spPr>
        <p:txBody>
          <a:bodyPr/>
          <a:lstStyle/>
          <a:p>
            <a:pPr marL="1200150" indent="-1200150"/>
            <a:r>
              <a:rPr lang="en-US" dirty="0">
                <a:solidFill>
                  <a:schemeClr val="bg1"/>
                </a:solidFill>
                <a:latin typeface="Calibri"/>
              </a:rPr>
              <a:t>18.3</a:t>
            </a:r>
            <a:r>
              <a:rPr lang="en-US" dirty="0">
                <a:latin typeface="Calibri"/>
              </a:rPr>
              <a:t>	Entropy Changes in a System (6)</a:t>
            </a:r>
            <a:endParaRPr lang="en-US" dirty="0"/>
          </a:p>
        </p:txBody>
      </p:sp>
      <p:sp>
        <p:nvSpPr>
          <p:cNvPr id="23" name="Text Placeholder 22"/>
          <p:cNvSpPr>
            <a:spLocks noGrp="1"/>
          </p:cNvSpPr>
          <p:nvPr>
            <p:ph type="body" sz="quarter" idx="22"/>
          </p:nvPr>
        </p:nvSpPr>
        <p:spPr>
          <a:xfrm>
            <a:off x="23190" y="1066799"/>
            <a:ext cx="9120809" cy="609601"/>
          </a:xfrm>
        </p:spPr>
        <p:txBody>
          <a:bodyPr/>
          <a:lstStyle/>
          <a:p>
            <a:r>
              <a:rPr lang="en-US" dirty="0">
                <a:latin typeface="Calibri"/>
              </a:rPr>
              <a:t>Standard Entropy, </a:t>
            </a:r>
            <a:r>
              <a:rPr lang="en-US" i="1" dirty="0">
                <a:latin typeface="Calibri"/>
              </a:rPr>
              <a:t>S</a:t>
            </a:r>
            <a:r>
              <a:rPr lang="en-US" dirty="0">
                <a:latin typeface="Calibri"/>
              </a:rPr>
              <a:t>°</a:t>
            </a:r>
          </a:p>
        </p:txBody>
      </p:sp>
      <p:sp>
        <p:nvSpPr>
          <p:cNvPr id="24" name="Text Placeholder 23"/>
          <p:cNvSpPr>
            <a:spLocks noGrp="1"/>
          </p:cNvSpPr>
          <p:nvPr>
            <p:ph type="body" sz="quarter" idx="23"/>
          </p:nvPr>
        </p:nvSpPr>
        <p:spPr>
          <a:xfrm>
            <a:off x="0" y="1524000"/>
            <a:ext cx="9107557" cy="1371600"/>
          </a:xfrm>
        </p:spPr>
        <p:txBody>
          <a:bodyPr/>
          <a:lstStyle/>
          <a:p>
            <a:r>
              <a:rPr lang="en-US" dirty="0"/>
              <a:t>In cases where an element exists in two or more allotropic forms, the form in which the atoms are more mobile has the greater entropy. </a:t>
            </a:r>
            <a:endParaRPr lang="en-US" dirty="0">
              <a:solidFill>
                <a:prstClr val="black"/>
              </a:solidFill>
            </a:endParaRPr>
          </a:p>
        </p:txBody>
      </p:sp>
    </p:spTree>
    <p:extLst>
      <p:ext uri="{BB962C8B-B14F-4D97-AF65-F5344CB8AC3E}">
        <p14:creationId xmlns:p14="http://schemas.microsoft.com/office/powerpoint/2010/main" val="37346149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p:cNvSpPr>
            <a:spLocks noGrp="1"/>
          </p:cNvSpPr>
          <p:nvPr>
            <p:ph type="title"/>
          </p:nvPr>
        </p:nvSpPr>
        <p:spPr>
          <a:xfrm>
            <a:off x="228600" y="0"/>
            <a:ext cx="7162800" cy="552450"/>
          </a:xfrm>
        </p:spPr>
        <p:txBody>
          <a:bodyPr/>
          <a:lstStyle/>
          <a:p>
            <a:pPr indent="-457200">
              <a:tabLst>
                <a:tab pos="1200150" algn="l"/>
              </a:tabLst>
            </a:pPr>
            <a:r>
              <a:rPr lang="en-US" dirty="0">
                <a:solidFill>
                  <a:schemeClr val="bg1"/>
                </a:solidFill>
                <a:latin typeface="Calibri"/>
              </a:rPr>
              <a:t>18.3</a:t>
            </a:r>
            <a:r>
              <a:rPr lang="en-US" dirty="0">
                <a:latin typeface="Calibri"/>
              </a:rPr>
              <a:t>	Entropy Changes in a System (7)</a:t>
            </a:r>
            <a:endParaRPr lang="en-US" dirty="0"/>
          </a:p>
        </p:txBody>
      </p:sp>
      <p:sp>
        <p:nvSpPr>
          <p:cNvPr id="13" name="Text Placeholder 12"/>
          <p:cNvSpPr>
            <a:spLocks noGrp="1"/>
          </p:cNvSpPr>
          <p:nvPr>
            <p:ph type="body" sz="quarter" idx="22"/>
          </p:nvPr>
        </p:nvSpPr>
        <p:spPr/>
        <p:txBody>
          <a:bodyPr/>
          <a:lstStyle/>
          <a:p>
            <a:r>
              <a:rPr lang="en-US" dirty="0"/>
              <a:t>Standard Entropy, </a:t>
            </a:r>
            <a:r>
              <a:rPr lang="en-US" i="1" dirty="0"/>
              <a:t>S</a:t>
            </a:r>
            <a:r>
              <a:rPr lang="en-US" dirty="0"/>
              <a:t>°</a:t>
            </a:r>
          </a:p>
        </p:txBody>
      </p:sp>
      <mc:AlternateContent xmlns:mc="http://schemas.openxmlformats.org/markup-compatibility/2006" xmlns:a14="http://schemas.microsoft.com/office/drawing/2010/main">
        <mc:Choice Requires="a14">
          <p:sp>
            <p:nvSpPr>
              <p:cNvPr id="15" name="Text Placeholder 14"/>
              <p:cNvSpPr>
                <a:spLocks noGrp="1"/>
              </p:cNvSpPr>
              <p:nvPr>
                <p:ph type="body" sz="quarter" idx="23"/>
              </p:nvPr>
            </p:nvSpPr>
            <p:spPr>
              <a:xfrm>
                <a:off x="36442" y="1638302"/>
                <a:ext cx="9107557" cy="4038600"/>
              </a:xfrm>
            </p:spPr>
            <p:txBody>
              <a:bodyPr/>
              <a:lstStyle/>
              <a:p>
                <a:pPr marL="2463800" algn="ctr">
                  <a:spcAft>
                    <a:spcPts val="2000"/>
                  </a:spcAft>
                </a:pPr>
                <a14:m>
                  <m:oMathPara xmlns:m="http://schemas.openxmlformats.org/officeDocument/2006/math">
                    <m:oMathParaPr>
                      <m:jc m:val="left"/>
                    </m:oMathParaPr>
                    <m:oMath xmlns:m="http://schemas.openxmlformats.org/officeDocument/2006/math">
                      <m:r>
                        <a:rPr lang="en-US" b="0" i="1" smtClean="0">
                          <a:latin typeface="Cambria Math" panose="02040503050406030204" pitchFamily="18" charset="0"/>
                        </a:rPr>
                        <m:t>𝑎</m:t>
                      </m:r>
                      <m:r>
                        <m:rPr>
                          <m:sty m:val="p"/>
                        </m:rPr>
                        <a:rPr lang="en-US" b="0" i="0" smtClean="0">
                          <a:latin typeface="Cambria Math" panose="02040503050406030204" pitchFamily="18" charset="0"/>
                        </a:rPr>
                        <m:t>A</m:t>
                      </m:r>
                      <m:r>
                        <a:rPr lang="en-US" b="0" i="1" smtClean="0">
                          <a:latin typeface="Cambria Math" panose="02040503050406030204" pitchFamily="18" charset="0"/>
                        </a:rPr>
                        <m:t>+</m:t>
                      </m:r>
                      <m:r>
                        <a:rPr lang="en-US" b="0" i="1" smtClean="0">
                          <a:latin typeface="Cambria Math" panose="02040503050406030204" pitchFamily="18" charset="0"/>
                        </a:rPr>
                        <m:t>𝑏</m:t>
                      </m:r>
                      <m:r>
                        <m:rPr>
                          <m:sty m:val="p"/>
                        </m:rPr>
                        <a:rPr lang="en-US" b="0" i="0" smtClean="0">
                          <a:latin typeface="Cambria Math" panose="02040503050406030204" pitchFamily="18" charset="0"/>
                        </a:rPr>
                        <m:t>B</m:t>
                      </m:r>
                      <m:r>
                        <a:rPr lang="en-US" b="0" i="1" smtClean="0">
                          <a:latin typeface="Cambria Math" panose="02040503050406030204" pitchFamily="18" charset="0"/>
                          <a:ea typeface="Cambria Math" panose="02040503050406030204" pitchFamily="18" charset="0"/>
                        </a:rPr>
                        <m:t>→</m:t>
                      </m:r>
                      <m:r>
                        <a:rPr lang="en-US" b="0" i="1" smtClean="0">
                          <a:latin typeface="Cambria Math" panose="02040503050406030204" pitchFamily="18" charset="0"/>
                          <a:ea typeface="Cambria Math" panose="02040503050406030204" pitchFamily="18" charset="0"/>
                        </a:rPr>
                        <m:t>𝑐</m:t>
                      </m:r>
                      <m:r>
                        <m:rPr>
                          <m:sty m:val="p"/>
                        </m:rPr>
                        <a:rPr lang="en-US" b="0" i="0" smtClean="0">
                          <a:latin typeface="Cambria Math" panose="02040503050406030204" pitchFamily="18" charset="0"/>
                          <a:ea typeface="Cambria Math" panose="02040503050406030204" pitchFamily="18" charset="0"/>
                        </a:rPr>
                        <m:t>C</m:t>
                      </m:r>
                      <m:r>
                        <a:rPr lang="en-US" b="0" i="1" smtClean="0">
                          <a:latin typeface="Cambria Math" panose="02040503050406030204" pitchFamily="18" charset="0"/>
                          <a:ea typeface="Cambria Math" panose="02040503050406030204" pitchFamily="18" charset="0"/>
                        </a:rPr>
                        <m:t>+</m:t>
                      </m:r>
                      <m:r>
                        <a:rPr lang="en-US" b="0" i="1" smtClean="0">
                          <a:latin typeface="Cambria Math" panose="02040503050406030204" pitchFamily="18" charset="0"/>
                          <a:ea typeface="Cambria Math" panose="02040503050406030204" pitchFamily="18" charset="0"/>
                        </a:rPr>
                        <m:t>𝑑</m:t>
                      </m:r>
                      <m:r>
                        <m:rPr>
                          <m:sty m:val="p"/>
                        </m:rPr>
                        <a:rPr lang="en-US" b="0" i="0" smtClean="0">
                          <a:latin typeface="Cambria Math" panose="02040503050406030204" pitchFamily="18" charset="0"/>
                          <a:ea typeface="Cambria Math" panose="02040503050406030204" pitchFamily="18" charset="0"/>
                        </a:rPr>
                        <m:t>D</m:t>
                      </m:r>
                    </m:oMath>
                  </m:oMathPara>
                </a14:m>
                <a:endParaRPr lang="en-US" b="0" dirty="0">
                  <a:ea typeface="Cambria Math" panose="02040503050406030204" pitchFamily="18" charset="0"/>
                </a:endParaRPr>
              </a:p>
              <a:p>
                <a:pPr algn="ctr">
                  <a:spcAft>
                    <a:spcPts val="5000"/>
                  </a:spcAft>
                </a:pPr>
                <a14:m>
                  <m:oMathPara xmlns:m="http://schemas.openxmlformats.org/officeDocument/2006/math">
                    <m:oMathParaPr>
                      <m:jc m:val="centerGroup"/>
                    </m:oMathParaPr>
                    <m:oMath xmlns:m="http://schemas.openxmlformats.org/officeDocument/2006/math">
                      <m:r>
                        <a:rPr lang="en-US" i="1" smtClean="0">
                          <a:latin typeface="Cambria Math" panose="02040503050406030204" pitchFamily="18" charset="0"/>
                          <a:ea typeface="Cambria Math" panose="02040503050406030204" pitchFamily="18" charset="0"/>
                        </a:rPr>
                        <m:t>∆</m:t>
                      </m:r>
                      <m:sSubSup>
                        <m:sSubSupPr>
                          <m:ctrlPr>
                            <a:rPr lang="en-US" i="1" smtClean="0">
                              <a:latin typeface="Cambria Math" panose="02040503050406030204" pitchFamily="18" charset="0"/>
                              <a:ea typeface="Cambria Math" panose="02040503050406030204" pitchFamily="18" charset="0"/>
                            </a:rPr>
                          </m:ctrlPr>
                        </m:sSubSupPr>
                        <m:e>
                          <m:r>
                            <a:rPr lang="en-US" b="0" i="1" smtClean="0">
                              <a:latin typeface="Cambria Math" panose="02040503050406030204" pitchFamily="18" charset="0"/>
                              <a:ea typeface="Cambria Math" panose="02040503050406030204" pitchFamily="18" charset="0"/>
                            </a:rPr>
                            <m:t>𝑆</m:t>
                          </m:r>
                        </m:e>
                        <m:sub>
                          <m:r>
                            <m:rPr>
                              <m:sty m:val="p"/>
                            </m:rPr>
                            <a:rPr lang="en-US" b="0" i="0" smtClean="0">
                              <a:latin typeface="Cambria Math" panose="02040503050406030204" pitchFamily="18" charset="0"/>
                              <a:ea typeface="Cambria Math" panose="02040503050406030204" pitchFamily="18" charset="0"/>
                            </a:rPr>
                            <m:t>rxn</m:t>
                          </m:r>
                        </m:sub>
                        <m:sup>
                          <m:r>
                            <a:rPr lang="en-US" i="1" smtClean="0">
                              <a:latin typeface="Cambria Math" panose="02040503050406030204" pitchFamily="18" charset="0"/>
                              <a:ea typeface="Cambria Math" panose="02040503050406030204" pitchFamily="18" charset="0"/>
                            </a:rPr>
                            <m:t>°</m:t>
                          </m:r>
                        </m:sup>
                      </m:sSubSup>
                      <m:r>
                        <a:rPr lang="en-US" i="1" smtClean="0">
                          <a:latin typeface="Cambria Math" panose="02040503050406030204" pitchFamily="18" charset="0"/>
                          <a:ea typeface="Cambria Math" panose="02040503050406030204" pitchFamily="18" charset="0"/>
                        </a:rPr>
                        <m:t>=</m:t>
                      </m:r>
                      <m:d>
                        <m:dPr>
                          <m:begChr m:val="["/>
                          <m:endChr m:val="]"/>
                          <m:ctrlPr>
                            <a:rPr lang="en-US" i="1" smtClean="0">
                              <a:latin typeface="Cambria Math" panose="02040503050406030204" pitchFamily="18" charset="0"/>
                              <a:ea typeface="Cambria Math" panose="02040503050406030204" pitchFamily="18" charset="0"/>
                            </a:rPr>
                          </m:ctrlPr>
                        </m:dPr>
                        <m:e>
                          <m:r>
                            <a:rPr lang="en-US" b="0" i="1" smtClean="0">
                              <a:latin typeface="Cambria Math" panose="02040503050406030204" pitchFamily="18" charset="0"/>
                              <a:ea typeface="Cambria Math" panose="02040503050406030204" pitchFamily="18" charset="0"/>
                            </a:rPr>
                            <m:t>𝑐𝑆</m:t>
                          </m:r>
                          <m:r>
                            <a:rPr lang="en-US" b="0" i="1" smtClean="0">
                              <a:latin typeface="Cambria Math" panose="02040503050406030204" pitchFamily="18" charset="0"/>
                              <a:ea typeface="Cambria Math" panose="02040503050406030204" pitchFamily="18" charset="0"/>
                            </a:rPr>
                            <m:t>°</m:t>
                          </m:r>
                          <m:d>
                            <m:dPr>
                              <m:ctrlPr>
                                <a:rPr lang="en-US" b="0" i="1" smtClean="0">
                                  <a:latin typeface="Cambria Math" panose="02040503050406030204" pitchFamily="18" charset="0"/>
                                  <a:ea typeface="Cambria Math" panose="02040503050406030204" pitchFamily="18" charset="0"/>
                                </a:rPr>
                              </m:ctrlPr>
                            </m:dPr>
                            <m:e>
                              <m:r>
                                <m:rPr>
                                  <m:sty m:val="p"/>
                                </m:rPr>
                                <a:rPr lang="en-US" b="0" i="0" smtClean="0">
                                  <a:latin typeface="Cambria Math" panose="02040503050406030204" pitchFamily="18" charset="0"/>
                                  <a:ea typeface="Cambria Math" panose="02040503050406030204" pitchFamily="18" charset="0"/>
                                </a:rPr>
                                <m:t>C</m:t>
                              </m:r>
                            </m:e>
                          </m:d>
                          <m:r>
                            <a:rPr lang="en-US" b="0" i="1" smtClean="0">
                              <a:latin typeface="Cambria Math" panose="02040503050406030204" pitchFamily="18" charset="0"/>
                              <a:ea typeface="Cambria Math" panose="02040503050406030204" pitchFamily="18" charset="0"/>
                            </a:rPr>
                            <m:t>+</m:t>
                          </m:r>
                          <m:r>
                            <a:rPr lang="en-US" b="0" i="1" smtClean="0">
                              <a:latin typeface="Cambria Math" panose="02040503050406030204" pitchFamily="18" charset="0"/>
                              <a:ea typeface="Cambria Math" panose="02040503050406030204" pitchFamily="18" charset="0"/>
                            </a:rPr>
                            <m:t>𝑑𝑆</m:t>
                          </m:r>
                          <m:r>
                            <a:rPr lang="en-US" b="0" i="1" smtClean="0">
                              <a:latin typeface="Cambria Math" panose="02040503050406030204" pitchFamily="18" charset="0"/>
                              <a:ea typeface="Cambria Math" panose="02040503050406030204" pitchFamily="18" charset="0"/>
                            </a:rPr>
                            <m:t>°(</m:t>
                          </m:r>
                          <m:r>
                            <m:rPr>
                              <m:sty m:val="p"/>
                            </m:rPr>
                            <a:rPr lang="en-US" b="0" i="0" smtClean="0">
                              <a:latin typeface="Cambria Math" panose="02040503050406030204" pitchFamily="18" charset="0"/>
                              <a:ea typeface="Cambria Math" panose="02040503050406030204" pitchFamily="18" charset="0"/>
                            </a:rPr>
                            <m:t>D</m:t>
                          </m:r>
                          <m:r>
                            <a:rPr lang="en-US" b="0" i="1" smtClean="0">
                              <a:latin typeface="Cambria Math" panose="02040503050406030204" pitchFamily="18" charset="0"/>
                              <a:ea typeface="Cambria Math" panose="02040503050406030204" pitchFamily="18" charset="0"/>
                            </a:rPr>
                            <m:t>)</m:t>
                          </m:r>
                        </m:e>
                      </m:d>
                      <m:r>
                        <a:rPr lang="en-US" b="0" i="1" smtClean="0">
                          <a:latin typeface="Cambria Math" panose="02040503050406030204" pitchFamily="18" charset="0"/>
                          <a:ea typeface="Cambria Math" panose="02040503050406030204" pitchFamily="18" charset="0"/>
                        </a:rPr>
                        <m:t>−</m:t>
                      </m:r>
                      <m:d>
                        <m:dPr>
                          <m:begChr m:val="["/>
                          <m:endChr m:val="]"/>
                          <m:ctrlPr>
                            <a:rPr lang="en-US" b="0" i="1" smtClean="0">
                              <a:latin typeface="Cambria Math" panose="02040503050406030204" pitchFamily="18" charset="0"/>
                              <a:ea typeface="Cambria Math" panose="02040503050406030204" pitchFamily="18" charset="0"/>
                            </a:rPr>
                          </m:ctrlPr>
                        </m:dPr>
                        <m:e>
                          <m:r>
                            <a:rPr lang="en-US" b="0" i="1" smtClean="0">
                              <a:latin typeface="Cambria Math" panose="02040503050406030204" pitchFamily="18" charset="0"/>
                              <a:ea typeface="Cambria Math" panose="02040503050406030204" pitchFamily="18" charset="0"/>
                            </a:rPr>
                            <m:t>𝑎𝑆</m:t>
                          </m:r>
                          <m:r>
                            <a:rPr lang="en-US" b="0" i="1" smtClean="0">
                              <a:latin typeface="Cambria Math" panose="02040503050406030204" pitchFamily="18" charset="0"/>
                              <a:ea typeface="Cambria Math" panose="02040503050406030204" pitchFamily="18" charset="0"/>
                            </a:rPr>
                            <m:t>°</m:t>
                          </m:r>
                          <m:d>
                            <m:dPr>
                              <m:ctrlPr>
                                <a:rPr lang="en-US" b="0" i="1" smtClean="0">
                                  <a:latin typeface="Cambria Math" panose="02040503050406030204" pitchFamily="18" charset="0"/>
                                  <a:ea typeface="Cambria Math" panose="02040503050406030204" pitchFamily="18" charset="0"/>
                                </a:rPr>
                              </m:ctrlPr>
                            </m:dPr>
                            <m:e>
                              <m:r>
                                <m:rPr>
                                  <m:sty m:val="p"/>
                                </m:rPr>
                                <a:rPr lang="en-US" b="0" i="0" smtClean="0">
                                  <a:latin typeface="Cambria Math" panose="02040503050406030204" pitchFamily="18" charset="0"/>
                                  <a:ea typeface="Cambria Math" panose="02040503050406030204" pitchFamily="18" charset="0"/>
                                </a:rPr>
                                <m:t>A</m:t>
                              </m:r>
                            </m:e>
                          </m:d>
                          <m:r>
                            <a:rPr lang="en-US" b="0" i="1" smtClean="0">
                              <a:latin typeface="Cambria Math" panose="02040503050406030204" pitchFamily="18" charset="0"/>
                              <a:ea typeface="Cambria Math" panose="02040503050406030204" pitchFamily="18" charset="0"/>
                            </a:rPr>
                            <m:t>+</m:t>
                          </m:r>
                          <m:r>
                            <a:rPr lang="en-US" b="0" i="1" smtClean="0">
                              <a:latin typeface="Cambria Math" panose="02040503050406030204" pitchFamily="18" charset="0"/>
                              <a:ea typeface="Cambria Math" panose="02040503050406030204" pitchFamily="18" charset="0"/>
                            </a:rPr>
                            <m:t>𝑏𝑆</m:t>
                          </m:r>
                          <m:r>
                            <a:rPr lang="en-US" b="0" i="1" smtClean="0">
                              <a:latin typeface="Cambria Math" panose="02040503050406030204" pitchFamily="18" charset="0"/>
                              <a:ea typeface="Cambria Math" panose="02040503050406030204" pitchFamily="18" charset="0"/>
                            </a:rPr>
                            <m:t>°(</m:t>
                          </m:r>
                          <m:r>
                            <m:rPr>
                              <m:sty m:val="p"/>
                            </m:rPr>
                            <a:rPr lang="en-US" b="0" i="0" smtClean="0">
                              <a:latin typeface="Cambria Math" panose="02040503050406030204" pitchFamily="18" charset="0"/>
                              <a:ea typeface="Cambria Math" panose="02040503050406030204" pitchFamily="18" charset="0"/>
                            </a:rPr>
                            <m:t>B</m:t>
                          </m:r>
                          <m:r>
                            <a:rPr lang="en-US" b="0" i="1" smtClean="0">
                              <a:latin typeface="Cambria Math" panose="02040503050406030204" pitchFamily="18" charset="0"/>
                              <a:ea typeface="Cambria Math" panose="02040503050406030204" pitchFamily="18" charset="0"/>
                            </a:rPr>
                            <m:t>)</m:t>
                          </m:r>
                        </m:e>
                      </m:d>
                    </m:oMath>
                  </m:oMathPara>
                </a14:m>
                <a:endParaRPr lang="en-US" dirty="0"/>
              </a:p>
              <a:p>
                <a:pPr algn="ctr">
                  <a:spcAft>
                    <a:spcPts val="2800"/>
                  </a:spcAft>
                </a:pPr>
                <a14:m>
                  <m:oMathPara xmlns:m="http://schemas.openxmlformats.org/officeDocument/2006/math">
                    <m:oMathParaPr>
                      <m:jc m:val="centerGroup"/>
                    </m:oMathParaPr>
                    <m:oMath xmlns:m="http://schemas.openxmlformats.org/officeDocument/2006/math">
                      <m:r>
                        <a:rPr lang="en-US" i="1" smtClean="0">
                          <a:latin typeface="Cambria Math" panose="02040503050406030204" pitchFamily="18" charset="0"/>
                          <a:ea typeface="Cambria Math" panose="02040503050406030204" pitchFamily="18" charset="0"/>
                        </a:rPr>
                        <m:t>∆</m:t>
                      </m:r>
                      <m:sSubSup>
                        <m:sSubSupPr>
                          <m:ctrlPr>
                            <a:rPr lang="en-US" i="1">
                              <a:latin typeface="Cambria Math" panose="02040503050406030204" pitchFamily="18" charset="0"/>
                              <a:ea typeface="Cambria Math" panose="02040503050406030204" pitchFamily="18" charset="0"/>
                            </a:rPr>
                          </m:ctrlPr>
                        </m:sSubSupPr>
                        <m:e>
                          <m:r>
                            <a:rPr lang="en-US" i="1">
                              <a:latin typeface="Cambria Math" panose="02040503050406030204" pitchFamily="18" charset="0"/>
                              <a:ea typeface="Cambria Math" panose="02040503050406030204" pitchFamily="18" charset="0"/>
                            </a:rPr>
                            <m:t>𝑆</m:t>
                          </m:r>
                        </m:e>
                        <m:sub>
                          <m:r>
                            <m:rPr>
                              <m:sty m:val="p"/>
                            </m:rPr>
                            <a:rPr lang="en-US">
                              <a:latin typeface="Cambria Math" panose="02040503050406030204" pitchFamily="18" charset="0"/>
                              <a:ea typeface="Cambria Math" panose="02040503050406030204" pitchFamily="18" charset="0"/>
                            </a:rPr>
                            <m:t>rxn</m:t>
                          </m:r>
                        </m:sub>
                        <m:sup>
                          <m:r>
                            <a:rPr lang="en-US" i="1">
                              <a:latin typeface="Cambria Math" panose="02040503050406030204" pitchFamily="18" charset="0"/>
                              <a:ea typeface="Cambria Math" panose="02040503050406030204" pitchFamily="18" charset="0"/>
                            </a:rPr>
                            <m:t>°</m:t>
                          </m:r>
                        </m:sup>
                      </m:sSubSup>
                      <m:r>
                        <a:rPr lang="en-US" i="1" smtClean="0">
                          <a:latin typeface="Cambria Math" panose="02040503050406030204" pitchFamily="18" charset="0"/>
                          <a:ea typeface="Cambria Math" panose="02040503050406030204" pitchFamily="18" charset="0"/>
                        </a:rPr>
                        <m:t>=∑</m:t>
                      </m:r>
                      <m:r>
                        <a:rPr lang="en-US" b="0" i="1" smtClean="0">
                          <a:latin typeface="Cambria Math" panose="02040503050406030204" pitchFamily="18" charset="0"/>
                          <a:ea typeface="Cambria Math" panose="02040503050406030204" pitchFamily="18" charset="0"/>
                        </a:rPr>
                        <m:t>𝑛</m:t>
                      </m:r>
                      <m:sSup>
                        <m:sSupPr>
                          <m:ctrlPr>
                            <a:rPr lang="en-US" b="0" i="1" smtClean="0">
                              <a:latin typeface="Cambria Math" panose="02040503050406030204" pitchFamily="18" charset="0"/>
                              <a:ea typeface="Cambria Math" panose="02040503050406030204" pitchFamily="18" charset="0"/>
                            </a:rPr>
                          </m:ctrlPr>
                        </m:sSupPr>
                        <m:e>
                          <m:r>
                            <a:rPr lang="en-US" b="0" i="1" smtClean="0">
                              <a:latin typeface="Cambria Math" panose="02040503050406030204" pitchFamily="18" charset="0"/>
                              <a:ea typeface="Cambria Math" panose="02040503050406030204" pitchFamily="18" charset="0"/>
                            </a:rPr>
                            <m:t>𝑆</m:t>
                          </m:r>
                        </m:e>
                        <m:sup>
                          <m:r>
                            <a:rPr lang="en-US" b="0" i="1" smtClean="0">
                              <a:latin typeface="Cambria Math" panose="02040503050406030204" pitchFamily="18" charset="0"/>
                              <a:ea typeface="Cambria Math" panose="02040503050406030204" pitchFamily="18" charset="0"/>
                            </a:rPr>
                            <m:t>∘</m:t>
                          </m:r>
                        </m:sup>
                      </m:sSup>
                      <m:d>
                        <m:dPr>
                          <m:ctrlPr>
                            <a:rPr lang="en-US" b="0" i="1" smtClean="0">
                              <a:latin typeface="Cambria Math" panose="02040503050406030204" pitchFamily="18" charset="0"/>
                              <a:ea typeface="Cambria Math" panose="02040503050406030204" pitchFamily="18" charset="0"/>
                            </a:rPr>
                          </m:ctrlPr>
                        </m:dPr>
                        <m:e>
                          <m:r>
                            <m:rPr>
                              <m:sty m:val="p"/>
                            </m:rPr>
                            <a:rPr lang="en-US" b="0" i="0" smtClean="0">
                              <a:latin typeface="Cambria Math" panose="02040503050406030204" pitchFamily="18" charset="0"/>
                              <a:ea typeface="Cambria Math" panose="02040503050406030204" pitchFamily="18" charset="0"/>
                            </a:rPr>
                            <m:t>products</m:t>
                          </m:r>
                        </m:e>
                      </m:d>
                      <m:r>
                        <a:rPr lang="en-US" b="0" i="1" smtClean="0">
                          <a:latin typeface="Cambria Math" panose="02040503050406030204" pitchFamily="18" charset="0"/>
                          <a:ea typeface="Cambria Math" panose="02040503050406030204" pitchFamily="18" charset="0"/>
                        </a:rPr>
                        <m:t>−∑</m:t>
                      </m:r>
                      <m:r>
                        <a:rPr lang="en-US" b="0" i="1" smtClean="0">
                          <a:latin typeface="Cambria Math" panose="02040503050406030204" pitchFamily="18" charset="0"/>
                          <a:ea typeface="Cambria Math" panose="02040503050406030204" pitchFamily="18" charset="0"/>
                        </a:rPr>
                        <m:t>𝑚</m:t>
                      </m:r>
                      <m:sSup>
                        <m:sSupPr>
                          <m:ctrlPr>
                            <a:rPr lang="en-US" b="0" i="1" smtClean="0">
                              <a:latin typeface="Cambria Math" panose="02040503050406030204" pitchFamily="18" charset="0"/>
                              <a:ea typeface="Cambria Math" panose="02040503050406030204" pitchFamily="18" charset="0"/>
                            </a:rPr>
                          </m:ctrlPr>
                        </m:sSupPr>
                        <m:e>
                          <m:r>
                            <a:rPr lang="en-US" b="0" i="1" smtClean="0">
                              <a:latin typeface="Cambria Math" panose="02040503050406030204" pitchFamily="18" charset="0"/>
                              <a:ea typeface="Cambria Math" panose="02040503050406030204" pitchFamily="18" charset="0"/>
                            </a:rPr>
                            <m:t>𝑆</m:t>
                          </m:r>
                        </m:e>
                        <m:sup>
                          <m:r>
                            <a:rPr lang="en-US" b="0" i="1" smtClean="0">
                              <a:latin typeface="Cambria Math" panose="02040503050406030204" pitchFamily="18" charset="0"/>
                              <a:ea typeface="Cambria Math" panose="02040503050406030204" pitchFamily="18" charset="0"/>
                            </a:rPr>
                            <m:t>∘</m:t>
                          </m:r>
                        </m:sup>
                      </m:sSup>
                      <m:d>
                        <m:dPr>
                          <m:ctrlPr>
                            <a:rPr lang="en-US" b="0" i="1" smtClean="0">
                              <a:latin typeface="Cambria Math" panose="02040503050406030204" pitchFamily="18" charset="0"/>
                              <a:ea typeface="Cambria Math" panose="02040503050406030204" pitchFamily="18" charset="0"/>
                            </a:rPr>
                          </m:ctrlPr>
                        </m:dPr>
                        <m:e>
                          <m:r>
                            <m:rPr>
                              <m:sty m:val="p"/>
                            </m:rPr>
                            <a:rPr lang="en-US" b="0" i="0" smtClean="0">
                              <a:latin typeface="Cambria Math" panose="02040503050406030204" pitchFamily="18" charset="0"/>
                              <a:ea typeface="Cambria Math" panose="02040503050406030204" pitchFamily="18" charset="0"/>
                            </a:rPr>
                            <m:t>reactants</m:t>
                          </m:r>
                        </m:e>
                      </m:d>
                    </m:oMath>
                  </m:oMathPara>
                </a14:m>
                <a:endParaRPr lang="en-US" dirty="0"/>
              </a:p>
            </p:txBody>
          </p:sp>
        </mc:Choice>
        <mc:Fallback xmlns="">
          <p:sp>
            <p:nvSpPr>
              <p:cNvPr id="15" name="Text Placeholder 14"/>
              <p:cNvSpPr>
                <a:spLocks noGrp="1" noRot="1" noChangeAspect="1" noMove="1" noResize="1" noEditPoints="1" noAdjustHandles="1" noChangeArrowheads="1" noChangeShapeType="1" noTextEdit="1"/>
              </p:cNvSpPr>
              <p:nvPr>
                <p:ph type="body" sz="quarter" idx="23"/>
              </p:nvPr>
            </p:nvSpPr>
            <p:spPr>
              <a:xfrm>
                <a:off x="36442" y="1638302"/>
                <a:ext cx="9107557" cy="4038600"/>
              </a:xfrm>
              <a:blipFill>
                <a:blip r:embed="rId2"/>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11004521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0" y="228600"/>
            <a:ext cx="5791200" cy="533400"/>
          </a:xfrm>
        </p:spPr>
        <p:txBody>
          <a:bodyPr/>
          <a:lstStyle/>
          <a:p>
            <a:pPr algn="ctr">
              <a:tabLst>
                <a:tab pos="3314700" algn="l"/>
                <a:tab pos="3429000" algn="l"/>
              </a:tabLst>
            </a:pPr>
            <a:r>
              <a:rPr lang="en-US" b="1" kern="0" dirty="0">
                <a:solidFill>
                  <a:srgbClr val="FFF799"/>
                </a:solidFill>
              </a:rPr>
              <a:t>SAMPLE PROBLEM	</a:t>
            </a:r>
            <a:r>
              <a:rPr lang="en-US" b="1" kern="0" dirty="0">
                <a:solidFill>
                  <a:schemeClr val="bg1"/>
                </a:solidFill>
              </a:rPr>
              <a:t>18.2	</a:t>
            </a:r>
            <a:r>
              <a:rPr lang="en-US" b="1" dirty="0">
                <a:solidFill>
                  <a:schemeClr val="bg1"/>
                </a:solidFill>
              </a:rPr>
              <a:t>Setup</a:t>
            </a:r>
            <a:endParaRPr lang="en-US" dirty="0"/>
          </a:p>
        </p:txBody>
      </p:sp>
      <mc:AlternateContent xmlns:mc="http://schemas.openxmlformats.org/markup-compatibility/2006" xmlns:a14="http://schemas.microsoft.com/office/drawing/2010/main">
        <mc:Choice Requires="a14">
          <p:sp>
            <p:nvSpPr>
              <p:cNvPr id="25" name="Text Placeholder 24"/>
              <p:cNvSpPr>
                <a:spLocks noGrp="1"/>
              </p:cNvSpPr>
              <p:nvPr>
                <p:ph type="body" sz="quarter" idx="22"/>
              </p:nvPr>
            </p:nvSpPr>
            <p:spPr>
              <a:xfrm>
                <a:off x="0" y="952500"/>
                <a:ext cx="9144000" cy="5448300"/>
              </a:xfrm>
            </p:spPr>
            <p:txBody>
              <a:bodyPr/>
              <a:lstStyle/>
              <a:p>
                <a:r>
                  <a:rPr lang="en-US" dirty="0"/>
                  <a:t>From the standard entropy values in Appendix 2, calculate the standard entropy changes for the following reactions at </a:t>
                </a:r>
                <a14:m>
                  <m:oMath xmlns:m="http://schemas.openxmlformats.org/officeDocument/2006/math">
                    <m:r>
                      <a:rPr lang="en-US" i="0" dirty="0" smtClean="0">
                        <a:latin typeface="Cambria Math" panose="02040503050406030204" pitchFamily="18" charset="0"/>
                      </a:rPr>
                      <m:t>25°</m:t>
                    </m:r>
                    <m:r>
                      <m:rPr>
                        <m:sty m:val="p"/>
                      </m:rPr>
                      <a:rPr lang="en-US" i="0" dirty="0" smtClean="0">
                        <a:latin typeface="Cambria Math" panose="02040503050406030204" pitchFamily="18" charset="0"/>
                      </a:rPr>
                      <m:t>C</m:t>
                    </m:r>
                  </m:oMath>
                </a14:m>
                <a:r>
                  <a:rPr lang="en-US" dirty="0"/>
                  <a:t>:</a:t>
                </a:r>
              </a:p>
              <a:p>
                <a:pPr marL="2346325" indent="-514350">
                  <a:buFontTx/>
                  <a:buAutoNum type="alphaLcParenBoth"/>
                </a:pPr>
                <a14:m>
                  <m:oMath xmlns:m="http://schemas.openxmlformats.org/officeDocument/2006/math">
                    <m:r>
                      <m:rPr>
                        <m:sty m:val="p"/>
                      </m:rPr>
                      <a:rPr lang="en-US">
                        <a:latin typeface="Cambria Math" panose="02040503050406030204" pitchFamily="18" charset="0"/>
                      </a:rPr>
                      <m:t>CaC</m:t>
                    </m:r>
                    <m:sSub>
                      <m:sSubPr>
                        <m:ctrlPr>
                          <a:rPr lang="en-US" i="1">
                            <a:latin typeface="Cambria Math" panose="02040503050406030204" pitchFamily="18" charset="0"/>
                          </a:rPr>
                        </m:ctrlPr>
                      </m:sSubPr>
                      <m:e>
                        <m:r>
                          <m:rPr>
                            <m:sty m:val="p"/>
                          </m:rPr>
                          <a:rPr lang="en-US">
                            <a:latin typeface="Cambria Math" panose="02040503050406030204" pitchFamily="18" charset="0"/>
                          </a:rPr>
                          <m:t>O</m:t>
                        </m:r>
                      </m:e>
                      <m:sub>
                        <m:r>
                          <a:rPr lang="en-US">
                            <a:latin typeface="Cambria Math" panose="02040503050406030204" pitchFamily="18" charset="0"/>
                          </a:rPr>
                          <m:t>3</m:t>
                        </m:r>
                      </m:sub>
                    </m:sSub>
                    <m:d>
                      <m:dPr>
                        <m:ctrlPr>
                          <a:rPr lang="en-US" i="1">
                            <a:latin typeface="Cambria Math" panose="02040503050406030204" pitchFamily="18" charset="0"/>
                          </a:rPr>
                        </m:ctrlPr>
                      </m:dPr>
                      <m:e>
                        <m:r>
                          <a:rPr lang="en-US" i="1">
                            <a:latin typeface="Cambria Math" panose="02040503050406030204" pitchFamily="18" charset="0"/>
                          </a:rPr>
                          <m:t>𝑠</m:t>
                        </m:r>
                      </m:e>
                    </m:d>
                    <m:r>
                      <a:rPr lang="en-US" i="1">
                        <a:latin typeface="Cambria Math" panose="02040503050406030204" pitchFamily="18" charset="0"/>
                        <a:ea typeface="Cambria Math" panose="02040503050406030204" pitchFamily="18" charset="0"/>
                      </a:rPr>
                      <m:t>⟶</m:t>
                    </m:r>
                    <m:r>
                      <m:rPr>
                        <m:sty m:val="p"/>
                      </m:rPr>
                      <a:rPr lang="en-US">
                        <a:latin typeface="Cambria Math" panose="02040503050406030204" pitchFamily="18" charset="0"/>
                        <a:ea typeface="Cambria Math" panose="02040503050406030204" pitchFamily="18" charset="0"/>
                      </a:rPr>
                      <m:t>CaO</m:t>
                    </m:r>
                    <m:d>
                      <m:dPr>
                        <m:ctrlPr>
                          <a:rPr lang="en-US" i="1">
                            <a:latin typeface="Cambria Math" panose="02040503050406030204" pitchFamily="18" charset="0"/>
                            <a:ea typeface="Cambria Math" panose="02040503050406030204" pitchFamily="18" charset="0"/>
                          </a:rPr>
                        </m:ctrlPr>
                      </m:dPr>
                      <m:e>
                        <m:r>
                          <a:rPr lang="en-US" i="1">
                            <a:latin typeface="Cambria Math" panose="02040503050406030204" pitchFamily="18" charset="0"/>
                            <a:ea typeface="Cambria Math" panose="02040503050406030204" pitchFamily="18" charset="0"/>
                          </a:rPr>
                          <m:t>𝑠</m:t>
                        </m:r>
                      </m:e>
                    </m:d>
                    <m:r>
                      <a:rPr lang="en-US" i="1">
                        <a:latin typeface="Cambria Math" panose="02040503050406030204" pitchFamily="18" charset="0"/>
                        <a:ea typeface="Cambria Math" panose="02040503050406030204" pitchFamily="18" charset="0"/>
                      </a:rPr>
                      <m:t>+</m:t>
                    </m:r>
                    <m:r>
                      <m:rPr>
                        <m:sty m:val="p"/>
                      </m:rPr>
                      <a:rPr lang="en-US">
                        <a:latin typeface="Cambria Math" panose="02040503050406030204" pitchFamily="18" charset="0"/>
                        <a:ea typeface="Cambria Math" panose="02040503050406030204" pitchFamily="18" charset="0"/>
                      </a:rPr>
                      <m:t>C</m:t>
                    </m:r>
                    <m:sSub>
                      <m:sSubPr>
                        <m:ctrlPr>
                          <a:rPr lang="en-US" i="1">
                            <a:latin typeface="Cambria Math" panose="02040503050406030204" pitchFamily="18" charset="0"/>
                            <a:ea typeface="Cambria Math" panose="02040503050406030204" pitchFamily="18" charset="0"/>
                          </a:rPr>
                        </m:ctrlPr>
                      </m:sSubPr>
                      <m:e>
                        <m:r>
                          <m:rPr>
                            <m:sty m:val="p"/>
                          </m:rPr>
                          <a:rPr lang="en-US">
                            <a:latin typeface="Cambria Math" panose="02040503050406030204" pitchFamily="18" charset="0"/>
                            <a:ea typeface="Cambria Math" panose="02040503050406030204" pitchFamily="18" charset="0"/>
                          </a:rPr>
                          <m:t>O</m:t>
                        </m:r>
                      </m:e>
                      <m:sub>
                        <m:r>
                          <a:rPr lang="en-US" i="1">
                            <a:latin typeface="Cambria Math" panose="02040503050406030204" pitchFamily="18" charset="0"/>
                            <a:ea typeface="Cambria Math" panose="02040503050406030204" pitchFamily="18" charset="0"/>
                          </a:rPr>
                          <m:t>2</m:t>
                        </m:r>
                      </m:sub>
                    </m:sSub>
                    <m:d>
                      <m:dPr>
                        <m:ctrlPr>
                          <a:rPr lang="en-US" i="1">
                            <a:latin typeface="Cambria Math" panose="02040503050406030204" pitchFamily="18" charset="0"/>
                            <a:ea typeface="Cambria Math" panose="02040503050406030204" pitchFamily="18" charset="0"/>
                          </a:rPr>
                        </m:ctrlPr>
                      </m:dPr>
                      <m:e>
                        <m:r>
                          <a:rPr lang="en-US" i="1">
                            <a:latin typeface="Cambria Math" panose="02040503050406030204" pitchFamily="18" charset="0"/>
                            <a:ea typeface="Cambria Math" panose="02040503050406030204" pitchFamily="18" charset="0"/>
                          </a:rPr>
                          <m:t>𝑔</m:t>
                        </m:r>
                      </m:e>
                    </m:d>
                  </m:oMath>
                </a14:m>
                <a:endParaRPr lang="en-US" dirty="0"/>
              </a:p>
              <a:p>
                <a:pPr marL="2405063" indent="-514350">
                  <a:buFontTx/>
                  <a:buAutoNum type="alphaLcParenBoth"/>
                </a:pPr>
                <a:r>
                  <a:rPr lang="en-US" dirty="0"/>
                  <a:t> </a:t>
                </a:r>
                <a14:m>
                  <m:oMath xmlns:m="http://schemas.openxmlformats.org/officeDocument/2006/math">
                    <m:sSub>
                      <m:sSubPr>
                        <m:ctrlPr>
                          <a:rPr lang="en-US" i="1" smtClean="0">
                            <a:latin typeface="Cambria Math" panose="02040503050406030204" pitchFamily="18" charset="0"/>
                          </a:rPr>
                        </m:ctrlPr>
                      </m:sSubPr>
                      <m:e>
                        <m:r>
                          <m:rPr>
                            <m:sty m:val="p"/>
                          </m:rPr>
                          <a:rPr lang="en-US">
                            <a:latin typeface="Cambria Math" panose="02040503050406030204" pitchFamily="18" charset="0"/>
                          </a:rPr>
                          <m:t>N</m:t>
                        </m:r>
                      </m:e>
                      <m:sub>
                        <m:r>
                          <a:rPr lang="en-US" i="1">
                            <a:latin typeface="Cambria Math" panose="02040503050406030204" pitchFamily="18" charset="0"/>
                          </a:rPr>
                          <m:t>2</m:t>
                        </m:r>
                      </m:sub>
                    </m:sSub>
                    <m:d>
                      <m:dPr>
                        <m:ctrlPr>
                          <a:rPr lang="en-US" i="1">
                            <a:latin typeface="Cambria Math" panose="02040503050406030204" pitchFamily="18" charset="0"/>
                          </a:rPr>
                        </m:ctrlPr>
                      </m:dPr>
                      <m:e>
                        <m:r>
                          <a:rPr lang="en-US" i="1">
                            <a:latin typeface="Cambria Math" panose="02040503050406030204" pitchFamily="18" charset="0"/>
                          </a:rPr>
                          <m:t>𝑔</m:t>
                        </m:r>
                      </m:e>
                    </m:d>
                    <m:r>
                      <a:rPr lang="en-US" i="1">
                        <a:latin typeface="Cambria Math" panose="02040503050406030204" pitchFamily="18" charset="0"/>
                        <a:ea typeface="Cambria Math" panose="02040503050406030204" pitchFamily="18" charset="0"/>
                      </a:rPr>
                      <m:t>+3</m:t>
                    </m:r>
                    <m:sSub>
                      <m:sSubPr>
                        <m:ctrlPr>
                          <a:rPr lang="en-US" i="1">
                            <a:latin typeface="Cambria Math" panose="02040503050406030204" pitchFamily="18" charset="0"/>
                            <a:ea typeface="Cambria Math" panose="02040503050406030204" pitchFamily="18" charset="0"/>
                          </a:rPr>
                        </m:ctrlPr>
                      </m:sSubPr>
                      <m:e>
                        <m:r>
                          <m:rPr>
                            <m:sty m:val="p"/>
                          </m:rPr>
                          <a:rPr lang="en-US">
                            <a:latin typeface="Cambria Math" panose="02040503050406030204" pitchFamily="18" charset="0"/>
                            <a:ea typeface="Cambria Math" panose="02040503050406030204" pitchFamily="18" charset="0"/>
                          </a:rPr>
                          <m:t>H</m:t>
                        </m:r>
                      </m:e>
                      <m:sub>
                        <m:r>
                          <a:rPr lang="en-US" i="1">
                            <a:latin typeface="Cambria Math" panose="02040503050406030204" pitchFamily="18" charset="0"/>
                            <a:ea typeface="Cambria Math" panose="02040503050406030204" pitchFamily="18" charset="0"/>
                          </a:rPr>
                          <m:t>2</m:t>
                        </m:r>
                      </m:sub>
                    </m:sSub>
                    <m:d>
                      <m:dPr>
                        <m:ctrlPr>
                          <a:rPr lang="en-US" i="1">
                            <a:latin typeface="Cambria Math" panose="02040503050406030204" pitchFamily="18" charset="0"/>
                            <a:ea typeface="Cambria Math" panose="02040503050406030204" pitchFamily="18" charset="0"/>
                          </a:rPr>
                        </m:ctrlPr>
                      </m:dPr>
                      <m:e>
                        <m:r>
                          <a:rPr lang="en-US" i="1">
                            <a:latin typeface="Cambria Math" panose="02040503050406030204" pitchFamily="18" charset="0"/>
                            <a:ea typeface="Cambria Math" panose="02040503050406030204" pitchFamily="18" charset="0"/>
                          </a:rPr>
                          <m:t>𝑔</m:t>
                        </m:r>
                      </m:e>
                    </m:d>
                    <m:r>
                      <a:rPr lang="en-US" i="1">
                        <a:latin typeface="Cambria Math" panose="02040503050406030204" pitchFamily="18" charset="0"/>
                        <a:ea typeface="Cambria Math" panose="02040503050406030204" pitchFamily="18" charset="0"/>
                      </a:rPr>
                      <m:t>⟶2</m:t>
                    </m:r>
                    <m:r>
                      <m:rPr>
                        <m:sty m:val="p"/>
                      </m:rPr>
                      <a:rPr lang="en-US">
                        <a:latin typeface="Cambria Math" panose="02040503050406030204" pitchFamily="18" charset="0"/>
                        <a:ea typeface="Cambria Math" panose="02040503050406030204" pitchFamily="18" charset="0"/>
                      </a:rPr>
                      <m:t>N</m:t>
                    </m:r>
                    <m:sSub>
                      <m:sSubPr>
                        <m:ctrlPr>
                          <a:rPr lang="en-US" i="1">
                            <a:latin typeface="Cambria Math" panose="02040503050406030204" pitchFamily="18" charset="0"/>
                            <a:ea typeface="Cambria Math" panose="02040503050406030204" pitchFamily="18" charset="0"/>
                          </a:rPr>
                        </m:ctrlPr>
                      </m:sSubPr>
                      <m:e>
                        <m:r>
                          <m:rPr>
                            <m:sty m:val="p"/>
                          </m:rPr>
                          <a:rPr lang="en-US">
                            <a:latin typeface="Cambria Math" panose="02040503050406030204" pitchFamily="18" charset="0"/>
                            <a:ea typeface="Cambria Math" panose="02040503050406030204" pitchFamily="18" charset="0"/>
                          </a:rPr>
                          <m:t>H</m:t>
                        </m:r>
                      </m:e>
                      <m:sub>
                        <m:r>
                          <a:rPr lang="en-US" i="1">
                            <a:latin typeface="Cambria Math" panose="02040503050406030204" pitchFamily="18" charset="0"/>
                            <a:ea typeface="Cambria Math" panose="02040503050406030204" pitchFamily="18" charset="0"/>
                          </a:rPr>
                          <m:t>3</m:t>
                        </m:r>
                      </m:sub>
                    </m:sSub>
                    <m:d>
                      <m:dPr>
                        <m:ctrlPr>
                          <a:rPr lang="en-US" i="1">
                            <a:latin typeface="Cambria Math" panose="02040503050406030204" pitchFamily="18" charset="0"/>
                            <a:ea typeface="Cambria Math" panose="02040503050406030204" pitchFamily="18" charset="0"/>
                          </a:rPr>
                        </m:ctrlPr>
                      </m:dPr>
                      <m:e>
                        <m:r>
                          <a:rPr lang="en-US" i="1">
                            <a:latin typeface="Cambria Math" panose="02040503050406030204" pitchFamily="18" charset="0"/>
                            <a:ea typeface="Cambria Math" panose="02040503050406030204" pitchFamily="18" charset="0"/>
                          </a:rPr>
                          <m:t>𝑔</m:t>
                        </m:r>
                      </m:e>
                    </m:d>
                  </m:oMath>
                </a14:m>
                <a:endParaRPr lang="en-US" dirty="0">
                  <a:ea typeface="Cambria Math" panose="02040503050406030204" pitchFamily="18" charset="0"/>
                </a:endParaRPr>
              </a:p>
              <a:p>
                <a:pPr marL="2405063" indent="-514350">
                  <a:buFontTx/>
                  <a:buAutoNum type="alphaLcParenBoth"/>
                </a:pPr>
                <a:r>
                  <a:rPr lang="en-US" dirty="0"/>
                  <a:t> </a:t>
                </a:r>
                <a14:m>
                  <m:oMath xmlns:m="http://schemas.openxmlformats.org/officeDocument/2006/math">
                    <m:sSub>
                      <m:sSubPr>
                        <m:ctrlPr>
                          <a:rPr lang="en-US" i="1">
                            <a:latin typeface="Cambria Math" panose="02040503050406030204" pitchFamily="18" charset="0"/>
                          </a:rPr>
                        </m:ctrlPr>
                      </m:sSubPr>
                      <m:e>
                        <m:r>
                          <m:rPr>
                            <m:sty m:val="p"/>
                          </m:rPr>
                          <a:rPr lang="en-US">
                            <a:latin typeface="Cambria Math" panose="02040503050406030204" pitchFamily="18" charset="0"/>
                          </a:rPr>
                          <m:t>H</m:t>
                        </m:r>
                      </m:e>
                      <m:sub>
                        <m:r>
                          <a:rPr lang="en-US" i="1">
                            <a:latin typeface="Cambria Math" panose="02040503050406030204" pitchFamily="18" charset="0"/>
                          </a:rPr>
                          <m:t>2</m:t>
                        </m:r>
                      </m:sub>
                    </m:sSub>
                    <m:d>
                      <m:dPr>
                        <m:ctrlPr>
                          <a:rPr lang="en-US" i="1">
                            <a:latin typeface="Cambria Math" panose="02040503050406030204" pitchFamily="18" charset="0"/>
                          </a:rPr>
                        </m:ctrlPr>
                      </m:dPr>
                      <m:e>
                        <m:r>
                          <a:rPr lang="en-US" i="1">
                            <a:latin typeface="Cambria Math" panose="02040503050406030204" pitchFamily="18" charset="0"/>
                          </a:rPr>
                          <m:t>𝑔</m:t>
                        </m:r>
                      </m:e>
                    </m:d>
                    <m:r>
                      <a:rPr lang="en-US">
                        <a:latin typeface="Cambria Math" panose="02040503050406030204" pitchFamily="18" charset="0"/>
                      </a:rPr>
                      <m:t>+</m:t>
                    </m:r>
                    <m:r>
                      <m:rPr>
                        <m:sty m:val="p"/>
                      </m:rPr>
                      <a:rPr lang="en-US">
                        <a:latin typeface="Cambria Math" panose="02040503050406030204" pitchFamily="18" charset="0"/>
                      </a:rPr>
                      <m:t>C</m:t>
                    </m:r>
                    <m:sSub>
                      <m:sSubPr>
                        <m:ctrlPr>
                          <a:rPr lang="en-US" i="1">
                            <a:latin typeface="Cambria Math" panose="02040503050406030204" pitchFamily="18" charset="0"/>
                          </a:rPr>
                        </m:ctrlPr>
                      </m:sSubPr>
                      <m:e>
                        <m:r>
                          <m:rPr>
                            <m:sty m:val="p"/>
                          </m:rPr>
                          <a:rPr lang="en-US">
                            <a:latin typeface="Cambria Math" panose="02040503050406030204" pitchFamily="18" charset="0"/>
                          </a:rPr>
                          <m:t>l</m:t>
                        </m:r>
                      </m:e>
                      <m:sub>
                        <m:r>
                          <a:rPr lang="en-US">
                            <a:latin typeface="Cambria Math" panose="02040503050406030204" pitchFamily="18" charset="0"/>
                          </a:rPr>
                          <m:t>2</m:t>
                        </m:r>
                      </m:sub>
                    </m:sSub>
                    <m:d>
                      <m:dPr>
                        <m:ctrlPr>
                          <a:rPr lang="en-US" i="1">
                            <a:latin typeface="Cambria Math" panose="02040503050406030204" pitchFamily="18" charset="0"/>
                          </a:rPr>
                        </m:ctrlPr>
                      </m:dPr>
                      <m:e>
                        <m:r>
                          <a:rPr lang="en-US" i="1">
                            <a:latin typeface="Cambria Math" panose="02040503050406030204" pitchFamily="18" charset="0"/>
                          </a:rPr>
                          <m:t>𝑔</m:t>
                        </m:r>
                      </m:e>
                    </m:d>
                    <m:r>
                      <a:rPr lang="en-US" i="1">
                        <a:latin typeface="Cambria Math" panose="02040503050406030204" pitchFamily="18" charset="0"/>
                        <a:ea typeface="Cambria Math" panose="02040503050406030204" pitchFamily="18" charset="0"/>
                      </a:rPr>
                      <m:t>⟶2</m:t>
                    </m:r>
                    <m:r>
                      <m:rPr>
                        <m:sty m:val="p"/>
                      </m:rPr>
                      <a:rPr lang="en-US">
                        <a:latin typeface="Cambria Math" panose="02040503050406030204" pitchFamily="18" charset="0"/>
                        <a:ea typeface="Cambria Math" panose="02040503050406030204" pitchFamily="18" charset="0"/>
                      </a:rPr>
                      <m:t>HCl</m:t>
                    </m:r>
                    <m:d>
                      <m:dPr>
                        <m:ctrlPr>
                          <a:rPr lang="en-US" i="1">
                            <a:latin typeface="Cambria Math" panose="02040503050406030204" pitchFamily="18" charset="0"/>
                            <a:ea typeface="Cambria Math" panose="02040503050406030204" pitchFamily="18" charset="0"/>
                          </a:rPr>
                        </m:ctrlPr>
                      </m:dPr>
                      <m:e>
                        <m:r>
                          <a:rPr lang="en-US" i="1">
                            <a:latin typeface="Cambria Math" panose="02040503050406030204" pitchFamily="18" charset="0"/>
                            <a:ea typeface="Cambria Math" panose="02040503050406030204" pitchFamily="18" charset="0"/>
                          </a:rPr>
                          <m:t>𝑔</m:t>
                        </m:r>
                      </m:e>
                    </m:d>
                  </m:oMath>
                </a14:m>
                <a:endParaRPr lang="en-US" sz="2750" dirty="0"/>
              </a:p>
              <a:p>
                <a:r>
                  <a:rPr lang="en-US" b="1" dirty="0">
                    <a:solidFill>
                      <a:srgbClr val="43638E"/>
                    </a:solidFill>
                  </a:rPr>
                  <a:t>Setup</a:t>
                </a:r>
              </a:p>
              <a:p>
                <a14:m>
                  <m:oMath xmlns:m="http://schemas.openxmlformats.org/officeDocument/2006/math">
                    <m:r>
                      <a:rPr lang="en-US" sz="2500" i="1" dirty="0" smtClean="0">
                        <a:latin typeface="Cambria Math" panose="02040503050406030204" pitchFamily="18" charset="0"/>
                      </a:rPr>
                      <m:t>𝑆</m:t>
                    </m:r>
                    <m:r>
                      <a:rPr lang="en-US" sz="2500" i="1" dirty="0" smtClean="0">
                        <a:latin typeface="Cambria Math" panose="02040503050406030204" pitchFamily="18" charset="0"/>
                      </a:rPr>
                      <m:t>°[</m:t>
                    </m:r>
                    <m:r>
                      <m:rPr>
                        <m:sty m:val="p"/>
                      </m:rPr>
                      <a:rPr lang="en-US" sz="2500" i="0" dirty="0" smtClean="0">
                        <a:latin typeface="Cambria Math" panose="02040503050406030204" pitchFamily="18" charset="0"/>
                      </a:rPr>
                      <m:t>CaCO</m:t>
                    </m:r>
                    <m:r>
                      <a:rPr lang="en-US" sz="2500" i="0" baseline="-25000" dirty="0" smtClean="0">
                        <a:latin typeface="Cambria Math" panose="02040503050406030204" pitchFamily="18" charset="0"/>
                      </a:rPr>
                      <m:t>3</m:t>
                    </m:r>
                    <m:r>
                      <a:rPr lang="en-US" sz="2500" i="0" dirty="0" smtClean="0">
                        <a:latin typeface="Cambria Math" panose="02040503050406030204" pitchFamily="18" charset="0"/>
                      </a:rPr>
                      <m:t>(</m:t>
                    </m:r>
                    <m:r>
                      <a:rPr lang="en-US" sz="2500" i="1" dirty="0" smtClean="0">
                        <a:latin typeface="Cambria Math" panose="02040503050406030204" pitchFamily="18" charset="0"/>
                      </a:rPr>
                      <m:t>𝑠</m:t>
                    </m:r>
                    <m:r>
                      <a:rPr lang="en-US" sz="2500" i="0" dirty="0" smtClean="0">
                        <a:latin typeface="Cambria Math" panose="02040503050406030204" pitchFamily="18" charset="0"/>
                      </a:rPr>
                      <m:t>)]=92.9 </m:t>
                    </m:r>
                    <m:r>
                      <m:rPr>
                        <m:sty m:val="p"/>
                      </m:rPr>
                      <a:rPr lang="en-US" sz="2500" i="0" dirty="0" smtClean="0">
                        <a:latin typeface="Cambria Math" panose="02040503050406030204" pitchFamily="18" charset="0"/>
                      </a:rPr>
                      <m:t>J</m:t>
                    </m:r>
                    <m:r>
                      <a:rPr lang="en-US" sz="2500" i="0" dirty="0" smtClean="0">
                        <a:latin typeface="Cambria Math" panose="02040503050406030204" pitchFamily="18" charset="0"/>
                      </a:rPr>
                      <m:t>/</m:t>
                    </m:r>
                    <m:r>
                      <m:rPr>
                        <m:sty m:val="p"/>
                      </m:rPr>
                      <a:rPr lang="en-US" sz="2500" i="0" dirty="0" smtClean="0">
                        <a:latin typeface="Cambria Math" panose="02040503050406030204" pitchFamily="18" charset="0"/>
                      </a:rPr>
                      <m:t>K</m:t>
                    </m:r>
                    <m:r>
                      <a:rPr lang="en-US" sz="2500" i="0" dirty="0" smtClean="0">
                        <a:latin typeface="Cambria Math" panose="02040503050406030204" pitchFamily="18" charset="0"/>
                      </a:rPr>
                      <m:t>·</m:t>
                    </m:r>
                    <m:r>
                      <m:rPr>
                        <m:sty m:val="p"/>
                      </m:rPr>
                      <a:rPr lang="en-US" sz="2500" i="0" smtClean="0">
                        <a:latin typeface="Cambria Math" panose="02040503050406030204" pitchFamily="18" charset="0"/>
                      </a:rPr>
                      <m:t>mol</m:t>
                    </m:r>
                  </m:oMath>
                </a14:m>
                <a:r>
                  <a:rPr lang="en-US" sz="2500" dirty="0"/>
                  <a:t>	</a:t>
                </a:r>
                <a14:m>
                  <m:oMath xmlns:m="http://schemas.openxmlformats.org/officeDocument/2006/math">
                    <m:r>
                      <a:rPr lang="en-US" sz="2500" i="1" dirty="0" smtClean="0">
                        <a:latin typeface="Cambria Math" panose="02040503050406030204" pitchFamily="18" charset="0"/>
                      </a:rPr>
                      <m:t>𝑆</m:t>
                    </m:r>
                    <m:r>
                      <a:rPr lang="en-US" sz="2500" i="1" dirty="0" smtClean="0">
                        <a:latin typeface="Cambria Math" panose="02040503050406030204" pitchFamily="18" charset="0"/>
                      </a:rPr>
                      <m:t>°[</m:t>
                    </m:r>
                    <m:r>
                      <m:rPr>
                        <m:sty m:val="p"/>
                      </m:rPr>
                      <a:rPr lang="en-US" sz="2500" i="0" dirty="0" err="1" smtClean="0">
                        <a:latin typeface="Cambria Math" panose="02040503050406030204" pitchFamily="18" charset="0"/>
                      </a:rPr>
                      <m:t>CaO</m:t>
                    </m:r>
                    <m:r>
                      <a:rPr lang="en-US" sz="2500" i="0" dirty="0" smtClean="0">
                        <a:latin typeface="Cambria Math" panose="02040503050406030204" pitchFamily="18" charset="0"/>
                      </a:rPr>
                      <m:t>(</m:t>
                    </m:r>
                    <m:r>
                      <a:rPr lang="en-US" sz="2500" i="1" dirty="0" smtClean="0">
                        <a:latin typeface="Cambria Math" panose="02040503050406030204" pitchFamily="18" charset="0"/>
                      </a:rPr>
                      <m:t>𝑠</m:t>
                    </m:r>
                    <m:r>
                      <a:rPr lang="en-US" sz="2500" i="0" dirty="0" smtClean="0">
                        <a:latin typeface="Cambria Math" panose="02040503050406030204" pitchFamily="18" charset="0"/>
                      </a:rPr>
                      <m:t>)]=39.8 </m:t>
                    </m:r>
                    <m:r>
                      <m:rPr>
                        <m:sty m:val="p"/>
                      </m:rPr>
                      <a:rPr lang="en-US" sz="2500" i="0" dirty="0" smtClean="0">
                        <a:latin typeface="Cambria Math" panose="02040503050406030204" pitchFamily="18" charset="0"/>
                      </a:rPr>
                      <m:t>J</m:t>
                    </m:r>
                    <m:r>
                      <a:rPr lang="en-US" sz="2500" i="0" dirty="0" smtClean="0">
                        <a:latin typeface="Cambria Math" panose="02040503050406030204" pitchFamily="18" charset="0"/>
                      </a:rPr>
                      <m:t>/</m:t>
                    </m:r>
                    <m:r>
                      <m:rPr>
                        <m:sty m:val="p"/>
                      </m:rPr>
                      <a:rPr lang="en-US" sz="2500" i="0" dirty="0" smtClean="0">
                        <a:latin typeface="Cambria Math" panose="02040503050406030204" pitchFamily="18" charset="0"/>
                      </a:rPr>
                      <m:t>K</m:t>
                    </m:r>
                    <m:r>
                      <a:rPr lang="en-US" sz="2500" i="0" dirty="0" smtClean="0">
                        <a:latin typeface="Cambria Math" panose="02040503050406030204" pitchFamily="18" charset="0"/>
                      </a:rPr>
                      <m:t>·</m:t>
                    </m:r>
                    <m:r>
                      <m:rPr>
                        <m:sty m:val="p"/>
                      </m:rPr>
                      <a:rPr lang="en-US" sz="2500" i="0" smtClean="0">
                        <a:latin typeface="Cambria Math" panose="02040503050406030204" pitchFamily="18" charset="0"/>
                      </a:rPr>
                      <m:t>mol</m:t>
                    </m:r>
                  </m:oMath>
                </a14:m>
                <a:r>
                  <a:rPr lang="en-US" sz="2500" dirty="0"/>
                  <a:t> </a:t>
                </a:r>
                <a14:m>
                  <m:oMath xmlns:m="http://schemas.openxmlformats.org/officeDocument/2006/math">
                    <m:r>
                      <a:rPr lang="en-US" sz="2500" i="1" dirty="0" smtClean="0">
                        <a:latin typeface="Cambria Math" panose="02040503050406030204" pitchFamily="18" charset="0"/>
                      </a:rPr>
                      <m:t>𝑆</m:t>
                    </m:r>
                    <m:r>
                      <a:rPr lang="en-US" sz="2500" i="1" dirty="0" smtClean="0">
                        <a:latin typeface="Cambria Math" panose="02040503050406030204" pitchFamily="18" charset="0"/>
                      </a:rPr>
                      <m:t>°</m:t>
                    </m:r>
                    <m:r>
                      <a:rPr lang="en-US" sz="2500" i="0" dirty="0" smtClean="0">
                        <a:latin typeface="Cambria Math" panose="02040503050406030204" pitchFamily="18" charset="0"/>
                      </a:rPr>
                      <m:t>[</m:t>
                    </m:r>
                    <m:r>
                      <m:rPr>
                        <m:sty m:val="p"/>
                      </m:rPr>
                      <a:rPr lang="en-US" sz="2500" i="0" dirty="0" smtClean="0">
                        <a:latin typeface="Cambria Math" panose="02040503050406030204" pitchFamily="18" charset="0"/>
                      </a:rPr>
                      <m:t>CO</m:t>
                    </m:r>
                    <m:r>
                      <a:rPr lang="en-US" sz="2500" i="0" baseline="-25000" dirty="0" smtClean="0">
                        <a:latin typeface="Cambria Math" panose="02040503050406030204" pitchFamily="18" charset="0"/>
                      </a:rPr>
                      <m:t>2</m:t>
                    </m:r>
                    <m:r>
                      <a:rPr lang="en-US" sz="2500" i="0" dirty="0" smtClean="0">
                        <a:latin typeface="Cambria Math" panose="02040503050406030204" pitchFamily="18" charset="0"/>
                      </a:rPr>
                      <m:t>(</m:t>
                    </m:r>
                    <m:r>
                      <a:rPr lang="en-US" sz="2500" i="1" dirty="0" smtClean="0">
                        <a:latin typeface="Cambria Math" panose="02040503050406030204" pitchFamily="18" charset="0"/>
                      </a:rPr>
                      <m:t>𝑔</m:t>
                    </m:r>
                    <m:r>
                      <a:rPr lang="en-US" sz="2500" i="0" dirty="0" smtClean="0">
                        <a:latin typeface="Cambria Math" panose="02040503050406030204" pitchFamily="18" charset="0"/>
                      </a:rPr>
                      <m:t>)]=213.6 </m:t>
                    </m:r>
                    <m:r>
                      <m:rPr>
                        <m:sty m:val="p"/>
                      </m:rPr>
                      <a:rPr lang="en-US" sz="2500" i="0" dirty="0" smtClean="0">
                        <a:latin typeface="Cambria Math" panose="02040503050406030204" pitchFamily="18" charset="0"/>
                      </a:rPr>
                      <m:t>J</m:t>
                    </m:r>
                    <m:r>
                      <a:rPr lang="en-US" sz="2500" i="0" dirty="0" smtClean="0">
                        <a:latin typeface="Cambria Math" panose="02040503050406030204" pitchFamily="18" charset="0"/>
                      </a:rPr>
                      <m:t>/</m:t>
                    </m:r>
                    <m:r>
                      <m:rPr>
                        <m:sty m:val="p"/>
                      </m:rPr>
                      <a:rPr lang="en-US" sz="2500" i="0" dirty="0" smtClean="0">
                        <a:latin typeface="Cambria Math" panose="02040503050406030204" pitchFamily="18" charset="0"/>
                      </a:rPr>
                      <m:t>K</m:t>
                    </m:r>
                    <m:r>
                      <a:rPr lang="en-US" sz="2500" i="0" dirty="0" smtClean="0">
                        <a:latin typeface="Cambria Math" panose="02040503050406030204" pitchFamily="18" charset="0"/>
                      </a:rPr>
                      <m:t>·</m:t>
                    </m:r>
                    <m:r>
                      <m:rPr>
                        <m:sty m:val="p"/>
                      </m:rPr>
                      <a:rPr lang="en-US" sz="2500" i="0" smtClean="0">
                        <a:latin typeface="Cambria Math" panose="02040503050406030204" pitchFamily="18" charset="0"/>
                      </a:rPr>
                      <m:t>mol</m:t>
                    </m:r>
                  </m:oMath>
                </a14:m>
                <a:r>
                  <a:rPr lang="en-US" sz="2500" dirty="0"/>
                  <a:t>	</a:t>
                </a:r>
                <a14:m>
                  <m:oMath xmlns:m="http://schemas.openxmlformats.org/officeDocument/2006/math">
                    <m:r>
                      <a:rPr lang="en-US" sz="2500" b="0" i="1" dirty="0" smtClean="0">
                        <a:latin typeface="Cambria Math" panose="02040503050406030204" pitchFamily="18" charset="0"/>
                      </a:rPr>
                      <m:t>𝑆</m:t>
                    </m:r>
                    <m:r>
                      <a:rPr lang="en-US" sz="2500" b="0" i="1" dirty="0" smtClean="0">
                        <a:latin typeface="Cambria Math" panose="02040503050406030204" pitchFamily="18" charset="0"/>
                      </a:rPr>
                      <m:t>°</m:t>
                    </m:r>
                    <m:r>
                      <a:rPr lang="en-US" sz="2500" b="0" i="0" dirty="0" smtClean="0">
                        <a:latin typeface="Cambria Math" panose="02040503050406030204" pitchFamily="18" charset="0"/>
                      </a:rPr>
                      <m:t>[</m:t>
                    </m:r>
                    <m:r>
                      <m:rPr>
                        <m:sty m:val="p"/>
                      </m:rPr>
                      <a:rPr lang="en-US" sz="2500" b="0" i="0" dirty="0" smtClean="0">
                        <a:latin typeface="Cambria Math" panose="02040503050406030204" pitchFamily="18" charset="0"/>
                      </a:rPr>
                      <m:t>N</m:t>
                    </m:r>
                    <m:r>
                      <a:rPr lang="en-US" sz="2500" b="0" i="0" baseline="-25000" dirty="0" smtClean="0">
                        <a:latin typeface="Cambria Math" panose="02040503050406030204" pitchFamily="18" charset="0"/>
                      </a:rPr>
                      <m:t>2</m:t>
                    </m:r>
                    <m:r>
                      <a:rPr lang="en-US" sz="2500" b="0" i="0" dirty="0" smtClean="0">
                        <a:latin typeface="Cambria Math" panose="02040503050406030204" pitchFamily="18" charset="0"/>
                      </a:rPr>
                      <m:t>(</m:t>
                    </m:r>
                    <m:r>
                      <a:rPr lang="en-US" sz="2500" b="0" i="1" dirty="0" smtClean="0">
                        <a:latin typeface="Cambria Math" panose="02040503050406030204" pitchFamily="18" charset="0"/>
                      </a:rPr>
                      <m:t>𝑔</m:t>
                    </m:r>
                    <m:r>
                      <a:rPr lang="en-US" sz="2500" b="0" i="0" dirty="0" smtClean="0">
                        <a:latin typeface="Cambria Math" panose="02040503050406030204" pitchFamily="18" charset="0"/>
                      </a:rPr>
                      <m:t>)]=191.5 </m:t>
                    </m:r>
                    <m:r>
                      <m:rPr>
                        <m:sty m:val="p"/>
                      </m:rPr>
                      <a:rPr lang="en-US" sz="2500" b="0" i="0" dirty="0" smtClean="0">
                        <a:latin typeface="Cambria Math" panose="02040503050406030204" pitchFamily="18" charset="0"/>
                      </a:rPr>
                      <m:t>J</m:t>
                    </m:r>
                    <m:r>
                      <a:rPr lang="en-US" sz="2500" b="0" i="0" dirty="0" smtClean="0">
                        <a:latin typeface="Cambria Math" panose="02040503050406030204" pitchFamily="18" charset="0"/>
                      </a:rPr>
                      <m:t>/</m:t>
                    </m:r>
                    <m:r>
                      <m:rPr>
                        <m:sty m:val="p"/>
                      </m:rPr>
                      <a:rPr lang="en-US" sz="2500" b="0" i="0" dirty="0" smtClean="0">
                        <a:latin typeface="Cambria Math" panose="02040503050406030204" pitchFamily="18" charset="0"/>
                      </a:rPr>
                      <m:t>K</m:t>
                    </m:r>
                    <m:r>
                      <a:rPr lang="en-US" sz="2500" b="0" i="0" dirty="0" smtClean="0">
                        <a:latin typeface="Cambria Math" panose="02040503050406030204" pitchFamily="18" charset="0"/>
                      </a:rPr>
                      <m:t>·</m:t>
                    </m:r>
                    <m:r>
                      <m:rPr>
                        <m:sty m:val="p"/>
                      </m:rPr>
                      <a:rPr lang="en-US" sz="2500" b="0" i="0" smtClean="0">
                        <a:latin typeface="Cambria Math" panose="02040503050406030204" pitchFamily="18" charset="0"/>
                      </a:rPr>
                      <m:t>mol</m:t>
                    </m:r>
                  </m:oMath>
                </a14:m>
                <a:endParaRPr lang="en-US" sz="2500" dirty="0"/>
              </a:p>
              <a:p>
                <a14:m>
                  <m:oMath xmlns:m="http://schemas.openxmlformats.org/officeDocument/2006/math">
                    <m:r>
                      <a:rPr lang="en-US" sz="2500" i="1" dirty="0" smtClean="0">
                        <a:latin typeface="Cambria Math" panose="02040503050406030204" pitchFamily="18" charset="0"/>
                      </a:rPr>
                      <m:t>𝑆</m:t>
                    </m:r>
                    <m:r>
                      <a:rPr lang="en-US" sz="2500" i="1" dirty="0" smtClean="0">
                        <a:latin typeface="Cambria Math" panose="02040503050406030204" pitchFamily="18" charset="0"/>
                      </a:rPr>
                      <m:t>°</m:t>
                    </m:r>
                    <m:r>
                      <a:rPr lang="en-US" sz="2500" i="0" dirty="0" smtClean="0">
                        <a:latin typeface="Cambria Math" panose="02040503050406030204" pitchFamily="18" charset="0"/>
                      </a:rPr>
                      <m:t>[</m:t>
                    </m:r>
                    <m:r>
                      <m:rPr>
                        <m:sty m:val="p"/>
                      </m:rPr>
                      <a:rPr lang="en-US" sz="2500" i="0" dirty="0" smtClean="0">
                        <a:latin typeface="Cambria Math" panose="02040503050406030204" pitchFamily="18" charset="0"/>
                      </a:rPr>
                      <m:t>H</m:t>
                    </m:r>
                    <m:r>
                      <a:rPr lang="en-US" sz="2500" i="0" baseline="-25000" dirty="0" smtClean="0">
                        <a:latin typeface="Cambria Math" panose="02040503050406030204" pitchFamily="18" charset="0"/>
                      </a:rPr>
                      <m:t>2</m:t>
                    </m:r>
                    <m:r>
                      <a:rPr lang="en-US" sz="2500" i="0" dirty="0" smtClean="0">
                        <a:latin typeface="Cambria Math" panose="02040503050406030204" pitchFamily="18" charset="0"/>
                      </a:rPr>
                      <m:t>(</m:t>
                    </m:r>
                    <m:r>
                      <a:rPr lang="en-US" sz="2500" i="1" dirty="0" smtClean="0">
                        <a:latin typeface="Cambria Math" panose="02040503050406030204" pitchFamily="18" charset="0"/>
                      </a:rPr>
                      <m:t>𝑔</m:t>
                    </m:r>
                    <m:r>
                      <a:rPr lang="en-US" sz="2500" i="0" dirty="0" smtClean="0">
                        <a:latin typeface="Cambria Math" panose="02040503050406030204" pitchFamily="18" charset="0"/>
                      </a:rPr>
                      <m:t>)]=131.0 </m:t>
                    </m:r>
                    <m:r>
                      <m:rPr>
                        <m:sty m:val="p"/>
                      </m:rPr>
                      <a:rPr lang="en-US" sz="2500" i="0" dirty="0" smtClean="0">
                        <a:latin typeface="Cambria Math" panose="02040503050406030204" pitchFamily="18" charset="0"/>
                      </a:rPr>
                      <m:t>J</m:t>
                    </m:r>
                    <m:r>
                      <a:rPr lang="en-US" sz="2500" i="0" dirty="0" smtClean="0">
                        <a:latin typeface="Cambria Math" panose="02040503050406030204" pitchFamily="18" charset="0"/>
                      </a:rPr>
                      <m:t>/</m:t>
                    </m:r>
                    <m:r>
                      <m:rPr>
                        <m:sty m:val="p"/>
                      </m:rPr>
                      <a:rPr lang="en-US" sz="2500" i="0" dirty="0" smtClean="0">
                        <a:latin typeface="Cambria Math" panose="02040503050406030204" pitchFamily="18" charset="0"/>
                      </a:rPr>
                      <m:t>K</m:t>
                    </m:r>
                    <m:r>
                      <a:rPr lang="en-US" sz="2500" i="0" dirty="0" smtClean="0">
                        <a:latin typeface="Cambria Math" panose="02040503050406030204" pitchFamily="18" charset="0"/>
                      </a:rPr>
                      <m:t>·</m:t>
                    </m:r>
                    <m:r>
                      <m:rPr>
                        <m:sty m:val="p"/>
                      </m:rPr>
                      <a:rPr lang="en-US" sz="2500" i="0" smtClean="0">
                        <a:latin typeface="Cambria Math" panose="02040503050406030204" pitchFamily="18" charset="0"/>
                      </a:rPr>
                      <m:t>mol</m:t>
                    </m:r>
                  </m:oMath>
                </a14:m>
                <a:r>
                  <a:rPr lang="en-US" sz="2500" dirty="0"/>
                  <a:t>	</a:t>
                </a:r>
                <a14:m>
                  <m:oMath xmlns:m="http://schemas.openxmlformats.org/officeDocument/2006/math">
                    <m:r>
                      <a:rPr lang="en-US" sz="2500" b="0" i="1" dirty="0" smtClean="0">
                        <a:latin typeface="Cambria Math" panose="02040503050406030204" pitchFamily="18" charset="0"/>
                      </a:rPr>
                      <m:t>𝑆</m:t>
                    </m:r>
                    <m:r>
                      <a:rPr lang="en-US" sz="2500" b="0" i="1" dirty="0" smtClean="0">
                        <a:latin typeface="Cambria Math" panose="02040503050406030204" pitchFamily="18" charset="0"/>
                      </a:rPr>
                      <m:t>°</m:t>
                    </m:r>
                    <m:r>
                      <a:rPr lang="en-US" sz="2500" b="0" i="0" dirty="0" smtClean="0">
                        <a:latin typeface="Cambria Math" panose="02040503050406030204" pitchFamily="18" charset="0"/>
                      </a:rPr>
                      <m:t>[</m:t>
                    </m:r>
                    <m:r>
                      <m:rPr>
                        <m:sty m:val="p"/>
                      </m:rPr>
                      <a:rPr lang="en-US" sz="2500" b="0" i="0" dirty="0" smtClean="0">
                        <a:latin typeface="Cambria Math" panose="02040503050406030204" pitchFamily="18" charset="0"/>
                      </a:rPr>
                      <m:t>NH</m:t>
                    </m:r>
                    <m:r>
                      <a:rPr lang="en-US" sz="2500" b="0" i="0" baseline="-25000" dirty="0" smtClean="0">
                        <a:latin typeface="Cambria Math" panose="02040503050406030204" pitchFamily="18" charset="0"/>
                      </a:rPr>
                      <m:t>3</m:t>
                    </m:r>
                    <m:r>
                      <a:rPr lang="en-US" sz="2500" b="0" i="0" dirty="0" smtClean="0">
                        <a:latin typeface="Cambria Math" panose="02040503050406030204" pitchFamily="18" charset="0"/>
                      </a:rPr>
                      <m:t>(</m:t>
                    </m:r>
                    <m:r>
                      <a:rPr lang="en-US" sz="2500" b="0" i="1" dirty="0" smtClean="0">
                        <a:latin typeface="Cambria Math" panose="02040503050406030204" pitchFamily="18" charset="0"/>
                      </a:rPr>
                      <m:t>𝑔</m:t>
                    </m:r>
                    <m:r>
                      <a:rPr lang="en-US" sz="2500" b="0" i="0" dirty="0" smtClean="0">
                        <a:latin typeface="Cambria Math" panose="02040503050406030204" pitchFamily="18" charset="0"/>
                      </a:rPr>
                      <m:t>)]=193.0 </m:t>
                    </m:r>
                    <m:r>
                      <m:rPr>
                        <m:sty m:val="p"/>
                      </m:rPr>
                      <a:rPr lang="en-US" sz="2500" b="0" i="0" dirty="0" smtClean="0">
                        <a:latin typeface="Cambria Math" panose="02040503050406030204" pitchFamily="18" charset="0"/>
                      </a:rPr>
                      <m:t>J</m:t>
                    </m:r>
                    <m:r>
                      <a:rPr lang="en-US" sz="2500" b="0" i="0" dirty="0" smtClean="0">
                        <a:latin typeface="Cambria Math" panose="02040503050406030204" pitchFamily="18" charset="0"/>
                      </a:rPr>
                      <m:t>/</m:t>
                    </m:r>
                    <m:r>
                      <m:rPr>
                        <m:sty m:val="p"/>
                      </m:rPr>
                      <a:rPr lang="en-US" sz="2500" b="0" i="0" dirty="0" smtClean="0">
                        <a:latin typeface="Cambria Math" panose="02040503050406030204" pitchFamily="18" charset="0"/>
                      </a:rPr>
                      <m:t>K</m:t>
                    </m:r>
                    <m:r>
                      <a:rPr lang="en-US" sz="2500" b="0" i="0" dirty="0" smtClean="0">
                        <a:latin typeface="Cambria Math" panose="02040503050406030204" pitchFamily="18" charset="0"/>
                      </a:rPr>
                      <m:t>·</m:t>
                    </m:r>
                    <m:r>
                      <m:rPr>
                        <m:sty m:val="p"/>
                      </m:rPr>
                      <a:rPr lang="en-US" sz="2500" b="0" i="0" smtClean="0">
                        <a:latin typeface="Cambria Math" panose="02040503050406030204" pitchFamily="18" charset="0"/>
                      </a:rPr>
                      <m:t>mol</m:t>
                    </m:r>
                  </m:oMath>
                </a14:m>
                <a:endParaRPr lang="en-US" sz="2500" dirty="0"/>
              </a:p>
              <a:p>
                <a14:m>
                  <m:oMath xmlns:m="http://schemas.openxmlformats.org/officeDocument/2006/math">
                    <m:r>
                      <a:rPr lang="en-US" sz="2500" i="1" dirty="0" smtClean="0">
                        <a:latin typeface="Cambria Math" panose="02040503050406030204" pitchFamily="18" charset="0"/>
                      </a:rPr>
                      <m:t>𝑆</m:t>
                    </m:r>
                    <m:r>
                      <a:rPr lang="en-US" sz="2500" i="1" dirty="0" smtClean="0">
                        <a:latin typeface="Cambria Math" panose="02040503050406030204" pitchFamily="18" charset="0"/>
                      </a:rPr>
                      <m:t>°[</m:t>
                    </m:r>
                    <m:r>
                      <m:rPr>
                        <m:sty m:val="p"/>
                      </m:rPr>
                      <a:rPr lang="en-US" sz="2500" i="0" dirty="0" smtClean="0">
                        <a:latin typeface="Cambria Math" panose="02040503050406030204" pitchFamily="18" charset="0"/>
                      </a:rPr>
                      <m:t>Cl</m:t>
                    </m:r>
                    <m:r>
                      <a:rPr lang="en-US" sz="2500" i="0" baseline="-25000" dirty="0" smtClean="0">
                        <a:latin typeface="Cambria Math" panose="02040503050406030204" pitchFamily="18" charset="0"/>
                      </a:rPr>
                      <m:t>2</m:t>
                    </m:r>
                    <m:r>
                      <a:rPr lang="en-US" sz="2500" i="0" dirty="0" smtClean="0">
                        <a:latin typeface="Cambria Math" panose="02040503050406030204" pitchFamily="18" charset="0"/>
                      </a:rPr>
                      <m:t>(</m:t>
                    </m:r>
                    <m:r>
                      <a:rPr lang="en-US" sz="2500" i="1" dirty="0" smtClean="0">
                        <a:latin typeface="Cambria Math" panose="02040503050406030204" pitchFamily="18" charset="0"/>
                      </a:rPr>
                      <m:t>𝑔</m:t>
                    </m:r>
                    <m:r>
                      <a:rPr lang="en-US" sz="2500" i="0" dirty="0" smtClean="0">
                        <a:latin typeface="Cambria Math" panose="02040503050406030204" pitchFamily="18" charset="0"/>
                      </a:rPr>
                      <m:t>)]=223.0 </m:t>
                    </m:r>
                    <m:r>
                      <m:rPr>
                        <m:sty m:val="p"/>
                      </m:rPr>
                      <a:rPr lang="en-US" sz="2500" i="0" dirty="0" smtClean="0">
                        <a:latin typeface="Cambria Math" panose="02040503050406030204" pitchFamily="18" charset="0"/>
                      </a:rPr>
                      <m:t>J</m:t>
                    </m:r>
                    <m:r>
                      <a:rPr lang="en-US" sz="2500" i="0" dirty="0" smtClean="0">
                        <a:latin typeface="Cambria Math" panose="02040503050406030204" pitchFamily="18" charset="0"/>
                      </a:rPr>
                      <m:t>/</m:t>
                    </m:r>
                    <m:r>
                      <m:rPr>
                        <m:sty m:val="p"/>
                      </m:rPr>
                      <a:rPr lang="en-US" sz="2500" i="0" dirty="0" smtClean="0">
                        <a:latin typeface="Cambria Math" panose="02040503050406030204" pitchFamily="18" charset="0"/>
                      </a:rPr>
                      <m:t>K</m:t>
                    </m:r>
                    <m:r>
                      <a:rPr lang="en-US" sz="2500" i="0" dirty="0" smtClean="0">
                        <a:latin typeface="Cambria Math" panose="02040503050406030204" pitchFamily="18" charset="0"/>
                      </a:rPr>
                      <m:t>·</m:t>
                    </m:r>
                    <m:r>
                      <m:rPr>
                        <m:sty m:val="p"/>
                      </m:rPr>
                      <a:rPr lang="en-US" sz="2500" i="0" smtClean="0">
                        <a:latin typeface="Cambria Math" panose="02040503050406030204" pitchFamily="18" charset="0"/>
                      </a:rPr>
                      <m:t>mol</m:t>
                    </m:r>
                  </m:oMath>
                </a14:m>
                <a:r>
                  <a:rPr lang="en-US" sz="2500" dirty="0"/>
                  <a:t>	</a:t>
                </a:r>
                <a14:m>
                  <m:oMath xmlns:m="http://schemas.openxmlformats.org/officeDocument/2006/math">
                    <m:r>
                      <a:rPr lang="en-US" sz="2500" i="1" dirty="0" smtClean="0">
                        <a:latin typeface="Cambria Math" panose="02040503050406030204" pitchFamily="18" charset="0"/>
                      </a:rPr>
                      <m:t>𝑆</m:t>
                    </m:r>
                    <m:r>
                      <a:rPr lang="en-US" sz="2500" i="1" dirty="0" smtClean="0">
                        <a:latin typeface="Cambria Math" panose="02040503050406030204" pitchFamily="18" charset="0"/>
                      </a:rPr>
                      <m:t>°</m:t>
                    </m:r>
                    <m:r>
                      <a:rPr lang="en-US" sz="2500" i="0" dirty="0" smtClean="0">
                        <a:latin typeface="Cambria Math" panose="02040503050406030204" pitchFamily="18" charset="0"/>
                      </a:rPr>
                      <m:t>[</m:t>
                    </m:r>
                    <m:r>
                      <m:rPr>
                        <m:sty m:val="p"/>
                      </m:rPr>
                      <a:rPr lang="en-US" sz="2500" i="0" dirty="0" err="1" smtClean="0">
                        <a:latin typeface="Cambria Math" panose="02040503050406030204" pitchFamily="18" charset="0"/>
                      </a:rPr>
                      <m:t>HCl</m:t>
                    </m:r>
                    <m:r>
                      <a:rPr lang="en-US" sz="2500" i="0" dirty="0" smtClean="0">
                        <a:latin typeface="Cambria Math" panose="02040503050406030204" pitchFamily="18" charset="0"/>
                      </a:rPr>
                      <m:t>(</m:t>
                    </m:r>
                    <m:r>
                      <a:rPr lang="en-US" sz="2500" i="1" dirty="0" smtClean="0">
                        <a:latin typeface="Cambria Math" panose="02040503050406030204" pitchFamily="18" charset="0"/>
                      </a:rPr>
                      <m:t>𝑔</m:t>
                    </m:r>
                    <m:r>
                      <a:rPr lang="en-US" sz="2500" i="0" dirty="0" smtClean="0">
                        <a:latin typeface="Cambria Math" panose="02040503050406030204" pitchFamily="18" charset="0"/>
                      </a:rPr>
                      <m:t>)]=187.0 </m:t>
                    </m:r>
                    <m:r>
                      <m:rPr>
                        <m:sty m:val="p"/>
                      </m:rPr>
                      <a:rPr lang="en-US" sz="2500" i="0" dirty="0" smtClean="0">
                        <a:latin typeface="Cambria Math" panose="02040503050406030204" pitchFamily="18" charset="0"/>
                      </a:rPr>
                      <m:t>J</m:t>
                    </m:r>
                    <m:r>
                      <a:rPr lang="en-US" sz="2500" i="0" dirty="0" smtClean="0">
                        <a:latin typeface="Cambria Math" panose="02040503050406030204" pitchFamily="18" charset="0"/>
                      </a:rPr>
                      <m:t>/</m:t>
                    </m:r>
                    <m:r>
                      <m:rPr>
                        <m:sty m:val="p"/>
                      </m:rPr>
                      <a:rPr lang="en-US" sz="2500" i="0" dirty="0" smtClean="0">
                        <a:latin typeface="Cambria Math" panose="02040503050406030204" pitchFamily="18" charset="0"/>
                      </a:rPr>
                      <m:t>K</m:t>
                    </m:r>
                    <m:r>
                      <a:rPr lang="en-US" sz="2500" i="0" dirty="0" smtClean="0">
                        <a:latin typeface="Cambria Math" panose="02040503050406030204" pitchFamily="18" charset="0"/>
                      </a:rPr>
                      <m:t>·</m:t>
                    </m:r>
                    <m:r>
                      <m:rPr>
                        <m:sty m:val="p"/>
                      </m:rPr>
                      <a:rPr lang="en-US" sz="2500" i="0" smtClean="0">
                        <a:latin typeface="Cambria Math" panose="02040503050406030204" pitchFamily="18" charset="0"/>
                      </a:rPr>
                      <m:t>mol</m:t>
                    </m:r>
                  </m:oMath>
                </a14:m>
                <a:endParaRPr lang="en-US" sz="2500" dirty="0"/>
              </a:p>
            </p:txBody>
          </p:sp>
        </mc:Choice>
        <mc:Fallback xmlns="">
          <p:sp>
            <p:nvSpPr>
              <p:cNvPr id="25" name="Text Placeholder 24"/>
              <p:cNvSpPr>
                <a:spLocks noGrp="1" noRot="1" noChangeAspect="1" noMove="1" noResize="1" noEditPoints="1" noAdjustHandles="1" noChangeArrowheads="1" noChangeShapeType="1" noTextEdit="1"/>
              </p:cNvSpPr>
              <p:nvPr>
                <p:ph type="body" sz="quarter" idx="22"/>
              </p:nvPr>
            </p:nvSpPr>
            <p:spPr>
              <a:xfrm>
                <a:off x="0" y="952500"/>
                <a:ext cx="9144000" cy="5448300"/>
              </a:xfrm>
              <a:blipFill>
                <a:blip r:embed="rId2"/>
                <a:stretch>
                  <a:fillRect l="-1333" t="-1007" r="-2000"/>
                </a:stretch>
              </a:blipFill>
            </p:spPr>
            <p:txBody>
              <a:bodyPr/>
              <a:lstStyle/>
              <a:p>
                <a:r>
                  <a:rPr lang="en-US">
                    <a:noFill/>
                  </a:rPr>
                  <a:t> </a:t>
                </a:r>
              </a:p>
            </p:txBody>
          </p:sp>
        </mc:Fallback>
      </mc:AlternateContent>
    </p:spTree>
    <p:extLst>
      <p:ext uri="{BB962C8B-B14F-4D97-AF65-F5344CB8AC3E}">
        <p14:creationId xmlns:p14="http://schemas.microsoft.com/office/powerpoint/2010/main" val="403317041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0" y="228600"/>
            <a:ext cx="6191250" cy="533400"/>
          </a:xfrm>
        </p:spPr>
        <p:txBody>
          <a:bodyPr/>
          <a:lstStyle/>
          <a:p>
            <a:pPr algn="ctr">
              <a:tabLst>
                <a:tab pos="3314700" algn="l"/>
              </a:tabLst>
            </a:pPr>
            <a:r>
              <a:rPr lang="en-US" b="1" kern="0" dirty="0">
                <a:solidFill>
                  <a:srgbClr val="FFF799"/>
                </a:solidFill>
              </a:rPr>
              <a:t>SAMPLE PROBLEM	</a:t>
            </a:r>
            <a:r>
              <a:rPr lang="en-US" b="1" kern="0" dirty="0">
                <a:solidFill>
                  <a:schemeClr val="bg1"/>
                </a:solidFill>
              </a:rPr>
              <a:t>18.2	</a:t>
            </a:r>
            <a:r>
              <a:rPr lang="en-US" b="1" dirty="0">
                <a:solidFill>
                  <a:schemeClr val="bg1"/>
                </a:solidFill>
              </a:rPr>
              <a:t>Solution</a:t>
            </a:r>
            <a:endParaRPr lang="en-US" dirty="0"/>
          </a:p>
        </p:txBody>
      </p:sp>
      <mc:AlternateContent xmlns:mc="http://schemas.openxmlformats.org/markup-compatibility/2006" xmlns:a14="http://schemas.microsoft.com/office/drawing/2010/main">
        <mc:Choice Requires="a14">
          <p:sp>
            <p:nvSpPr>
              <p:cNvPr id="25" name="Text Placeholder 24"/>
              <p:cNvSpPr>
                <a:spLocks noGrp="1"/>
              </p:cNvSpPr>
              <p:nvPr>
                <p:ph type="body" sz="quarter" idx="22"/>
              </p:nvPr>
            </p:nvSpPr>
            <p:spPr>
              <a:xfrm>
                <a:off x="0" y="914400"/>
                <a:ext cx="9144000" cy="5334000"/>
              </a:xfrm>
            </p:spPr>
            <p:txBody>
              <a:bodyPr/>
              <a:lstStyle/>
              <a:p>
                <a:r>
                  <a:rPr lang="en-US" b="1" dirty="0">
                    <a:solidFill>
                      <a:srgbClr val="43638E"/>
                    </a:solidFill>
                  </a:rPr>
                  <a:t>Solution</a:t>
                </a:r>
              </a:p>
              <a:p>
                <a:pPr marL="2233613" indent="-514350">
                  <a:spcBef>
                    <a:spcPts val="0"/>
                  </a:spcBef>
                  <a:spcAft>
                    <a:spcPts val="1000"/>
                  </a:spcAft>
                  <a:buFontTx/>
                  <a:buAutoNum type="alphaLcParenBoth"/>
                </a:pPr>
                <a14:m>
                  <m:oMath xmlns:m="http://schemas.openxmlformats.org/officeDocument/2006/math">
                    <m:r>
                      <m:rPr>
                        <m:sty m:val="p"/>
                      </m:rPr>
                      <a:rPr lang="en-US">
                        <a:latin typeface="Cambria Math" panose="02040503050406030204" pitchFamily="18" charset="0"/>
                      </a:rPr>
                      <m:t>CaC</m:t>
                    </m:r>
                    <m:sSub>
                      <m:sSubPr>
                        <m:ctrlPr>
                          <a:rPr lang="en-US" i="1">
                            <a:latin typeface="Cambria Math" panose="02040503050406030204" pitchFamily="18" charset="0"/>
                          </a:rPr>
                        </m:ctrlPr>
                      </m:sSubPr>
                      <m:e>
                        <m:r>
                          <m:rPr>
                            <m:sty m:val="p"/>
                          </m:rPr>
                          <a:rPr lang="en-US">
                            <a:latin typeface="Cambria Math" panose="02040503050406030204" pitchFamily="18" charset="0"/>
                          </a:rPr>
                          <m:t>O</m:t>
                        </m:r>
                      </m:e>
                      <m:sub>
                        <m:r>
                          <a:rPr lang="en-US">
                            <a:latin typeface="Cambria Math" panose="02040503050406030204" pitchFamily="18" charset="0"/>
                          </a:rPr>
                          <m:t>3</m:t>
                        </m:r>
                      </m:sub>
                    </m:sSub>
                    <m:d>
                      <m:dPr>
                        <m:ctrlPr>
                          <a:rPr lang="en-US" i="1">
                            <a:latin typeface="Cambria Math" panose="02040503050406030204" pitchFamily="18" charset="0"/>
                          </a:rPr>
                        </m:ctrlPr>
                      </m:dPr>
                      <m:e>
                        <m:r>
                          <a:rPr lang="en-US" i="1">
                            <a:latin typeface="Cambria Math" panose="02040503050406030204" pitchFamily="18" charset="0"/>
                          </a:rPr>
                          <m:t>𝑠</m:t>
                        </m:r>
                      </m:e>
                    </m:d>
                    <m:r>
                      <a:rPr lang="en-US" i="1">
                        <a:latin typeface="Cambria Math" panose="02040503050406030204" pitchFamily="18" charset="0"/>
                        <a:ea typeface="Cambria Math" panose="02040503050406030204" pitchFamily="18" charset="0"/>
                      </a:rPr>
                      <m:t>⟶</m:t>
                    </m:r>
                    <m:r>
                      <m:rPr>
                        <m:sty m:val="p"/>
                      </m:rPr>
                      <a:rPr lang="en-US">
                        <a:latin typeface="Cambria Math" panose="02040503050406030204" pitchFamily="18" charset="0"/>
                        <a:ea typeface="Cambria Math" panose="02040503050406030204" pitchFamily="18" charset="0"/>
                      </a:rPr>
                      <m:t>CaO</m:t>
                    </m:r>
                    <m:d>
                      <m:dPr>
                        <m:ctrlPr>
                          <a:rPr lang="en-US" i="1">
                            <a:latin typeface="Cambria Math" panose="02040503050406030204" pitchFamily="18" charset="0"/>
                            <a:ea typeface="Cambria Math" panose="02040503050406030204" pitchFamily="18" charset="0"/>
                          </a:rPr>
                        </m:ctrlPr>
                      </m:dPr>
                      <m:e>
                        <m:r>
                          <a:rPr lang="en-US" i="1">
                            <a:latin typeface="Cambria Math" panose="02040503050406030204" pitchFamily="18" charset="0"/>
                            <a:ea typeface="Cambria Math" panose="02040503050406030204" pitchFamily="18" charset="0"/>
                          </a:rPr>
                          <m:t>𝑠</m:t>
                        </m:r>
                      </m:e>
                    </m:d>
                    <m:r>
                      <a:rPr lang="en-US" i="1">
                        <a:latin typeface="Cambria Math" panose="02040503050406030204" pitchFamily="18" charset="0"/>
                        <a:ea typeface="Cambria Math" panose="02040503050406030204" pitchFamily="18" charset="0"/>
                      </a:rPr>
                      <m:t>+</m:t>
                    </m:r>
                    <m:r>
                      <m:rPr>
                        <m:sty m:val="p"/>
                      </m:rPr>
                      <a:rPr lang="en-US">
                        <a:latin typeface="Cambria Math" panose="02040503050406030204" pitchFamily="18" charset="0"/>
                        <a:ea typeface="Cambria Math" panose="02040503050406030204" pitchFamily="18" charset="0"/>
                      </a:rPr>
                      <m:t>C</m:t>
                    </m:r>
                    <m:sSub>
                      <m:sSubPr>
                        <m:ctrlPr>
                          <a:rPr lang="en-US" i="1">
                            <a:latin typeface="Cambria Math" panose="02040503050406030204" pitchFamily="18" charset="0"/>
                            <a:ea typeface="Cambria Math" panose="02040503050406030204" pitchFamily="18" charset="0"/>
                          </a:rPr>
                        </m:ctrlPr>
                      </m:sSubPr>
                      <m:e>
                        <m:r>
                          <m:rPr>
                            <m:sty m:val="p"/>
                          </m:rPr>
                          <a:rPr lang="en-US">
                            <a:latin typeface="Cambria Math" panose="02040503050406030204" pitchFamily="18" charset="0"/>
                            <a:ea typeface="Cambria Math" panose="02040503050406030204" pitchFamily="18" charset="0"/>
                          </a:rPr>
                          <m:t>O</m:t>
                        </m:r>
                      </m:e>
                      <m:sub>
                        <m:r>
                          <a:rPr lang="en-US" i="1">
                            <a:latin typeface="Cambria Math" panose="02040503050406030204" pitchFamily="18" charset="0"/>
                            <a:ea typeface="Cambria Math" panose="02040503050406030204" pitchFamily="18" charset="0"/>
                          </a:rPr>
                          <m:t>2</m:t>
                        </m:r>
                      </m:sub>
                    </m:sSub>
                    <m:d>
                      <m:dPr>
                        <m:ctrlPr>
                          <a:rPr lang="en-US" i="1">
                            <a:latin typeface="Cambria Math" panose="02040503050406030204" pitchFamily="18" charset="0"/>
                            <a:ea typeface="Cambria Math" panose="02040503050406030204" pitchFamily="18" charset="0"/>
                          </a:rPr>
                        </m:ctrlPr>
                      </m:dPr>
                      <m:e>
                        <m:r>
                          <a:rPr lang="en-US" i="1">
                            <a:latin typeface="Cambria Math" panose="02040503050406030204" pitchFamily="18" charset="0"/>
                            <a:ea typeface="Cambria Math" panose="02040503050406030204" pitchFamily="18" charset="0"/>
                          </a:rPr>
                          <m:t>𝑔</m:t>
                        </m:r>
                      </m:e>
                    </m:d>
                  </m:oMath>
                </a14:m>
                <a:endParaRPr lang="en-US" dirty="0"/>
              </a:p>
              <a:p>
                <a:pPr marL="2233613" indent="-514350">
                  <a:spcAft>
                    <a:spcPts val="1000"/>
                  </a:spcAft>
                  <a:buFontTx/>
                  <a:buAutoNum type="alphaLcParenBoth"/>
                  <a:tabLst>
                    <a:tab pos="2233613" algn="l"/>
                  </a:tabLst>
                </a:pPr>
                <a:r>
                  <a:rPr lang="en-US" dirty="0"/>
                  <a:t> </a:t>
                </a:r>
                <a14:m>
                  <m:oMath xmlns:m="http://schemas.openxmlformats.org/officeDocument/2006/math">
                    <m:sSub>
                      <m:sSubPr>
                        <m:ctrlPr>
                          <a:rPr lang="en-US" i="1">
                            <a:latin typeface="Cambria Math" panose="02040503050406030204" pitchFamily="18" charset="0"/>
                          </a:rPr>
                        </m:ctrlPr>
                      </m:sSubPr>
                      <m:e>
                        <m:r>
                          <m:rPr>
                            <m:sty m:val="p"/>
                          </m:rPr>
                          <a:rPr lang="en-US">
                            <a:latin typeface="Cambria Math" panose="02040503050406030204" pitchFamily="18" charset="0"/>
                          </a:rPr>
                          <m:t>N</m:t>
                        </m:r>
                      </m:e>
                      <m:sub>
                        <m:r>
                          <a:rPr lang="en-US" i="1">
                            <a:latin typeface="Cambria Math" panose="02040503050406030204" pitchFamily="18" charset="0"/>
                          </a:rPr>
                          <m:t>2</m:t>
                        </m:r>
                      </m:sub>
                    </m:sSub>
                    <m:d>
                      <m:dPr>
                        <m:ctrlPr>
                          <a:rPr lang="en-US" i="1">
                            <a:latin typeface="Cambria Math" panose="02040503050406030204" pitchFamily="18" charset="0"/>
                          </a:rPr>
                        </m:ctrlPr>
                      </m:dPr>
                      <m:e>
                        <m:r>
                          <a:rPr lang="en-US" i="1">
                            <a:latin typeface="Cambria Math" panose="02040503050406030204" pitchFamily="18" charset="0"/>
                          </a:rPr>
                          <m:t>𝑔</m:t>
                        </m:r>
                      </m:e>
                    </m:d>
                    <m:r>
                      <a:rPr lang="en-US" i="1">
                        <a:latin typeface="Cambria Math" panose="02040503050406030204" pitchFamily="18" charset="0"/>
                        <a:ea typeface="Cambria Math" panose="02040503050406030204" pitchFamily="18" charset="0"/>
                      </a:rPr>
                      <m:t>+3</m:t>
                    </m:r>
                    <m:sSub>
                      <m:sSubPr>
                        <m:ctrlPr>
                          <a:rPr lang="en-US" i="1">
                            <a:latin typeface="Cambria Math" panose="02040503050406030204" pitchFamily="18" charset="0"/>
                            <a:ea typeface="Cambria Math" panose="02040503050406030204" pitchFamily="18" charset="0"/>
                          </a:rPr>
                        </m:ctrlPr>
                      </m:sSubPr>
                      <m:e>
                        <m:r>
                          <m:rPr>
                            <m:sty m:val="p"/>
                          </m:rPr>
                          <a:rPr lang="en-US">
                            <a:latin typeface="Cambria Math" panose="02040503050406030204" pitchFamily="18" charset="0"/>
                            <a:ea typeface="Cambria Math" panose="02040503050406030204" pitchFamily="18" charset="0"/>
                          </a:rPr>
                          <m:t>H</m:t>
                        </m:r>
                      </m:e>
                      <m:sub>
                        <m:r>
                          <a:rPr lang="en-US" i="1">
                            <a:latin typeface="Cambria Math" panose="02040503050406030204" pitchFamily="18" charset="0"/>
                            <a:ea typeface="Cambria Math" panose="02040503050406030204" pitchFamily="18" charset="0"/>
                          </a:rPr>
                          <m:t>2</m:t>
                        </m:r>
                      </m:sub>
                    </m:sSub>
                    <m:d>
                      <m:dPr>
                        <m:ctrlPr>
                          <a:rPr lang="en-US" i="1">
                            <a:latin typeface="Cambria Math" panose="02040503050406030204" pitchFamily="18" charset="0"/>
                            <a:ea typeface="Cambria Math" panose="02040503050406030204" pitchFamily="18" charset="0"/>
                          </a:rPr>
                        </m:ctrlPr>
                      </m:dPr>
                      <m:e>
                        <m:r>
                          <a:rPr lang="en-US" i="1">
                            <a:latin typeface="Cambria Math" panose="02040503050406030204" pitchFamily="18" charset="0"/>
                            <a:ea typeface="Cambria Math" panose="02040503050406030204" pitchFamily="18" charset="0"/>
                          </a:rPr>
                          <m:t>𝑔</m:t>
                        </m:r>
                      </m:e>
                    </m:d>
                    <m:r>
                      <a:rPr lang="en-US" i="1">
                        <a:latin typeface="Cambria Math" panose="02040503050406030204" pitchFamily="18" charset="0"/>
                        <a:ea typeface="Cambria Math" panose="02040503050406030204" pitchFamily="18" charset="0"/>
                      </a:rPr>
                      <m:t>⟶2</m:t>
                    </m:r>
                    <m:r>
                      <m:rPr>
                        <m:sty m:val="p"/>
                      </m:rPr>
                      <a:rPr lang="en-US">
                        <a:latin typeface="Cambria Math" panose="02040503050406030204" pitchFamily="18" charset="0"/>
                        <a:ea typeface="Cambria Math" panose="02040503050406030204" pitchFamily="18" charset="0"/>
                      </a:rPr>
                      <m:t>N</m:t>
                    </m:r>
                    <m:sSub>
                      <m:sSubPr>
                        <m:ctrlPr>
                          <a:rPr lang="en-US" i="1">
                            <a:latin typeface="Cambria Math" panose="02040503050406030204" pitchFamily="18" charset="0"/>
                            <a:ea typeface="Cambria Math" panose="02040503050406030204" pitchFamily="18" charset="0"/>
                          </a:rPr>
                        </m:ctrlPr>
                      </m:sSubPr>
                      <m:e>
                        <m:r>
                          <m:rPr>
                            <m:sty m:val="p"/>
                          </m:rPr>
                          <a:rPr lang="en-US">
                            <a:latin typeface="Cambria Math" panose="02040503050406030204" pitchFamily="18" charset="0"/>
                            <a:ea typeface="Cambria Math" panose="02040503050406030204" pitchFamily="18" charset="0"/>
                          </a:rPr>
                          <m:t>H</m:t>
                        </m:r>
                      </m:e>
                      <m:sub>
                        <m:r>
                          <a:rPr lang="en-US" i="1">
                            <a:latin typeface="Cambria Math" panose="02040503050406030204" pitchFamily="18" charset="0"/>
                            <a:ea typeface="Cambria Math" panose="02040503050406030204" pitchFamily="18" charset="0"/>
                          </a:rPr>
                          <m:t>3</m:t>
                        </m:r>
                      </m:sub>
                    </m:sSub>
                    <m:d>
                      <m:dPr>
                        <m:ctrlPr>
                          <a:rPr lang="en-US" i="1">
                            <a:latin typeface="Cambria Math" panose="02040503050406030204" pitchFamily="18" charset="0"/>
                            <a:ea typeface="Cambria Math" panose="02040503050406030204" pitchFamily="18" charset="0"/>
                          </a:rPr>
                        </m:ctrlPr>
                      </m:dPr>
                      <m:e>
                        <m:r>
                          <a:rPr lang="en-US" i="1">
                            <a:latin typeface="Cambria Math" panose="02040503050406030204" pitchFamily="18" charset="0"/>
                            <a:ea typeface="Cambria Math" panose="02040503050406030204" pitchFamily="18" charset="0"/>
                          </a:rPr>
                          <m:t>𝑔</m:t>
                        </m:r>
                      </m:e>
                    </m:d>
                  </m:oMath>
                </a14:m>
                <a:endParaRPr lang="en-US" dirty="0"/>
              </a:p>
              <a:p>
                <a:pPr marL="2233613" indent="-514350">
                  <a:spcAft>
                    <a:spcPts val="2000"/>
                  </a:spcAft>
                  <a:buFontTx/>
                  <a:buAutoNum type="alphaLcParenBoth"/>
                </a:pPr>
                <a:r>
                  <a:rPr lang="en-US" dirty="0"/>
                  <a:t> </a:t>
                </a:r>
                <a14:m>
                  <m:oMath xmlns:m="http://schemas.openxmlformats.org/officeDocument/2006/math">
                    <m:sSub>
                      <m:sSubPr>
                        <m:ctrlPr>
                          <a:rPr lang="en-US" i="1">
                            <a:latin typeface="Cambria Math" panose="02040503050406030204" pitchFamily="18" charset="0"/>
                          </a:rPr>
                        </m:ctrlPr>
                      </m:sSubPr>
                      <m:e>
                        <m:r>
                          <m:rPr>
                            <m:sty m:val="p"/>
                          </m:rPr>
                          <a:rPr lang="en-US">
                            <a:latin typeface="Cambria Math" panose="02040503050406030204" pitchFamily="18" charset="0"/>
                          </a:rPr>
                          <m:t>H</m:t>
                        </m:r>
                      </m:e>
                      <m:sub>
                        <m:r>
                          <a:rPr lang="en-US" i="1">
                            <a:latin typeface="Cambria Math" panose="02040503050406030204" pitchFamily="18" charset="0"/>
                          </a:rPr>
                          <m:t>2</m:t>
                        </m:r>
                      </m:sub>
                    </m:sSub>
                    <m:d>
                      <m:dPr>
                        <m:ctrlPr>
                          <a:rPr lang="en-US" i="1">
                            <a:latin typeface="Cambria Math" panose="02040503050406030204" pitchFamily="18" charset="0"/>
                          </a:rPr>
                        </m:ctrlPr>
                      </m:dPr>
                      <m:e>
                        <m:r>
                          <a:rPr lang="en-US" i="1">
                            <a:latin typeface="Cambria Math" panose="02040503050406030204" pitchFamily="18" charset="0"/>
                          </a:rPr>
                          <m:t>𝑔</m:t>
                        </m:r>
                      </m:e>
                    </m:d>
                    <m:r>
                      <a:rPr lang="en-US">
                        <a:latin typeface="Cambria Math" panose="02040503050406030204" pitchFamily="18" charset="0"/>
                      </a:rPr>
                      <m:t>+</m:t>
                    </m:r>
                    <m:r>
                      <m:rPr>
                        <m:sty m:val="p"/>
                      </m:rPr>
                      <a:rPr lang="en-US">
                        <a:latin typeface="Cambria Math" panose="02040503050406030204" pitchFamily="18" charset="0"/>
                      </a:rPr>
                      <m:t>C</m:t>
                    </m:r>
                    <m:sSub>
                      <m:sSubPr>
                        <m:ctrlPr>
                          <a:rPr lang="en-US" i="1">
                            <a:latin typeface="Cambria Math" panose="02040503050406030204" pitchFamily="18" charset="0"/>
                          </a:rPr>
                        </m:ctrlPr>
                      </m:sSubPr>
                      <m:e>
                        <m:r>
                          <m:rPr>
                            <m:sty m:val="p"/>
                          </m:rPr>
                          <a:rPr lang="en-US">
                            <a:latin typeface="Cambria Math" panose="02040503050406030204" pitchFamily="18" charset="0"/>
                          </a:rPr>
                          <m:t>l</m:t>
                        </m:r>
                      </m:e>
                      <m:sub>
                        <m:r>
                          <a:rPr lang="en-US">
                            <a:latin typeface="Cambria Math" panose="02040503050406030204" pitchFamily="18" charset="0"/>
                          </a:rPr>
                          <m:t>2</m:t>
                        </m:r>
                      </m:sub>
                    </m:sSub>
                    <m:d>
                      <m:dPr>
                        <m:ctrlPr>
                          <a:rPr lang="en-US" i="1">
                            <a:latin typeface="Cambria Math" panose="02040503050406030204" pitchFamily="18" charset="0"/>
                          </a:rPr>
                        </m:ctrlPr>
                      </m:dPr>
                      <m:e>
                        <m:r>
                          <a:rPr lang="en-US" i="1">
                            <a:latin typeface="Cambria Math" panose="02040503050406030204" pitchFamily="18" charset="0"/>
                          </a:rPr>
                          <m:t>𝑔</m:t>
                        </m:r>
                      </m:e>
                    </m:d>
                    <m:r>
                      <a:rPr lang="en-US" i="1">
                        <a:latin typeface="Cambria Math" panose="02040503050406030204" pitchFamily="18" charset="0"/>
                        <a:ea typeface="Cambria Math" panose="02040503050406030204" pitchFamily="18" charset="0"/>
                      </a:rPr>
                      <m:t>⟶2</m:t>
                    </m:r>
                    <m:r>
                      <m:rPr>
                        <m:sty m:val="p"/>
                      </m:rPr>
                      <a:rPr lang="en-US">
                        <a:latin typeface="Cambria Math" panose="02040503050406030204" pitchFamily="18" charset="0"/>
                        <a:ea typeface="Cambria Math" panose="02040503050406030204" pitchFamily="18" charset="0"/>
                      </a:rPr>
                      <m:t>HCl</m:t>
                    </m:r>
                    <m:d>
                      <m:dPr>
                        <m:ctrlPr>
                          <a:rPr lang="en-US" i="1">
                            <a:latin typeface="Cambria Math" panose="02040503050406030204" pitchFamily="18" charset="0"/>
                            <a:ea typeface="Cambria Math" panose="02040503050406030204" pitchFamily="18" charset="0"/>
                          </a:rPr>
                        </m:ctrlPr>
                      </m:dPr>
                      <m:e>
                        <m:r>
                          <a:rPr lang="en-US" i="1">
                            <a:latin typeface="Cambria Math" panose="02040503050406030204" pitchFamily="18" charset="0"/>
                            <a:ea typeface="Cambria Math" panose="02040503050406030204" pitchFamily="18" charset="0"/>
                          </a:rPr>
                          <m:t>𝑔</m:t>
                        </m:r>
                      </m:e>
                    </m:d>
                  </m:oMath>
                </a14:m>
                <a:endParaRPr lang="en-US" dirty="0"/>
              </a:p>
              <a:p>
                <a:pPr>
                  <a:spcAft>
                    <a:spcPts val="1000"/>
                  </a:spcAft>
                </a:pPr>
                <a:r>
                  <a:rPr lang="en-US" sz="2400" b="0" dirty="0">
                    <a:solidFill>
                      <a:schemeClr val="tx1"/>
                    </a:solidFill>
                    <a:ea typeface="Cambria Math" panose="02040503050406030204" pitchFamily="18" charset="0"/>
                  </a:rPr>
                  <a:t>(a) </a:t>
                </a:r>
                <a14:m>
                  <m:oMath xmlns:m="http://schemas.openxmlformats.org/officeDocument/2006/math">
                    <m:r>
                      <a:rPr lang="en-US" sz="2400" b="0" i="0" smtClean="0">
                        <a:solidFill>
                          <a:schemeClr val="tx1"/>
                        </a:solidFill>
                        <a:latin typeface="Cambria Math" panose="02040503050406030204" pitchFamily="18" charset="0"/>
                        <a:ea typeface="Cambria Math" panose="02040503050406030204" pitchFamily="18" charset="0"/>
                      </a:rPr>
                      <m:t>∆</m:t>
                    </m:r>
                    <m:sSubSup>
                      <m:sSubSupPr>
                        <m:ctrlPr>
                          <a:rPr lang="en-US" sz="2400" i="1">
                            <a:latin typeface="Cambria Math" panose="02040503050406030204" pitchFamily="18" charset="0"/>
                            <a:ea typeface="Cambria Math" panose="02040503050406030204" pitchFamily="18" charset="0"/>
                          </a:rPr>
                        </m:ctrlPr>
                      </m:sSubSupPr>
                      <m:e>
                        <m:r>
                          <a:rPr lang="en-US" sz="2400" i="1">
                            <a:latin typeface="Cambria Math" panose="02040503050406030204" pitchFamily="18" charset="0"/>
                            <a:ea typeface="Cambria Math" panose="02040503050406030204" pitchFamily="18" charset="0"/>
                          </a:rPr>
                          <m:t>𝑆</m:t>
                        </m:r>
                      </m:e>
                      <m:sub>
                        <m:r>
                          <m:rPr>
                            <m:sty m:val="p"/>
                          </m:rPr>
                          <a:rPr lang="en-US" sz="2400">
                            <a:latin typeface="Cambria Math" panose="02040503050406030204" pitchFamily="18" charset="0"/>
                            <a:ea typeface="Cambria Math" panose="02040503050406030204" pitchFamily="18" charset="0"/>
                          </a:rPr>
                          <m:t>rxn</m:t>
                        </m:r>
                      </m:sub>
                      <m:sup>
                        <m:r>
                          <a:rPr lang="en-US" sz="2400" i="1">
                            <a:latin typeface="Cambria Math" panose="02040503050406030204" pitchFamily="18" charset="0"/>
                            <a:ea typeface="Cambria Math" panose="02040503050406030204" pitchFamily="18" charset="0"/>
                          </a:rPr>
                          <m:t>°</m:t>
                        </m:r>
                      </m:sup>
                    </m:sSubSup>
                    <m:r>
                      <a:rPr lang="en-US" sz="2400" b="0" i="1" smtClean="0">
                        <a:solidFill>
                          <a:schemeClr val="tx1"/>
                        </a:solidFill>
                        <a:latin typeface="Cambria Math" panose="02040503050406030204" pitchFamily="18" charset="0"/>
                        <a:ea typeface="Cambria Math" panose="02040503050406030204" pitchFamily="18" charset="0"/>
                      </a:rPr>
                      <m:t>=</m:t>
                    </m:r>
                    <m:d>
                      <m:dPr>
                        <m:begChr m:val="["/>
                        <m:endChr m:val="]"/>
                        <m:ctrlPr>
                          <a:rPr lang="en-US" sz="2400" b="0" i="1" smtClean="0">
                            <a:solidFill>
                              <a:schemeClr val="tx1"/>
                            </a:solidFill>
                            <a:latin typeface="Cambria Math" panose="02040503050406030204" pitchFamily="18" charset="0"/>
                            <a:ea typeface="Cambria Math" panose="02040503050406030204" pitchFamily="18" charset="0"/>
                          </a:rPr>
                        </m:ctrlPr>
                      </m:dPr>
                      <m:e>
                        <m:r>
                          <a:rPr lang="en-US" sz="2400" b="0" i="1" smtClean="0">
                            <a:solidFill>
                              <a:schemeClr val="tx1"/>
                            </a:solidFill>
                            <a:latin typeface="Cambria Math" panose="02040503050406030204" pitchFamily="18" charset="0"/>
                            <a:ea typeface="Cambria Math" panose="02040503050406030204" pitchFamily="18" charset="0"/>
                          </a:rPr>
                          <m:t>𝑆</m:t>
                        </m:r>
                        <m:r>
                          <a:rPr lang="en-US" sz="2400" b="0" i="1" smtClean="0">
                            <a:solidFill>
                              <a:schemeClr val="tx1"/>
                            </a:solidFill>
                            <a:latin typeface="Cambria Math" panose="02040503050406030204" pitchFamily="18" charset="0"/>
                            <a:ea typeface="Cambria Math" panose="02040503050406030204" pitchFamily="18" charset="0"/>
                          </a:rPr>
                          <m:t>°</m:t>
                        </m:r>
                        <m:d>
                          <m:dPr>
                            <m:ctrlPr>
                              <a:rPr lang="en-US" sz="2400" b="0" i="1" smtClean="0">
                                <a:solidFill>
                                  <a:schemeClr val="tx1"/>
                                </a:solidFill>
                                <a:latin typeface="Cambria Math" panose="02040503050406030204" pitchFamily="18" charset="0"/>
                                <a:ea typeface="Cambria Math" panose="02040503050406030204" pitchFamily="18" charset="0"/>
                              </a:rPr>
                            </m:ctrlPr>
                          </m:dPr>
                          <m:e>
                            <m:r>
                              <m:rPr>
                                <m:sty m:val="p"/>
                              </m:rPr>
                              <a:rPr lang="en-US" sz="2400" b="0" i="0" smtClean="0">
                                <a:solidFill>
                                  <a:schemeClr val="tx1"/>
                                </a:solidFill>
                                <a:latin typeface="Cambria Math" panose="02040503050406030204" pitchFamily="18" charset="0"/>
                                <a:ea typeface="Cambria Math" panose="02040503050406030204" pitchFamily="18" charset="0"/>
                              </a:rPr>
                              <m:t>CaO</m:t>
                            </m:r>
                          </m:e>
                        </m:d>
                        <m:r>
                          <a:rPr lang="en-US" sz="2400" b="0" i="1" smtClean="0">
                            <a:solidFill>
                              <a:schemeClr val="tx1"/>
                            </a:solidFill>
                            <a:latin typeface="Cambria Math" panose="02040503050406030204" pitchFamily="18" charset="0"/>
                            <a:ea typeface="Cambria Math" panose="02040503050406030204" pitchFamily="18" charset="0"/>
                          </a:rPr>
                          <m:t>+</m:t>
                        </m:r>
                        <m:r>
                          <a:rPr lang="en-US" sz="2400" b="0" i="1" smtClean="0">
                            <a:solidFill>
                              <a:schemeClr val="tx1"/>
                            </a:solidFill>
                            <a:latin typeface="Cambria Math" panose="02040503050406030204" pitchFamily="18" charset="0"/>
                            <a:ea typeface="Cambria Math" panose="02040503050406030204" pitchFamily="18" charset="0"/>
                          </a:rPr>
                          <m:t>𝑆</m:t>
                        </m:r>
                        <m:r>
                          <a:rPr lang="en-US" sz="2400" b="0" i="1" smtClean="0">
                            <a:solidFill>
                              <a:schemeClr val="tx1"/>
                            </a:solidFill>
                            <a:latin typeface="Cambria Math" panose="02040503050406030204" pitchFamily="18" charset="0"/>
                            <a:ea typeface="Cambria Math" panose="02040503050406030204" pitchFamily="18" charset="0"/>
                          </a:rPr>
                          <m:t>°</m:t>
                        </m:r>
                        <m:d>
                          <m:dPr>
                            <m:ctrlPr>
                              <a:rPr lang="en-US" sz="2400" b="0" i="1" smtClean="0">
                                <a:solidFill>
                                  <a:schemeClr val="tx1"/>
                                </a:solidFill>
                                <a:latin typeface="Cambria Math" panose="02040503050406030204" pitchFamily="18" charset="0"/>
                                <a:ea typeface="Cambria Math" panose="02040503050406030204" pitchFamily="18" charset="0"/>
                              </a:rPr>
                            </m:ctrlPr>
                          </m:dPr>
                          <m:e>
                            <m:r>
                              <m:rPr>
                                <m:sty m:val="p"/>
                              </m:rPr>
                              <a:rPr lang="en-US" sz="2400" b="0" i="0" smtClean="0">
                                <a:solidFill>
                                  <a:schemeClr val="tx1"/>
                                </a:solidFill>
                                <a:latin typeface="Cambria Math" panose="02040503050406030204" pitchFamily="18" charset="0"/>
                                <a:ea typeface="Cambria Math" panose="02040503050406030204" pitchFamily="18" charset="0"/>
                              </a:rPr>
                              <m:t>C</m:t>
                            </m:r>
                            <m:sSub>
                              <m:sSubPr>
                                <m:ctrlPr>
                                  <a:rPr lang="en-US" sz="2400" b="0" i="1" smtClean="0">
                                    <a:solidFill>
                                      <a:schemeClr val="tx1"/>
                                    </a:solidFill>
                                    <a:latin typeface="Cambria Math" panose="02040503050406030204" pitchFamily="18" charset="0"/>
                                    <a:ea typeface="Cambria Math" panose="02040503050406030204" pitchFamily="18" charset="0"/>
                                  </a:rPr>
                                </m:ctrlPr>
                              </m:sSubPr>
                              <m:e>
                                <m:r>
                                  <m:rPr>
                                    <m:sty m:val="p"/>
                                  </m:rPr>
                                  <a:rPr lang="en-US" sz="2400" b="0" i="0" smtClean="0">
                                    <a:solidFill>
                                      <a:schemeClr val="tx1"/>
                                    </a:solidFill>
                                    <a:latin typeface="Cambria Math" panose="02040503050406030204" pitchFamily="18" charset="0"/>
                                    <a:ea typeface="Cambria Math" panose="02040503050406030204" pitchFamily="18" charset="0"/>
                                  </a:rPr>
                                  <m:t>O</m:t>
                                </m:r>
                              </m:e>
                              <m:sub>
                                <m:r>
                                  <a:rPr lang="en-US" sz="2400" b="0" i="0" smtClean="0">
                                    <a:solidFill>
                                      <a:schemeClr val="tx1"/>
                                    </a:solidFill>
                                    <a:latin typeface="Cambria Math" panose="02040503050406030204" pitchFamily="18" charset="0"/>
                                    <a:ea typeface="Cambria Math" panose="02040503050406030204" pitchFamily="18" charset="0"/>
                                  </a:rPr>
                                  <m:t>2</m:t>
                                </m:r>
                              </m:sub>
                            </m:sSub>
                          </m:e>
                        </m:d>
                      </m:e>
                    </m:d>
                    <m:r>
                      <a:rPr lang="en-US" sz="2400" b="0" i="1" smtClean="0">
                        <a:solidFill>
                          <a:schemeClr val="tx1"/>
                        </a:solidFill>
                        <a:latin typeface="Cambria Math" panose="02040503050406030204" pitchFamily="18" charset="0"/>
                        <a:ea typeface="Cambria Math" panose="02040503050406030204" pitchFamily="18" charset="0"/>
                      </a:rPr>
                      <m:t>−</m:t>
                    </m:r>
                    <m:d>
                      <m:dPr>
                        <m:begChr m:val="["/>
                        <m:endChr m:val="]"/>
                        <m:ctrlPr>
                          <a:rPr lang="en-US" sz="2400" b="0" i="1" smtClean="0">
                            <a:solidFill>
                              <a:schemeClr val="tx1"/>
                            </a:solidFill>
                            <a:latin typeface="Cambria Math" panose="02040503050406030204" pitchFamily="18" charset="0"/>
                            <a:ea typeface="Cambria Math" panose="02040503050406030204" pitchFamily="18" charset="0"/>
                          </a:rPr>
                        </m:ctrlPr>
                      </m:dPr>
                      <m:e>
                        <m:r>
                          <a:rPr lang="en-US" sz="2400" b="0" i="1" smtClean="0">
                            <a:solidFill>
                              <a:schemeClr val="tx1"/>
                            </a:solidFill>
                            <a:latin typeface="Cambria Math" panose="02040503050406030204" pitchFamily="18" charset="0"/>
                            <a:ea typeface="Cambria Math" panose="02040503050406030204" pitchFamily="18" charset="0"/>
                          </a:rPr>
                          <m:t>𝑆</m:t>
                        </m:r>
                        <m:r>
                          <a:rPr lang="en-US" sz="2400" b="0" i="1" smtClean="0">
                            <a:solidFill>
                              <a:schemeClr val="tx1"/>
                            </a:solidFill>
                            <a:latin typeface="Cambria Math" panose="02040503050406030204" pitchFamily="18" charset="0"/>
                            <a:ea typeface="Cambria Math" panose="02040503050406030204" pitchFamily="18" charset="0"/>
                          </a:rPr>
                          <m:t>°</m:t>
                        </m:r>
                        <m:d>
                          <m:dPr>
                            <m:ctrlPr>
                              <a:rPr lang="en-US" sz="2400" b="0" i="1" smtClean="0">
                                <a:solidFill>
                                  <a:schemeClr val="tx1"/>
                                </a:solidFill>
                                <a:latin typeface="Cambria Math" panose="02040503050406030204" pitchFamily="18" charset="0"/>
                                <a:ea typeface="Cambria Math" panose="02040503050406030204" pitchFamily="18" charset="0"/>
                              </a:rPr>
                            </m:ctrlPr>
                          </m:dPr>
                          <m:e>
                            <m:r>
                              <m:rPr>
                                <m:sty m:val="p"/>
                              </m:rPr>
                              <a:rPr lang="en-US" sz="2400" b="0" i="0" smtClean="0">
                                <a:solidFill>
                                  <a:schemeClr val="tx1"/>
                                </a:solidFill>
                                <a:latin typeface="Cambria Math" panose="02040503050406030204" pitchFamily="18" charset="0"/>
                                <a:ea typeface="Cambria Math" panose="02040503050406030204" pitchFamily="18" charset="0"/>
                              </a:rPr>
                              <m:t>Ca</m:t>
                            </m:r>
                            <m:r>
                              <m:rPr>
                                <m:sty m:val="p"/>
                              </m:rPr>
                              <a:rPr lang="en-US" sz="2400">
                                <a:latin typeface="Cambria Math" panose="02040503050406030204" pitchFamily="18" charset="0"/>
                                <a:ea typeface="Cambria Math" panose="02040503050406030204" pitchFamily="18" charset="0"/>
                              </a:rPr>
                              <m:t>C</m:t>
                            </m:r>
                            <m:sSub>
                              <m:sSubPr>
                                <m:ctrlPr>
                                  <a:rPr lang="en-US" sz="2400" i="1">
                                    <a:latin typeface="Cambria Math" panose="02040503050406030204" pitchFamily="18" charset="0"/>
                                    <a:ea typeface="Cambria Math" panose="02040503050406030204" pitchFamily="18" charset="0"/>
                                  </a:rPr>
                                </m:ctrlPr>
                              </m:sSubPr>
                              <m:e>
                                <m:r>
                                  <m:rPr>
                                    <m:sty m:val="p"/>
                                  </m:rPr>
                                  <a:rPr lang="en-US" sz="2400">
                                    <a:latin typeface="Cambria Math" panose="02040503050406030204" pitchFamily="18" charset="0"/>
                                    <a:ea typeface="Cambria Math" panose="02040503050406030204" pitchFamily="18" charset="0"/>
                                  </a:rPr>
                                  <m:t>O</m:t>
                                </m:r>
                              </m:e>
                              <m:sub>
                                <m:r>
                                  <a:rPr lang="en-US" sz="2400">
                                    <a:latin typeface="Cambria Math" panose="02040503050406030204" pitchFamily="18" charset="0"/>
                                    <a:ea typeface="Cambria Math" panose="02040503050406030204" pitchFamily="18" charset="0"/>
                                  </a:rPr>
                                  <m:t>3</m:t>
                                </m:r>
                              </m:sub>
                            </m:sSub>
                          </m:e>
                        </m:d>
                      </m:e>
                    </m:d>
                  </m:oMath>
                </a14:m>
                <a:endParaRPr lang="en-US" sz="2400" dirty="0">
                  <a:solidFill>
                    <a:schemeClr val="tx1"/>
                  </a:solidFill>
                </a:endParaRPr>
              </a:p>
              <a:p>
                <a:pPr marL="1312863" indent="-1312863"/>
                <a14:m>
                  <m:oMathPara xmlns:m="http://schemas.openxmlformats.org/officeDocument/2006/math">
                    <m:oMathParaPr>
                      <m:jc m:val="centerGroup"/>
                    </m:oMathParaPr>
                    <m:oMath xmlns:m="http://schemas.openxmlformats.org/officeDocument/2006/math">
                      <m:r>
                        <a:rPr lang="en-US" sz="2400" i="1" smtClean="0">
                          <a:solidFill>
                            <a:schemeClr val="tx1"/>
                          </a:solidFill>
                          <a:latin typeface="Cambria Math" panose="02040503050406030204" pitchFamily="18" charset="0"/>
                          <a:ea typeface="Cambria Math" panose="02040503050406030204" pitchFamily="18" charset="0"/>
                        </a:rPr>
                        <m:t>=</m:t>
                      </m:r>
                      <m:d>
                        <m:dPr>
                          <m:begChr m:val="["/>
                          <m:endChr m:val="]"/>
                          <m:ctrlPr>
                            <a:rPr lang="en-US" sz="2400" i="1" smtClean="0">
                              <a:solidFill>
                                <a:schemeClr val="tx1"/>
                              </a:solidFill>
                              <a:latin typeface="Cambria Math" panose="02040503050406030204" pitchFamily="18" charset="0"/>
                              <a:ea typeface="Cambria Math" panose="02040503050406030204" pitchFamily="18" charset="0"/>
                            </a:rPr>
                          </m:ctrlPr>
                        </m:dPr>
                        <m:e>
                          <m:d>
                            <m:dPr>
                              <m:ctrlPr>
                                <a:rPr lang="en-US" sz="2400" i="1" smtClean="0">
                                  <a:solidFill>
                                    <a:schemeClr val="tx1"/>
                                  </a:solidFill>
                                  <a:latin typeface="Cambria Math" panose="02040503050406030204" pitchFamily="18" charset="0"/>
                                  <a:ea typeface="Cambria Math" panose="02040503050406030204" pitchFamily="18" charset="0"/>
                                </a:rPr>
                              </m:ctrlPr>
                            </m:dPr>
                            <m:e>
                              <m:r>
                                <a:rPr lang="en-US" sz="2400" b="0" i="0" smtClean="0">
                                  <a:solidFill>
                                    <a:schemeClr val="tx1"/>
                                  </a:solidFill>
                                  <a:latin typeface="Cambria Math" panose="02040503050406030204" pitchFamily="18" charset="0"/>
                                  <a:ea typeface="Cambria Math" panose="02040503050406030204" pitchFamily="18" charset="0"/>
                                </a:rPr>
                                <m:t>39.8 </m:t>
                              </m:r>
                              <m:r>
                                <m:rPr>
                                  <m:sty m:val="p"/>
                                </m:rPr>
                                <a:rPr lang="en-US" sz="2400" b="0" i="0" smtClean="0">
                                  <a:solidFill>
                                    <a:schemeClr val="tx1"/>
                                  </a:solidFill>
                                  <a:latin typeface="Cambria Math" panose="02040503050406030204" pitchFamily="18" charset="0"/>
                                  <a:ea typeface="Cambria Math" panose="02040503050406030204" pitchFamily="18" charset="0"/>
                                </a:rPr>
                                <m:t>J</m:t>
                              </m:r>
                              <m:r>
                                <a:rPr lang="en-US" sz="2400" b="0" i="0" smtClean="0">
                                  <a:solidFill>
                                    <a:schemeClr val="tx1"/>
                                  </a:solidFill>
                                  <a:latin typeface="Cambria Math" panose="02040503050406030204" pitchFamily="18" charset="0"/>
                                  <a:ea typeface="Cambria Math" panose="02040503050406030204" pitchFamily="18" charset="0"/>
                                </a:rPr>
                                <m:t>/</m:t>
                              </m:r>
                              <m:r>
                                <m:rPr>
                                  <m:sty m:val="p"/>
                                </m:rPr>
                                <a:rPr lang="en-US" sz="2400" b="0" i="0" smtClean="0">
                                  <a:solidFill>
                                    <a:schemeClr val="tx1"/>
                                  </a:solidFill>
                                  <a:latin typeface="Cambria Math" panose="02040503050406030204" pitchFamily="18" charset="0"/>
                                  <a:ea typeface="Cambria Math" panose="02040503050406030204" pitchFamily="18" charset="0"/>
                                </a:rPr>
                                <m:t>K</m:t>
                              </m:r>
                              <m:r>
                                <a:rPr lang="en-US" sz="2400" i="1">
                                  <a:solidFill>
                                    <a:prstClr val="black"/>
                                  </a:solidFill>
                                  <a:latin typeface="Cambria Math" panose="02040503050406030204" pitchFamily="18" charset="0"/>
                                  <a:ea typeface="Cambria Math" panose="02040503050406030204" pitchFamily="18" charset="0"/>
                                </a:rPr>
                                <m:t>∙</m:t>
                              </m:r>
                              <m:r>
                                <m:rPr>
                                  <m:sty m:val="p"/>
                                </m:rPr>
                                <a:rPr lang="en-US" sz="2400" b="0" i="0" smtClean="0">
                                  <a:solidFill>
                                    <a:schemeClr val="tx1"/>
                                  </a:solidFill>
                                  <a:latin typeface="Cambria Math" panose="02040503050406030204" pitchFamily="18" charset="0"/>
                                  <a:ea typeface="Cambria Math" panose="02040503050406030204" pitchFamily="18" charset="0"/>
                                </a:rPr>
                                <m:t>mol</m:t>
                              </m:r>
                            </m:e>
                          </m:d>
                          <m:r>
                            <a:rPr lang="en-US" sz="2400" b="0" i="0" smtClean="0">
                              <a:solidFill>
                                <a:schemeClr val="tx1"/>
                              </a:solidFill>
                              <a:latin typeface="Cambria Math" panose="02040503050406030204" pitchFamily="18" charset="0"/>
                              <a:ea typeface="Cambria Math" panose="02040503050406030204" pitchFamily="18" charset="0"/>
                            </a:rPr>
                            <m:t>+</m:t>
                          </m:r>
                          <m:d>
                            <m:dPr>
                              <m:ctrlPr>
                                <a:rPr lang="en-US" sz="2400" b="0" i="1" smtClean="0">
                                  <a:solidFill>
                                    <a:schemeClr val="tx1"/>
                                  </a:solidFill>
                                  <a:latin typeface="Cambria Math" panose="02040503050406030204" pitchFamily="18" charset="0"/>
                                  <a:ea typeface="Cambria Math" panose="02040503050406030204" pitchFamily="18" charset="0"/>
                                </a:rPr>
                              </m:ctrlPr>
                            </m:dPr>
                            <m:e>
                              <m:r>
                                <a:rPr lang="en-US" sz="2400" b="0" i="0" smtClean="0">
                                  <a:solidFill>
                                    <a:schemeClr val="tx1"/>
                                  </a:solidFill>
                                  <a:latin typeface="Cambria Math" panose="02040503050406030204" pitchFamily="18" charset="0"/>
                                  <a:ea typeface="Cambria Math" panose="02040503050406030204" pitchFamily="18" charset="0"/>
                                </a:rPr>
                                <m:t>213.6 </m:t>
                              </m:r>
                              <m:r>
                                <m:rPr>
                                  <m:sty m:val="p"/>
                                </m:rPr>
                                <a:rPr lang="en-US" sz="2400" b="0" i="0" smtClean="0">
                                  <a:solidFill>
                                    <a:schemeClr val="tx1"/>
                                  </a:solidFill>
                                  <a:latin typeface="Cambria Math" panose="02040503050406030204" pitchFamily="18" charset="0"/>
                                  <a:ea typeface="Cambria Math" panose="02040503050406030204" pitchFamily="18" charset="0"/>
                                </a:rPr>
                                <m:t>J</m:t>
                              </m:r>
                              <m:r>
                                <a:rPr lang="en-US" sz="2400" b="0" i="0" smtClean="0">
                                  <a:solidFill>
                                    <a:schemeClr val="tx1"/>
                                  </a:solidFill>
                                  <a:latin typeface="Cambria Math" panose="02040503050406030204" pitchFamily="18" charset="0"/>
                                  <a:ea typeface="Cambria Math" panose="02040503050406030204" pitchFamily="18" charset="0"/>
                                </a:rPr>
                                <m:t>/</m:t>
                              </m:r>
                              <m:r>
                                <m:rPr>
                                  <m:sty m:val="p"/>
                                </m:rPr>
                                <a:rPr lang="en-US" sz="2400" b="0" i="0" smtClean="0">
                                  <a:solidFill>
                                    <a:schemeClr val="tx1"/>
                                  </a:solidFill>
                                  <a:latin typeface="Cambria Math" panose="02040503050406030204" pitchFamily="18" charset="0"/>
                                  <a:ea typeface="Cambria Math" panose="02040503050406030204" pitchFamily="18" charset="0"/>
                                </a:rPr>
                                <m:t>K</m:t>
                              </m:r>
                              <m:r>
                                <a:rPr lang="en-US" sz="2400" i="1">
                                  <a:solidFill>
                                    <a:prstClr val="black"/>
                                  </a:solidFill>
                                  <a:latin typeface="Cambria Math" panose="02040503050406030204" pitchFamily="18" charset="0"/>
                                  <a:ea typeface="Cambria Math" panose="02040503050406030204" pitchFamily="18" charset="0"/>
                                </a:rPr>
                                <m:t>∙</m:t>
                              </m:r>
                              <m:r>
                                <m:rPr>
                                  <m:sty m:val="p"/>
                                </m:rPr>
                                <a:rPr lang="en-US" sz="2400" b="0" i="0" smtClean="0">
                                  <a:solidFill>
                                    <a:schemeClr val="tx1"/>
                                  </a:solidFill>
                                  <a:latin typeface="Cambria Math" panose="02040503050406030204" pitchFamily="18" charset="0"/>
                                  <a:ea typeface="Cambria Math" panose="02040503050406030204" pitchFamily="18" charset="0"/>
                                </a:rPr>
                                <m:t>mol</m:t>
                              </m:r>
                            </m:e>
                          </m:d>
                        </m:e>
                      </m:d>
                      <m:r>
                        <a:rPr lang="en-US" sz="2400" b="0" i="1" smtClean="0">
                          <a:solidFill>
                            <a:schemeClr val="tx1"/>
                          </a:solidFill>
                          <a:latin typeface="Cambria Math" panose="02040503050406030204" pitchFamily="18" charset="0"/>
                          <a:ea typeface="Cambria Math" panose="02040503050406030204" pitchFamily="18" charset="0"/>
                        </a:rPr>
                        <m:t>−</m:t>
                      </m:r>
                      <m:d>
                        <m:dPr>
                          <m:ctrlPr>
                            <a:rPr lang="en-US" sz="2400" b="0" i="1" smtClean="0">
                              <a:solidFill>
                                <a:schemeClr val="tx1"/>
                              </a:solidFill>
                              <a:latin typeface="Cambria Math" panose="02040503050406030204" pitchFamily="18" charset="0"/>
                              <a:ea typeface="Cambria Math" panose="02040503050406030204" pitchFamily="18" charset="0"/>
                            </a:rPr>
                          </m:ctrlPr>
                        </m:dPr>
                        <m:e>
                          <m:r>
                            <a:rPr lang="en-US" sz="2400" b="0" i="1" smtClean="0">
                              <a:solidFill>
                                <a:schemeClr val="tx1"/>
                              </a:solidFill>
                              <a:latin typeface="Cambria Math" panose="02040503050406030204" pitchFamily="18" charset="0"/>
                              <a:ea typeface="Cambria Math" panose="02040503050406030204" pitchFamily="18" charset="0"/>
                            </a:rPr>
                            <m:t>92.9</m:t>
                          </m:r>
                          <m:r>
                            <a:rPr lang="en-US" sz="2400" b="0" i="0" smtClean="0">
                              <a:solidFill>
                                <a:schemeClr val="tx1"/>
                              </a:solidFill>
                              <a:latin typeface="Cambria Math" panose="02040503050406030204" pitchFamily="18" charset="0"/>
                              <a:ea typeface="Cambria Math" panose="02040503050406030204" pitchFamily="18" charset="0"/>
                            </a:rPr>
                            <m:t> </m:t>
                          </m:r>
                          <m:r>
                            <m:rPr>
                              <m:sty m:val="p"/>
                            </m:rPr>
                            <a:rPr lang="en-US" sz="2400" b="0" i="0" smtClean="0">
                              <a:solidFill>
                                <a:schemeClr val="tx1"/>
                              </a:solidFill>
                              <a:latin typeface="Cambria Math" panose="02040503050406030204" pitchFamily="18" charset="0"/>
                              <a:ea typeface="Cambria Math" panose="02040503050406030204" pitchFamily="18" charset="0"/>
                            </a:rPr>
                            <m:t>J</m:t>
                          </m:r>
                          <m:r>
                            <a:rPr lang="en-US" sz="2400" b="0" i="0" smtClean="0">
                              <a:solidFill>
                                <a:schemeClr val="tx1"/>
                              </a:solidFill>
                              <a:latin typeface="Cambria Math" panose="02040503050406030204" pitchFamily="18" charset="0"/>
                              <a:ea typeface="Cambria Math" panose="02040503050406030204" pitchFamily="18" charset="0"/>
                            </a:rPr>
                            <m:t>/</m:t>
                          </m:r>
                          <m:r>
                            <m:rPr>
                              <m:sty m:val="p"/>
                            </m:rPr>
                            <a:rPr lang="en-US" sz="2400" b="0" i="0" smtClean="0">
                              <a:solidFill>
                                <a:schemeClr val="tx1"/>
                              </a:solidFill>
                              <a:latin typeface="Cambria Math" panose="02040503050406030204" pitchFamily="18" charset="0"/>
                              <a:ea typeface="Cambria Math" panose="02040503050406030204" pitchFamily="18" charset="0"/>
                            </a:rPr>
                            <m:t>K</m:t>
                          </m:r>
                          <m:r>
                            <a:rPr lang="en-US" sz="2400" i="1">
                              <a:solidFill>
                                <a:prstClr val="black"/>
                              </a:solidFill>
                              <a:latin typeface="Cambria Math" panose="02040503050406030204" pitchFamily="18" charset="0"/>
                              <a:ea typeface="Cambria Math" panose="02040503050406030204" pitchFamily="18" charset="0"/>
                            </a:rPr>
                            <m:t>∙</m:t>
                          </m:r>
                          <m:r>
                            <m:rPr>
                              <m:sty m:val="p"/>
                            </m:rPr>
                            <a:rPr lang="en-US" sz="2400" b="0" i="0" smtClean="0">
                              <a:solidFill>
                                <a:schemeClr val="tx1"/>
                              </a:solidFill>
                              <a:latin typeface="Cambria Math" panose="02040503050406030204" pitchFamily="18" charset="0"/>
                              <a:ea typeface="Cambria Math" panose="02040503050406030204" pitchFamily="18" charset="0"/>
                            </a:rPr>
                            <m:t>mol</m:t>
                          </m:r>
                        </m:e>
                      </m:d>
                    </m:oMath>
                  </m:oMathPara>
                </a14:m>
                <a:endParaRPr lang="en-US" sz="2400" dirty="0">
                  <a:solidFill>
                    <a:schemeClr val="tx1"/>
                  </a:solidFill>
                </a:endParaRPr>
              </a:p>
              <a:p>
                <a:pPr marL="1312863" indent="-1312863"/>
                <a14:m>
                  <m:oMathPara xmlns:m="http://schemas.openxmlformats.org/officeDocument/2006/math">
                    <m:oMathParaPr>
                      <m:jc m:val="left"/>
                    </m:oMathParaPr>
                    <m:oMath xmlns:m="http://schemas.openxmlformats.org/officeDocument/2006/math">
                      <m:r>
                        <a:rPr lang="en-US" sz="2400" i="0" smtClean="0">
                          <a:solidFill>
                            <a:schemeClr val="tx1"/>
                          </a:solidFill>
                          <a:latin typeface="Cambria Math" panose="02040503050406030204" pitchFamily="18" charset="0"/>
                          <a:ea typeface="Cambria Math" panose="02040503050406030204" pitchFamily="18" charset="0"/>
                        </a:rPr>
                        <m:t>=</m:t>
                      </m:r>
                      <m:r>
                        <a:rPr lang="en-US" sz="2400" b="0" i="0" smtClean="0">
                          <a:solidFill>
                            <a:schemeClr val="tx1"/>
                          </a:solidFill>
                          <a:latin typeface="Cambria Math" panose="02040503050406030204" pitchFamily="18" charset="0"/>
                          <a:ea typeface="Cambria Math" panose="02040503050406030204" pitchFamily="18" charset="0"/>
                        </a:rPr>
                        <m:t>160.5 </m:t>
                      </m:r>
                      <m:r>
                        <m:rPr>
                          <m:sty m:val="p"/>
                        </m:rPr>
                        <a:rPr lang="en-US" sz="2400" b="0" i="0" smtClean="0">
                          <a:solidFill>
                            <a:schemeClr val="tx1"/>
                          </a:solidFill>
                          <a:latin typeface="Cambria Math" panose="02040503050406030204" pitchFamily="18" charset="0"/>
                          <a:ea typeface="Cambria Math" panose="02040503050406030204" pitchFamily="18" charset="0"/>
                        </a:rPr>
                        <m:t>J</m:t>
                      </m:r>
                      <m:r>
                        <a:rPr lang="en-US" sz="2400" b="0" i="0" smtClean="0">
                          <a:solidFill>
                            <a:schemeClr val="tx1"/>
                          </a:solidFill>
                          <a:latin typeface="Cambria Math" panose="02040503050406030204" pitchFamily="18" charset="0"/>
                          <a:ea typeface="Cambria Math" panose="02040503050406030204" pitchFamily="18" charset="0"/>
                        </a:rPr>
                        <m:t>/</m:t>
                      </m:r>
                      <m:r>
                        <m:rPr>
                          <m:sty m:val="p"/>
                        </m:rPr>
                        <a:rPr lang="en-US" sz="2400" b="0" i="0" smtClean="0">
                          <a:solidFill>
                            <a:schemeClr val="tx1"/>
                          </a:solidFill>
                          <a:latin typeface="Cambria Math" panose="02040503050406030204" pitchFamily="18" charset="0"/>
                          <a:ea typeface="Cambria Math" panose="02040503050406030204" pitchFamily="18" charset="0"/>
                        </a:rPr>
                        <m:t>K</m:t>
                      </m:r>
                      <m:r>
                        <a:rPr lang="en-US" sz="2400" i="1">
                          <a:solidFill>
                            <a:prstClr val="black"/>
                          </a:solidFill>
                          <a:latin typeface="Cambria Math" panose="02040503050406030204" pitchFamily="18" charset="0"/>
                          <a:ea typeface="Cambria Math" panose="02040503050406030204" pitchFamily="18" charset="0"/>
                        </a:rPr>
                        <m:t>∙</m:t>
                      </m:r>
                      <m:r>
                        <m:rPr>
                          <m:sty m:val="p"/>
                        </m:rPr>
                        <a:rPr lang="en-US" sz="2400" b="0" i="0" smtClean="0">
                          <a:solidFill>
                            <a:schemeClr val="tx1"/>
                          </a:solidFill>
                          <a:latin typeface="Cambria Math" panose="02040503050406030204" pitchFamily="18" charset="0"/>
                          <a:ea typeface="Cambria Math" panose="02040503050406030204" pitchFamily="18" charset="0"/>
                        </a:rPr>
                        <m:t>mol</m:t>
                      </m:r>
                    </m:oMath>
                  </m:oMathPara>
                </a14:m>
                <a:endParaRPr lang="en-US" sz="2400" dirty="0">
                  <a:solidFill>
                    <a:schemeClr val="tx1"/>
                  </a:solidFill>
                </a:endParaRPr>
              </a:p>
            </p:txBody>
          </p:sp>
        </mc:Choice>
        <mc:Fallback xmlns="">
          <p:sp>
            <p:nvSpPr>
              <p:cNvPr id="25" name="Text Placeholder 24"/>
              <p:cNvSpPr>
                <a:spLocks noGrp="1" noRot="1" noChangeAspect="1" noMove="1" noResize="1" noEditPoints="1" noAdjustHandles="1" noChangeArrowheads="1" noChangeShapeType="1" noTextEdit="1"/>
              </p:cNvSpPr>
              <p:nvPr>
                <p:ph type="body" sz="quarter" idx="22"/>
              </p:nvPr>
            </p:nvSpPr>
            <p:spPr>
              <a:xfrm>
                <a:off x="0" y="914400"/>
                <a:ext cx="9144000" cy="5334000"/>
              </a:xfrm>
              <a:blipFill>
                <a:blip r:embed="rId2"/>
                <a:stretch>
                  <a:fillRect l="-1333" t="-1029"/>
                </a:stretch>
              </a:blipFill>
            </p:spPr>
            <p:txBody>
              <a:bodyPr/>
              <a:lstStyle/>
              <a:p>
                <a:r>
                  <a:rPr lang="en-US">
                    <a:noFill/>
                  </a:rPr>
                  <a:t> </a:t>
                </a:r>
              </a:p>
            </p:txBody>
          </p:sp>
        </mc:Fallback>
      </mc:AlternateContent>
    </p:spTree>
    <p:extLst>
      <p:ext uri="{BB962C8B-B14F-4D97-AF65-F5344CB8AC3E}">
        <p14:creationId xmlns:p14="http://schemas.microsoft.com/office/powerpoint/2010/main" val="425493380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0" y="228600"/>
            <a:ext cx="7086600" cy="533400"/>
          </a:xfrm>
        </p:spPr>
        <p:txBody>
          <a:bodyPr/>
          <a:lstStyle/>
          <a:p>
            <a:pPr algn="ctr" defTabSz="1143000">
              <a:tabLst>
                <a:tab pos="3375025" algn="l"/>
              </a:tabLst>
            </a:pPr>
            <a:r>
              <a:rPr lang="en-US" b="1" kern="0" dirty="0">
                <a:solidFill>
                  <a:srgbClr val="FFF799"/>
                </a:solidFill>
              </a:rPr>
              <a:t>SAMPLE PROBLEM	</a:t>
            </a:r>
            <a:r>
              <a:rPr lang="en-US" b="1" kern="0" dirty="0">
                <a:solidFill>
                  <a:schemeClr val="bg1"/>
                </a:solidFill>
              </a:rPr>
              <a:t>18.2	</a:t>
            </a:r>
            <a:r>
              <a:rPr lang="en-US" b="1" dirty="0">
                <a:solidFill>
                  <a:schemeClr val="bg1"/>
                </a:solidFill>
              </a:rPr>
              <a:t>Solution, Cont.</a:t>
            </a:r>
            <a:endParaRPr lang="en-US" dirty="0"/>
          </a:p>
        </p:txBody>
      </p:sp>
      <mc:AlternateContent xmlns:mc="http://schemas.openxmlformats.org/markup-compatibility/2006" xmlns:a14="http://schemas.microsoft.com/office/drawing/2010/main">
        <mc:Choice Requires="a14">
          <p:sp>
            <p:nvSpPr>
              <p:cNvPr id="25" name="Text Placeholder 24"/>
              <p:cNvSpPr>
                <a:spLocks noGrp="1"/>
              </p:cNvSpPr>
              <p:nvPr>
                <p:ph type="body" sz="quarter" idx="22"/>
              </p:nvPr>
            </p:nvSpPr>
            <p:spPr>
              <a:xfrm>
                <a:off x="-13855" y="914400"/>
                <a:ext cx="9136573" cy="5334000"/>
              </a:xfrm>
            </p:spPr>
            <p:txBody>
              <a:bodyPr/>
              <a:lstStyle/>
              <a:p>
                <a:r>
                  <a:rPr lang="en-US" b="1" dirty="0">
                    <a:solidFill>
                      <a:srgbClr val="43638E"/>
                    </a:solidFill>
                  </a:rPr>
                  <a:t>Solution</a:t>
                </a:r>
              </a:p>
              <a:p>
                <a:pPr marL="2286000" indent="-393700">
                  <a:spcBef>
                    <a:spcPts val="0"/>
                  </a:spcBef>
                  <a:spcAft>
                    <a:spcPts val="1000"/>
                  </a:spcAft>
                  <a:buAutoNum type="alphaLcParenBoth"/>
                </a:pPr>
                <a:r>
                  <a:rPr lang="en-US" dirty="0"/>
                  <a:t> </a:t>
                </a:r>
                <a14:m>
                  <m:oMath xmlns:m="http://schemas.openxmlformats.org/officeDocument/2006/math">
                    <m:r>
                      <m:rPr>
                        <m:sty m:val="p"/>
                      </m:rPr>
                      <a:rPr lang="en-US">
                        <a:latin typeface="Cambria Math" panose="02040503050406030204" pitchFamily="18" charset="0"/>
                      </a:rPr>
                      <m:t>CaC</m:t>
                    </m:r>
                    <m:sSub>
                      <m:sSubPr>
                        <m:ctrlPr>
                          <a:rPr lang="en-US" i="1">
                            <a:latin typeface="Cambria Math" panose="02040503050406030204" pitchFamily="18" charset="0"/>
                          </a:rPr>
                        </m:ctrlPr>
                      </m:sSubPr>
                      <m:e>
                        <m:r>
                          <m:rPr>
                            <m:sty m:val="p"/>
                          </m:rPr>
                          <a:rPr lang="en-US">
                            <a:latin typeface="Cambria Math" panose="02040503050406030204" pitchFamily="18" charset="0"/>
                          </a:rPr>
                          <m:t>O</m:t>
                        </m:r>
                      </m:e>
                      <m:sub>
                        <m:r>
                          <a:rPr lang="en-US">
                            <a:latin typeface="Cambria Math" panose="02040503050406030204" pitchFamily="18" charset="0"/>
                          </a:rPr>
                          <m:t>3</m:t>
                        </m:r>
                      </m:sub>
                    </m:sSub>
                    <m:d>
                      <m:dPr>
                        <m:ctrlPr>
                          <a:rPr lang="en-US" i="1">
                            <a:latin typeface="Cambria Math" panose="02040503050406030204" pitchFamily="18" charset="0"/>
                          </a:rPr>
                        </m:ctrlPr>
                      </m:dPr>
                      <m:e>
                        <m:r>
                          <a:rPr lang="en-US" i="1">
                            <a:latin typeface="Cambria Math" panose="02040503050406030204" pitchFamily="18" charset="0"/>
                          </a:rPr>
                          <m:t>𝑠</m:t>
                        </m:r>
                      </m:e>
                    </m:d>
                    <m:r>
                      <a:rPr lang="en-US" i="1">
                        <a:latin typeface="Cambria Math" panose="02040503050406030204" pitchFamily="18" charset="0"/>
                        <a:ea typeface="Cambria Math" panose="02040503050406030204" pitchFamily="18" charset="0"/>
                      </a:rPr>
                      <m:t>⟶</m:t>
                    </m:r>
                    <m:r>
                      <m:rPr>
                        <m:sty m:val="p"/>
                      </m:rPr>
                      <a:rPr lang="en-US">
                        <a:latin typeface="Cambria Math" panose="02040503050406030204" pitchFamily="18" charset="0"/>
                        <a:ea typeface="Cambria Math" panose="02040503050406030204" pitchFamily="18" charset="0"/>
                      </a:rPr>
                      <m:t>CaO</m:t>
                    </m:r>
                    <m:d>
                      <m:dPr>
                        <m:ctrlPr>
                          <a:rPr lang="en-US" i="1">
                            <a:latin typeface="Cambria Math" panose="02040503050406030204" pitchFamily="18" charset="0"/>
                            <a:ea typeface="Cambria Math" panose="02040503050406030204" pitchFamily="18" charset="0"/>
                          </a:rPr>
                        </m:ctrlPr>
                      </m:dPr>
                      <m:e>
                        <m:r>
                          <a:rPr lang="en-US" i="1">
                            <a:latin typeface="Cambria Math" panose="02040503050406030204" pitchFamily="18" charset="0"/>
                            <a:ea typeface="Cambria Math" panose="02040503050406030204" pitchFamily="18" charset="0"/>
                          </a:rPr>
                          <m:t>𝑠</m:t>
                        </m:r>
                      </m:e>
                    </m:d>
                    <m:r>
                      <a:rPr lang="en-US" i="1">
                        <a:latin typeface="Cambria Math" panose="02040503050406030204" pitchFamily="18" charset="0"/>
                        <a:ea typeface="Cambria Math" panose="02040503050406030204" pitchFamily="18" charset="0"/>
                      </a:rPr>
                      <m:t>+</m:t>
                    </m:r>
                    <m:r>
                      <m:rPr>
                        <m:sty m:val="p"/>
                      </m:rPr>
                      <a:rPr lang="en-US">
                        <a:latin typeface="Cambria Math" panose="02040503050406030204" pitchFamily="18" charset="0"/>
                        <a:ea typeface="Cambria Math" panose="02040503050406030204" pitchFamily="18" charset="0"/>
                      </a:rPr>
                      <m:t>C</m:t>
                    </m:r>
                    <m:sSub>
                      <m:sSubPr>
                        <m:ctrlPr>
                          <a:rPr lang="en-US" i="1">
                            <a:latin typeface="Cambria Math" panose="02040503050406030204" pitchFamily="18" charset="0"/>
                            <a:ea typeface="Cambria Math" panose="02040503050406030204" pitchFamily="18" charset="0"/>
                          </a:rPr>
                        </m:ctrlPr>
                      </m:sSubPr>
                      <m:e>
                        <m:r>
                          <m:rPr>
                            <m:sty m:val="p"/>
                          </m:rPr>
                          <a:rPr lang="en-US">
                            <a:latin typeface="Cambria Math" panose="02040503050406030204" pitchFamily="18" charset="0"/>
                            <a:ea typeface="Cambria Math" panose="02040503050406030204" pitchFamily="18" charset="0"/>
                          </a:rPr>
                          <m:t>O</m:t>
                        </m:r>
                      </m:e>
                      <m:sub>
                        <m:r>
                          <a:rPr lang="en-US" i="1">
                            <a:latin typeface="Cambria Math" panose="02040503050406030204" pitchFamily="18" charset="0"/>
                            <a:ea typeface="Cambria Math" panose="02040503050406030204" pitchFamily="18" charset="0"/>
                          </a:rPr>
                          <m:t>2</m:t>
                        </m:r>
                      </m:sub>
                    </m:sSub>
                    <m:d>
                      <m:dPr>
                        <m:ctrlPr>
                          <a:rPr lang="en-US" i="1">
                            <a:latin typeface="Cambria Math" panose="02040503050406030204" pitchFamily="18" charset="0"/>
                            <a:ea typeface="Cambria Math" panose="02040503050406030204" pitchFamily="18" charset="0"/>
                          </a:rPr>
                        </m:ctrlPr>
                      </m:dPr>
                      <m:e>
                        <m:r>
                          <a:rPr lang="en-US" i="1">
                            <a:latin typeface="Cambria Math" panose="02040503050406030204" pitchFamily="18" charset="0"/>
                            <a:ea typeface="Cambria Math" panose="02040503050406030204" pitchFamily="18" charset="0"/>
                          </a:rPr>
                          <m:t>𝑔</m:t>
                        </m:r>
                      </m:e>
                    </m:d>
                  </m:oMath>
                </a14:m>
                <a:endParaRPr lang="en-US" b="1" dirty="0">
                  <a:solidFill>
                    <a:srgbClr val="4F74A7"/>
                  </a:solidFill>
                </a:endParaRPr>
              </a:p>
              <a:p>
                <a:pPr marL="2338388" indent="-446088">
                  <a:spcAft>
                    <a:spcPts val="1000"/>
                  </a:spcAft>
                  <a:buAutoNum type="alphaLcParenBoth"/>
                </a:pPr>
                <a:r>
                  <a:rPr lang="en-US" dirty="0"/>
                  <a:t> </a:t>
                </a:r>
                <a14:m>
                  <m:oMath xmlns:m="http://schemas.openxmlformats.org/officeDocument/2006/math">
                    <m:sSub>
                      <m:sSubPr>
                        <m:ctrlPr>
                          <a:rPr lang="en-US" i="1">
                            <a:latin typeface="Cambria Math" panose="02040503050406030204" pitchFamily="18" charset="0"/>
                          </a:rPr>
                        </m:ctrlPr>
                      </m:sSubPr>
                      <m:e>
                        <m:r>
                          <m:rPr>
                            <m:sty m:val="p"/>
                          </m:rPr>
                          <a:rPr lang="en-US" i="0">
                            <a:latin typeface="Cambria Math" panose="02040503050406030204" pitchFamily="18" charset="0"/>
                          </a:rPr>
                          <m:t>N</m:t>
                        </m:r>
                      </m:e>
                      <m:sub>
                        <m:r>
                          <a:rPr lang="en-US" i="0">
                            <a:latin typeface="Cambria Math" panose="02040503050406030204" pitchFamily="18" charset="0"/>
                          </a:rPr>
                          <m:t>2</m:t>
                        </m:r>
                      </m:sub>
                    </m:sSub>
                    <m:d>
                      <m:dPr>
                        <m:ctrlPr>
                          <a:rPr lang="en-US" i="1">
                            <a:latin typeface="Cambria Math" panose="02040503050406030204" pitchFamily="18" charset="0"/>
                          </a:rPr>
                        </m:ctrlPr>
                      </m:dPr>
                      <m:e>
                        <m:r>
                          <a:rPr lang="en-US" i="1">
                            <a:latin typeface="Cambria Math" panose="02040503050406030204" pitchFamily="18" charset="0"/>
                          </a:rPr>
                          <m:t>𝑔</m:t>
                        </m:r>
                      </m:e>
                    </m:d>
                    <m:r>
                      <a:rPr lang="en-US" i="0">
                        <a:latin typeface="Cambria Math" panose="02040503050406030204" pitchFamily="18" charset="0"/>
                        <a:ea typeface="Cambria Math" panose="02040503050406030204" pitchFamily="18" charset="0"/>
                      </a:rPr>
                      <m:t>+3</m:t>
                    </m:r>
                    <m:sSub>
                      <m:sSubPr>
                        <m:ctrlPr>
                          <a:rPr lang="en-US" i="1">
                            <a:latin typeface="Cambria Math" panose="02040503050406030204" pitchFamily="18" charset="0"/>
                            <a:ea typeface="Cambria Math" panose="02040503050406030204" pitchFamily="18" charset="0"/>
                          </a:rPr>
                        </m:ctrlPr>
                      </m:sSubPr>
                      <m:e>
                        <m:r>
                          <m:rPr>
                            <m:sty m:val="p"/>
                          </m:rPr>
                          <a:rPr lang="en-US" i="0">
                            <a:latin typeface="Cambria Math" panose="02040503050406030204" pitchFamily="18" charset="0"/>
                            <a:ea typeface="Cambria Math" panose="02040503050406030204" pitchFamily="18" charset="0"/>
                          </a:rPr>
                          <m:t>H</m:t>
                        </m:r>
                      </m:e>
                      <m:sub>
                        <m:r>
                          <a:rPr lang="en-US" i="0">
                            <a:latin typeface="Cambria Math" panose="02040503050406030204" pitchFamily="18" charset="0"/>
                            <a:ea typeface="Cambria Math" panose="02040503050406030204" pitchFamily="18" charset="0"/>
                          </a:rPr>
                          <m:t>2</m:t>
                        </m:r>
                      </m:sub>
                    </m:sSub>
                    <m:d>
                      <m:dPr>
                        <m:ctrlPr>
                          <a:rPr lang="en-US" i="1">
                            <a:latin typeface="Cambria Math" panose="02040503050406030204" pitchFamily="18" charset="0"/>
                            <a:ea typeface="Cambria Math" panose="02040503050406030204" pitchFamily="18" charset="0"/>
                          </a:rPr>
                        </m:ctrlPr>
                      </m:dPr>
                      <m:e>
                        <m:r>
                          <a:rPr lang="en-US" i="1">
                            <a:latin typeface="Cambria Math" panose="02040503050406030204" pitchFamily="18" charset="0"/>
                            <a:ea typeface="Cambria Math" panose="02040503050406030204" pitchFamily="18" charset="0"/>
                          </a:rPr>
                          <m:t>𝑔</m:t>
                        </m:r>
                      </m:e>
                    </m:d>
                    <m:r>
                      <a:rPr lang="en-US" i="0">
                        <a:latin typeface="Cambria Math" panose="02040503050406030204" pitchFamily="18" charset="0"/>
                        <a:ea typeface="Cambria Math" panose="02040503050406030204" pitchFamily="18" charset="0"/>
                      </a:rPr>
                      <m:t>⟶2</m:t>
                    </m:r>
                    <m:r>
                      <m:rPr>
                        <m:sty m:val="p"/>
                      </m:rPr>
                      <a:rPr lang="en-US" i="0">
                        <a:latin typeface="Cambria Math" panose="02040503050406030204" pitchFamily="18" charset="0"/>
                        <a:ea typeface="Cambria Math" panose="02040503050406030204" pitchFamily="18" charset="0"/>
                      </a:rPr>
                      <m:t>N</m:t>
                    </m:r>
                    <m:sSub>
                      <m:sSubPr>
                        <m:ctrlPr>
                          <a:rPr lang="en-US" i="1">
                            <a:latin typeface="Cambria Math" panose="02040503050406030204" pitchFamily="18" charset="0"/>
                            <a:ea typeface="Cambria Math" panose="02040503050406030204" pitchFamily="18" charset="0"/>
                          </a:rPr>
                        </m:ctrlPr>
                      </m:sSubPr>
                      <m:e>
                        <m:r>
                          <m:rPr>
                            <m:sty m:val="p"/>
                          </m:rPr>
                          <a:rPr lang="en-US" i="0">
                            <a:latin typeface="Cambria Math" panose="02040503050406030204" pitchFamily="18" charset="0"/>
                            <a:ea typeface="Cambria Math" panose="02040503050406030204" pitchFamily="18" charset="0"/>
                          </a:rPr>
                          <m:t>H</m:t>
                        </m:r>
                      </m:e>
                      <m:sub>
                        <m:r>
                          <a:rPr lang="en-US" i="0">
                            <a:latin typeface="Cambria Math" panose="02040503050406030204" pitchFamily="18" charset="0"/>
                            <a:ea typeface="Cambria Math" panose="02040503050406030204" pitchFamily="18" charset="0"/>
                          </a:rPr>
                          <m:t>3</m:t>
                        </m:r>
                      </m:sub>
                    </m:sSub>
                    <m:d>
                      <m:dPr>
                        <m:ctrlPr>
                          <a:rPr lang="en-US" i="1">
                            <a:latin typeface="Cambria Math" panose="02040503050406030204" pitchFamily="18" charset="0"/>
                            <a:ea typeface="Cambria Math" panose="02040503050406030204" pitchFamily="18" charset="0"/>
                          </a:rPr>
                        </m:ctrlPr>
                      </m:dPr>
                      <m:e>
                        <m:r>
                          <a:rPr lang="en-US" i="1">
                            <a:latin typeface="Cambria Math" panose="02040503050406030204" pitchFamily="18" charset="0"/>
                            <a:ea typeface="Cambria Math" panose="02040503050406030204" pitchFamily="18" charset="0"/>
                          </a:rPr>
                          <m:t>𝑔</m:t>
                        </m:r>
                      </m:e>
                    </m:d>
                  </m:oMath>
                </a14:m>
                <a:endParaRPr lang="en-US" b="1" dirty="0">
                  <a:solidFill>
                    <a:srgbClr val="4F74A7"/>
                  </a:solidFill>
                </a:endParaRPr>
              </a:p>
              <a:p>
                <a:pPr marL="2409825" indent="-514350">
                  <a:spcAft>
                    <a:spcPts val="2000"/>
                  </a:spcAft>
                  <a:buAutoNum type="alphaLcParenBoth"/>
                </a:pPr>
                <a:r>
                  <a:rPr lang="en-US" dirty="0"/>
                  <a:t> </a:t>
                </a:r>
                <a14:m>
                  <m:oMath xmlns:m="http://schemas.openxmlformats.org/officeDocument/2006/math">
                    <m:sSub>
                      <m:sSubPr>
                        <m:ctrlPr>
                          <a:rPr lang="en-US" i="1">
                            <a:latin typeface="Cambria Math" panose="02040503050406030204" pitchFamily="18" charset="0"/>
                          </a:rPr>
                        </m:ctrlPr>
                      </m:sSubPr>
                      <m:e>
                        <m:r>
                          <m:rPr>
                            <m:sty m:val="p"/>
                          </m:rPr>
                          <a:rPr lang="en-US" i="0">
                            <a:latin typeface="Cambria Math" panose="02040503050406030204" pitchFamily="18" charset="0"/>
                          </a:rPr>
                          <m:t>H</m:t>
                        </m:r>
                      </m:e>
                      <m:sub>
                        <m:r>
                          <a:rPr lang="en-US" i="0">
                            <a:latin typeface="Cambria Math" panose="02040503050406030204" pitchFamily="18" charset="0"/>
                          </a:rPr>
                          <m:t>2</m:t>
                        </m:r>
                      </m:sub>
                    </m:sSub>
                    <m:d>
                      <m:dPr>
                        <m:ctrlPr>
                          <a:rPr lang="en-US" i="1">
                            <a:latin typeface="Cambria Math" panose="02040503050406030204" pitchFamily="18" charset="0"/>
                          </a:rPr>
                        </m:ctrlPr>
                      </m:dPr>
                      <m:e>
                        <m:r>
                          <a:rPr lang="en-US" i="1">
                            <a:latin typeface="Cambria Math" panose="02040503050406030204" pitchFamily="18" charset="0"/>
                          </a:rPr>
                          <m:t>𝑔</m:t>
                        </m:r>
                      </m:e>
                    </m:d>
                    <m:r>
                      <a:rPr lang="en-US" i="0">
                        <a:latin typeface="Cambria Math" panose="02040503050406030204" pitchFamily="18" charset="0"/>
                      </a:rPr>
                      <m:t>+</m:t>
                    </m:r>
                    <m:r>
                      <m:rPr>
                        <m:sty m:val="p"/>
                      </m:rPr>
                      <a:rPr lang="en-US" i="0">
                        <a:latin typeface="Cambria Math" panose="02040503050406030204" pitchFamily="18" charset="0"/>
                      </a:rPr>
                      <m:t>C</m:t>
                    </m:r>
                    <m:sSub>
                      <m:sSubPr>
                        <m:ctrlPr>
                          <a:rPr lang="en-US" i="1">
                            <a:latin typeface="Cambria Math" panose="02040503050406030204" pitchFamily="18" charset="0"/>
                          </a:rPr>
                        </m:ctrlPr>
                      </m:sSubPr>
                      <m:e>
                        <m:r>
                          <m:rPr>
                            <m:sty m:val="p"/>
                          </m:rPr>
                          <a:rPr lang="en-US" i="0">
                            <a:latin typeface="Cambria Math" panose="02040503050406030204" pitchFamily="18" charset="0"/>
                          </a:rPr>
                          <m:t>l</m:t>
                        </m:r>
                      </m:e>
                      <m:sub>
                        <m:r>
                          <a:rPr lang="en-US" i="0">
                            <a:latin typeface="Cambria Math" panose="02040503050406030204" pitchFamily="18" charset="0"/>
                          </a:rPr>
                          <m:t>2</m:t>
                        </m:r>
                      </m:sub>
                    </m:sSub>
                    <m:d>
                      <m:dPr>
                        <m:ctrlPr>
                          <a:rPr lang="en-US" i="1">
                            <a:latin typeface="Cambria Math" panose="02040503050406030204" pitchFamily="18" charset="0"/>
                          </a:rPr>
                        </m:ctrlPr>
                      </m:dPr>
                      <m:e>
                        <m:r>
                          <a:rPr lang="en-US" i="1">
                            <a:latin typeface="Cambria Math" panose="02040503050406030204" pitchFamily="18" charset="0"/>
                          </a:rPr>
                          <m:t>𝑔</m:t>
                        </m:r>
                      </m:e>
                    </m:d>
                    <m:r>
                      <a:rPr lang="en-US" i="0">
                        <a:latin typeface="Cambria Math" panose="02040503050406030204" pitchFamily="18" charset="0"/>
                        <a:ea typeface="Cambria Math" panose="02040503050406030204" pitchFamily="18" charset="0"/>
                      </a:rPr>
                      <m:t>⟶2</m:t>
                    </m:r>
                    <m:r>
                      <m:rPr>
                        <m:sty m:val="p"/>
                      </m:rPr>
                      <a:rPr lang="en-US" i="0">
                        <a:latin typeface="Cambria Math" panose="02040503050406030204" pitchFamily="18" charset="0"/>
                        <a:ea typeface="Cambria Math" panose="02040503050406030204" pitchFamily="18" charset="0"/>
                      </a:rPr>
                      <m:t>HCl</m:t>
                    </m:r>
                    <m:d>
                      <m:dPr>
                        <m:ctrlPr>
                          <a:rPr lang="en-US" i="1">
                            <a:latin typeface="Cambria Math" panose="02040503050406030204" pitchFamily="18" charset="0"/>
                            <a:ea typeface="Cambria Math" panose="02040503050406030204" pitchFamily="18" charset="0"/>
                          </a:rPr>
                        </m:ctrlPr>
                      </m:dPr>
                      <m:e>
                        <m:r>
                          <a:rPr lang="en-US" i="1">
                            <a:latin typeface="Cambria Math" panose="02040503050406030204" pitchFamily="18" charset="0"/>
                            <a:ea typeface="Cambria Math" panose="02040503050406030204" pitchFamily="18" charset="0"/>
                          </a:rPr>
                          <m:t>𝑔</m:t>
                        </m:r>
                      </m:e>
                    </m:d>
                  </m:oMath>
                </a14:m>
                <a:endParaRPr lang="en-US" sz="2750" b="1" dirty="0">
                  <a:solidFill>
                    <a:srgbClr val="4F74A7"/>
                  </a:solidFill>
                </a:endParaRPr>
              </a:p>
              <a:p>
                <a:pPr>
                  <a:spcBef>
                    <a:spcPts val="0"/>
                  </a:spcBef>
                  <a:spcAft>
                    <a:spcPts val="500"/>
                  </a:spcAft>
                </a:pPr>
                <a:r>
                  <a:rPr lang="en-US" sz="2200" b="0" dirty="0">
                    <a:solidFill>
                      <a:schemeClr val="tx1"/>
                    </a:solidFill>
                    <a:ea typeface="Cambria Math" panose="02040503050406030204" pitchFamily="18" charset="0"/>
                  </a:rPr>
                  <a:t>(b) </a:t>
                </a:r>
                <a14:m>
                  <m:oMath xmlns:m="http://schemas.openxmlformats.org/officeDocument/2006/math">
                    <m:r>
                      <a:rPr lang="en-US" sz="2200" b="0" i="0" smtClean="0">
                        <a:solidFill>
                          <a:schemeClr val="tx1"/>
                        </a:solidFill>
                        <a:latin typeface="Cambria Math" panose="02040503050406030204" pitchFamily="18" charset="0"/>
                        <a:ea typeface="Cambria Math" panose="02040503050406030204" pitchFamily="18" charset="0"/>
                      </a:rPr>
                      <m:t>∆</m:t>
                    </m:r>
                    <m:sSubSup>
                      <m:sSubSupPr>
                        <m:ctrlPr>
                          <a:rPr lang="en-US" sz="2400" i="1">
                            <a:latin typeface="Cambria Math" panose="02040503050406030204" pitchFamily="18" charset="0"/>
                            <a:ea typeface="Cambria Math" panose="02040503050406030204" pitchFamily="18" charset="0"/>
                          </a:rPr>
                        </m:ctrlPr>
                      </m:sSubSupPr>
                      <m:e>
                        <m:r>
                          <a:rPr lang="en-US" sz="2400" i="1">
                            <a:latin typeface="Cambria Math" panose="02040503050406030204" pitchFamily="18" charset="0"/>
                            <a:ea typeface="Cambria Math" panose="02040503050406030204" pitchFamily="18" charset="0"/>
                          </a:rPr>
                          <m:t>𝑆</m:t>
                        </m:r>
                      </m:e>
                      <m:sub>
                        <m:r>
                          <m:rPr>
                            <m:sty m:val="p"/>
                          </m:rPr>
                          <a:rPr lang="en-US" sz="2400">
                            <a:latin typeface="Cambria Math" panose="02040503050406030204" pitchFamily="18" charset="0"/>
                            <a:ea typeface="Cambria Math" panose="02040503050406030204" pitchFamily="18" charset="0"/>
                          </a:rPr>
                          <m:t>rxn</m:t>
                        </m:r>
                      </m:sub>
                      <m:sup>
                        <m:r>
                          <a:rPr lang="en-US" sz="2400" i="1">
                            <a:latin typeface="Cambria Math" panose="02040503050406030204" pitchFamily="18" charset="0"/>
                            <a:ea typeface="Cambria Math" panose="02040503050406030204" pitchFamily="18" charset="0"/>
                          </a:rPr>
                          <m:t>°</m:t>
                        </m:r>
                      </m:sup>
                    </m:sSubSup>
                    <m:r>
                      <a:rPr lang="en-US" sz="2200" b="0" i="0" smtClean="0">
                        <a:solidFill>
                          <a:schemeClr val="tx1"/>
                        </a:solidFill>
                        <a:latin typeface="Cambria Math" panose="02040503050406030204" pitchFamily="18" charset="0"/>
                        <a:ea typeface="Cambria Math" panose="02040503050406030204" pitchFamily="18" charset="0"/>
                      </a:rPr>
                      <m:t>=</m:t>
                    </m:r>
                    <m:d>
                      <m:dPr>
                        <m:begChr m:val="["/>
                        <m:endChr m:val="]"/>
                        <m:ctrlPr>
                          <a:rPr lang="en-US" sz="2200" b="0" i="1" smtClean="0">
                            <a:solidFill>
                              <a:schemeClr val="tx1"/>
                            </a:solidFill>
                            <a:latin typeface="Cambria Math" panose="02040503050406030204" pitchFamily="18" charset="0"/>
                            <a:ea typeface="Cambria Math" panose="02040503050406030204" pitchFamily="18" charset="0"/>
                          </a:rPr>
                        </m:ctrlPr>
                      </m:dPr>
                      <m:e>
                        <m:r>
                          <a:rPr lang="en-US" sz="2200" b="0" i="1" smtClean="0">
                            <a:solidFill>
                              <a:schemeClr val="tx1"/>
                            </a:solidFill>
                            <a:latin typeface="Cambria Math" panose="02040503050406030204" pitchFamily="18" charset="0"/>
                            <a:ea typeface="Cambria Math" panose="02040503050406030204" pitchFamily="18" charset="0"/>
                          </a:rPr>
                          <m:t>2</m:t>
                        </m:r>
                        <m:r>
                          <a:rPr lang="en-US" sz="2200" b="0" i="1" smtClean="0">
                            <a:solidFill>
                              <a:schemeClr val="tx1"/>
                            </a:solidFill>
                            <a:latin typeface="Cambria Math" panose="02040503050406030204" pitchFamily="18" charset="0"/>
                            <a:ea typeface="Cambria Math" panose="02040503050406030204" pitchFamily="18" charset="0"/>
                          </a:rPr>
                          <m:t>𝑆</m:t>
                        </m:r>
                        <m:r>
                          <a:rPr lang="en-US" sz="2200" b="0" i="1" smtClean="0">
                            <a:solidFill>
                              <a:schemeClr val="tx1"/>
                            </a:solidFill>
                            <a:latin typeface="Cambria Math" panose="02040503050406030204" pitchFamily="18" charset="0"/>
                            <a:ea typeface="Cambria Math" panose="02040503050406030204" pitchFamily="18" charset="0"/>
                          </a:rPr>
                          <m:t>°</m:t>
                        </m:r>
                        <m:d>
                          <m:dPr>
                            <m:ctrlPr>
                              <a:rPr lang="en-US" sz="2200" b="0" i="1" smtClean="0">
                                <a:solidFill>
                                  <a:schemeClr val="tx1"/>
                                </a:solidFill>
                                <a:latin typeface="Cambria Math" panose="02040503050406030204" pitchFamily="18" charset="0"/>
                                <a:ea typeface="Cambria Math" panose="02040503050406030204" pitchFamily="18" charset="0"/>
                              </a:rPr>
                            </m:ctrlPr>
                          </m:dPr>
                          <m:e>
                            <m:r>
                              <m:rPr>
                                <m:sty m:val="p"/>
                              </m:rPr>
                              <a:rPr lang="en-US" sz="2200" b="0" i="0" smtClean="0">
                                <a:solidFill>
                                  <a:schemeClr val="tx1"/>
                                </a:solidFill>
                                <a:latin typeface="Cambria Math" panose="02040503050406030204" pitchFamily="18" charset="0"/>
                                <a:ea typeface="Cambria Math" panose="02040503050406030204" pitchFamily="18" charset="0"/>
                              </a:rPr>
                              <m:t>N</m:t>
                            </m:r>
                            <m:sSub>
                              <m:sSubPr>
                                <m:ctrlPr>
                                  <a:rPr lang="en-US" sz="2200" b="0" i="1" smtClean="0">
                                    <a:solidFill>
                                      <a:schemeClr val="tx1"/>
                                    </a:solidFill>
                                    <a:latin typeface="Cambria Math" panose="02040503050406030204" pitchFamily="18" charset="0"/>
                                    <a:ea typeface="Cambria Math" panose="02040503050406030204" pitchFamily="18" charset="0"/>
                                  </a:rPr>
                                </m:ctrlPr>
                              </m:sSubPr>
                              <m:e>
                                <m:r>
                                  <m:rPr>
                                    <m:sty m:val="p"/>
                                  </m:rPr>
                                  <a:rPr lang="en-US" sz="2200" b="0" i="0" smtClean="0">
                                    <a:solidFill>
                                      <a:schemeClr val="tx1"/>
                                    </a:solidFill>
                                    <a:latin typeface="Cambria Math" panose="02040503050406030204" pitchFamily="18" charset="0"/>
                                    <a:ea typeface="Cambria Math" panose="02040503050406030204" pitchFamily="18" charset="0"/>
                                  </a:rPr>
                                  <m:t>H</m:t>
                                </m:r>
                              </m:e>
                              <m:sub>
                                <m:r>
                                  <a:rPr lang="en-US" sz="2200" b="0" i="0" smtClean="0">
                                    <a:latin typeface="Cambria Math" panose="02040503050406030204" pitchFamily="18" charset="0"/>
                                    <a:ea typeface="Cambria Math" panose="02040503050406030204" pitchFamily="18" charset="0"/>
                                  </a:rPr>
                                  <m:t>3</m:t>
                                </m:r>
                              </m:sub>
                            </m:sSub>
                          </m:e>
                        </m:d>
                      </m:e>
                    </m:d>
                    <m:r>
                      <a:rPr lang="en-US" sz="2200" b="0" i="1" smtClean="0">
                        <a:solidFill>
                          <a:schemeClr val="tx1"/>
                        </a:solidFill>
                        <a:latin typeface="Cambria Math" panose="02040503050406030204" pitchFamily="18" charset="0"/>
                        <a:ea typeface="Cambria Math" panose="02040503050406030204" pitchFamily="18" charset="0"/>
                      </a:rPr>
                      <m:t>−</m:t>
                    </m:r>
                    <m:d>
                      <m:dPr>
                        <m:begChr m:val="["/>
                        <m:endChr m:val="]"/>
                        <m:ctrlPr>
                          <a:rPr lang="en-US" sz="2200" b="0" i="1" smtClean="0">
                            <a:solidFill>
                              <a:schemeClr val="tx1"/>
                            </a:solidFill>
                            <a:latin typeface="Cambria Math" panose="02040503050406030204" pitchFamily="18" charset="0"/>
                            <a:ea typeface="Cambria Math" panose="02040503050406030204" pitchFamily="18" charset="0"/>
                          </a:rPr>
                        </m:ctrlPr>
                      </m:dPr>
                      <m:e>
                        <m:r>
                          <a:rPr lang="en-US" sz="2200" b="0" i="1" smtClean="0">
                            <a:solidFill>
                              <a:schemeClr val="tx1"/>
                            </a:solidFill>
                            <a:latin typeface="Cambria Math" panose="02040503050406030204" pitchFamily="18" charset="0"/>
                            <a:ea typeface="Cambria Math" panose="02040503050406030204" pitchFamily="18" charset="0"/>
                          </a:rPr>
                          <m:t>𝑆</m:t>
                        </m:r>
                        <m:r>
                          <a:rPr lang="en-US" sz="2200" b="0" i="1" smtClean="0">
                            <a:solidFill>
                              <a:schemeClr val="tx1"/>
                            </a:solidFill>
                            <a:latin typeface="Cambria Math" panose="02040503050406030204" pitchFamily="18" charset="0"/>
                            <a:ea typeface="Cambria Math" panose="02040503050406030204" pitchFamily="18" charset="0"/>
                          </a:rPr>
                          <m:t>°</m:t>
                        </m:r>
                        <m:d>
                          <m:dPr>
                            <m:ctrlPr>
                              <a:rPr lang="en-US" sz="2200" b="0" i="1" smtClean="0">
                                <a:solidFill>
                                  <a:schemeClr val="tx1"/>
                                </a:solidFill>
                                <a:latin typeface="Cambria Math" panose="02040503050406030204" pitchFamily="18" charset="0"/>
                                <a:ea typeface="Cambria Math" panose="02040503050406030204" pitchFamily="18" charset="0"/>
                              </a:rPr>
                            </m:ctrlPr>
                          </m:dPr>
                          <m:e>
                            <m:sSub>
                              <m:sSubPr>
                                <m:ctrlPr>
                                  <a:rPr lang="en-US" sz="2200" b="0" i="1" smtClean="0">
                                    <a:solidFill>
                                      <a:schemeClr val="tx1"/>
                                    </a:solidFill>
                                    <a:latin typeface="Cambria Math" panose="02040503050406030204" pitchFamily="18" charset="0"/>
                                    <a:ea typeface="Cambria Math" panose="02040503050406030204" pitchFamily="18" charset="0"/>
                                  </a:rPr>
                                </m:ctrlPr>
                              </m:sSubPr>
                              <m:e>
                                <m:r>
                                  <m:rPr>
                                    <m:sty m:val="p"/>
                                  </m:rPr>
                                  <a:rPr lang="en-US" sz="2200" b="0" i="0" smtClean="0">
                                    <a:solidFill>
                                      <a:schemeClr val="tx1"/>
                                    </a:solidFill>
                                    <a:latin typeface="Cambria Math" panose="02040503050406030204" pitchFamily="18" charset="0"/>
                                    <a:ea typeface="Cambria Math" panose="02040503050406030204" pitchFamily="18" charset="0"/>
                                  </a:rPr>
                                  <m:t>N</m:t>
                                </m:r>
                              </m:e>
                              <m:sub>
                                <m:r>
                                  <a:rPr lang="en-US" sz="2200" b="0" i="1" smtClean="0">
                                    <a:solidFill>
                                      <a:schemeClr val="tx1"/>
                                    </a:solidFill>
                                    <a:latin typeface="Cambria Math" panose="02040503050406030204" pitchFamily="18" charset="0"/>
                                    <a:ea typeface="Cambria Math" panose="02040503050406030204" pitchFamily="18" charset="0"/>
                                  </a:rPr>
                                  <m:t>2</m:t>
                                </m:r>
                              </m:sub>
                            </m:sSub>
                          </m:e>
                        </m:d>
                        <m:r>
                          <a:rPr lang="en-US" sz="2200">
                            <a:latin typeface="Cambria Math" panose="02040503050406030204" pitchFamily="18" charset="0"/>
                            <a:ea typeface="Cambria Math" panose="02040503050406030204" pitchFamily="18" charset="0"/>
                          </a:rPr>
                          <m:t>+3</m:t>
                        </m:r>
                        <m:r>
                          <a:rPr lang="en-US" sz="2200" i="1">
                            <a:latin typeface="Cambria Math" panose="02040503050406030204" pitchFamily="18" charset="0"/>
                            <a:ea typeface="Cambria Math" panose="02040503050406030204" pitchFamily="18" charset="0"/>
                          </a:rPr>
                          <m:t>𝑆</m:t>
                        </m:r>
                        <m:r>
                          <a:rPr lang="en-US" sz="2200" i="1">
                            <a:latin typeface="Cambria Math" panose="02040503050406030204" pitchFamily="18" charset="0"/>
                            <a:ea typeface="Cambria Math" panose="02040503050406030204" pitchFamily="18" charset="0"/>
                          </a:rPr>
                          <m:t>°</m:t>
                        </m:r>
                        <m:d>
                          <m:dPr>
                            <m:ctrlPr>
                              <a:rPr lang="en-US" sz="2200" i="1">
                                <a:latin typeface="Cambria Math" panose="02040503050406030204" pitchFamily="18" charset="0"/>
                                <a:ea typeface="Cambria Math" panose="02040503050406030204" pitchFamily="18" charset="0"/>
                              </a:rPr>
                            </m:ctrlPr>
                          </m:dPr>
                          <m:e>
                            <m:sSub>
                              <m:sSubPr>
                                <m:ctrlPr>
                                  <a:rPr lang="en-US" sz="2200" i="1">
                                    <a:latin typeface="Cambria Math" panose="02040503050406030204" pitchFamily="18" charset="0"/>
                                    <a:ea typeface="Cambria Math" panose="02040503050406030204" pitchFamily="18" charset="0"/>
                                  </a:rPr>
                                </m:ctrlPr>
                              </m:sSubPr>
                              <m:e>
                                <m:r>
                                  <m:rPr>
                                    <m:sty m:val="p"/>
                                  </m:rPr>
                                  <a:rPr lang="en-US" sz="2200">
                                    <a:latin typeface="Cambria Math" panose="02040503050406030204" pitchFamily="18" charset="0"/>
                                    <a:ea typeface="Cambria Math" panose="02040503050406030204" pitchFamily="18" charset="0"/>
                                  </a:rPr>
                                  <m:t>H</m:t>
                                </m:r>
                              </m:e>
                              <m:sub>
                                <m:r>
                                  <a:rPr lang="en-US" sz="2200" i="1">
                                    <a:latin typeface="Cambria Math" panose="02040503050406030204" pitchFamily="18" charset="0"/>
                                    <a:ea typeface="Cambria Math" panose="02040503050406030204" pitchFamily="18" charset="0"/>
                                  </a:rPr>
                                  <m:t>2</m:t>
                                </m:r>
                              </m:sub>
                            </m:sSub>
                          </m:e>
                        </m:d>
                      </m:e>
                    </m:d>
                  </m:oMath>
                </a14:m>
                <a:endParaRPr lang="en-US" sz="2200" i="1" dirty="0">
                  <a:latin typeface="Cambria Math" panose="02040503050406030204" pitchFamily="18" charset="0"/>
                  <a:ea typeface="Cambria Math" panose="02040503050406030204" pitchFamily="18" charset="0"/>
                </a:endParaRPr>
              </a:p>
              <a:p>
                <a:pPr marL="1143000">
                  <a:spcBef>
                    <a:spcPts val="0"/>
                  </a:spcBef>
                </a:pPr>
                <a14:m>
                  <m:oMathPara xmlns:m="http://schemas.openxmlformats.org/officeDocument/2006/math">
                    <m:oMathParaPr>
                      <m:jc m:val="left"/>
                    </m:oMathParaPr>
                    <m:oMath xmlns:m="http://schemas.openxmlformats.org/officeDocument/2006/math">
                      <m:r>
                        <a:rPr lang="en-US" sz="2100" i="1" smtClean="0">
                          <a:solidFill>
                            <a:schemeClr val="tx1"/>
                          </a:solidFill>
                          <a:latin typeface="Cambria Math" panose="02040503050406030204" pitchFamily="18" charset="0"/>
                          <a:ea typeface="Cambria Math" panose="02040503050406030204" pitchFamily="18" charset="0"/>
                        </a:rPr>
                        <m:t>=</m:t>
                      </m:r>
                      <m:d>
                        <m:dPr>
                          <m:ctrlPr>
                            <a:rPr lang="en-US" sz="2100" i="1" smtClean="0">
                              <a:solidFill>
                                <a:schemeClr val="tx1"/>
                              </a:solidFill>
                              <a:latin typeface="Cambria Math" panose="02040503050406030204" pitchFamily="18" charset="0"/>
                              <a:ea typeface="Cambria Math" panose="02040503050406030204" pitchFamily="18" charset="0"/>
                            </a:rPr>
                          </m:ctrlPr>
                        </m:dPr>
                        <m:e>
                          <m:r>
                            <a:rPr lang="en-US" sz="2100" b="0" i="1" smtClean="0">
                              <a:solidFill>
                                <a:schemeClr val="tx1"/>
                              </a:solidFill>
                              <a:latin typeface="Cambria Math" panose="02040503050406030204" pitchFamily="18" charset="0"/>
                              <a:ea typeface="Cambria Math" panose="02040503050406030204" pitchFamily="18" charset="0"/>
                            </a:rPr>
                            <m:t>2</m:t>
                          </m:r>
                        </m:e>
                      </m:d>
                      <m:d>
                        <m:dPr>
                          <m:ctrlPr>
                            <a:rPr lang="en-US" sz="2100" i="1" smtClean="0">
                              <a:solidFill>
                                <a:schemeClr val="tx1"/>
                              </a:solidFill>
                              <a:latin typeface="Cambria Math" panose="02040503050406030204" pitchFamily="18" charset="0"/>
                              <a:ea typeface="Cambria Math" panose="02040503050406030204" pitchFamily="18" charset="0"/>
                            </a:rPr>
                          </m:ctrlPr>
                        </m:dPr>
                        <m:e>
                          <m:r>
                            <a:rPr lang="en-US" sz="2100" b="0" i="1" smtClean="0">
                              <a:solidFill>
                                <a:schemeClr val="tx1"/>
                              </a:solidFill>
                              <a:latin typeface="Cambria Math" panose="02040503050406030204" pitchFamily="18" charset="0"/>
                              <a:ea typeface="Cambria Math" panose="02040503050406030204" pitchFamily="18" charset="0"/>
                            </a:rPr>
                            <m:t>193.0</m:t>
                          </m:r>
                          <m:r>
                            <a:rPr lang="en-US" sz="2100" b="0" i="0" smtClean="0">
                              <a:solidFill>
                                <a:schemeClr val="tx1"/>
                              </a:solidFill>
                              <a:latin typeface="Cambria Math" panose="02040503050406030204" pitchFamily="18" charset="0"/>
                              <a:ea typeface="Cambria Math" panose="02040503050406030204" pitchFamily="18" charset="0"/>
                            </a:rPr>
                            <m:t> </m:t>
                          </m:r>
                          <m:r>
                            <m:rPr>
                              <m:sty m:val="p"/>
                            </m:rPr>
                            <a:rPr lang="en-US" sz="2100" b="0" i="0" smtClean="0">
                              <a:solidFill>
                                <a:schemeClr val="tx1"/>
                              </a:solidFill>
                              <a:latin typeface="Cambria Math" panose="02040503050406030204" pitchFamily="18" charset="0"/>
                              <a:ea typeface="Cambria Math" panose="02040503050406030204" pitchFamily="18" charset="0"/>
                            </a:rPr>
                            <m:t>J</m:t>
                          </m:r>
                          <m:r>
                            <a:rPr lang="en-US" sz="2100" b="0" i="0" smtClean="0">
                              <a:solidFill>
                                <a:schemeClr val="tx1"/>
                              </a:solidFill>
                              <a:latin typeface="Cambria Math" panose="02040503050406030204" pitchFamily="18" charset="0"/>
                              <a:ea typeface="Cambria Math" panose="02040503050406030204" pitchFamily="18" charset="0"/>
                            </a:rPr>
                            <m:t>/</m:t>
                          </m:r>
                          <m:r>
                            <m:rPr>
                              <m:sty m:val="p"/>
                            </m:rPr>
                            <a:rPr lang="en-US" sz="2100" b="0" i="0" smtClean="0">
                              <a:solidFill>
                                <a:schemeClr val="tx1"/>
                              </a:solidFill>
                              <a:latin typeface="Cambria Math" panose="02040503050406030204" pitchFamily="18" charset="0"/>
                              <a:ea typeface="Cambria Math" panose="02040503050406030204" pitchFamily="18" charset="0"/>
                            </a:rPr>
                            <m:t>K</m:t>
                          </m:r>
                          <m:r>
                            <a:rPr lang="en-US" sz="2100" i="1">
                              <a:solidFill>
                                <a:prstClr val="black"/>
                              </a:solidFill>
                              <a:latin typeface="Cambria Math" panose="02040503050406030204" pitchFamily="18" charset="0"/>
                              <a:ea typeface="Cambria Math" panose="02040503050406030204" pitchFamily="18" charset="0"/>
                            </a:rPr>
                            <m:t>∙</m:t>
                          </m:r>
                          <m:r>
                            <m:rPr>
                              <m:sty m:val="p"/>
                            </m:rPr>
                            <a:rPr lang="en-US" sz="2100" b="0" i="0" smtClean="0">
                              <a:solidFill>
                                <a:schemeClr val="tx1"/>
                              </a:solidFill>
                              <a:latin typeface="Cambria Math" panose="02040503050406030204" pitchFamily="18" charset="0"/>
                              <a:ea typeface="Cambria Math" panose="02040503050406030204" pitchFamily="18" charset="0"/>
                            </a:rPr>
                            <m:t>mol</m:t>
                          </m:r>
                        </m:e>
                      </m:d>
                      <m:r>
                        <a:rPr lang="en-US" sz="2100" b="0" i="1" smtClean="0">
                          <a:solidFill>
                            <a:schemeClr val="tx1"/>
                          </a:solidFill>
                          <a:latin typeface="Cambria Math" panose="02040503050406030204" pitchFamily="18" charset="0"/>
                          <a:ea typeface="Cambria Math" panose="02040503050406030204" pitchFamily="18" charset="0"/>
                        </a:rPr>
                        <m:t>−</m:t>
                      </m:r>
                      <m:d>
                        <m:dPr>
                          <m:begChr m:val="["/>
                          <m:endChr m:val="]"/>
                          <m:ctrlPr>
                            <a:rPr lang="en-US" sz="2100" b="0" i="1" smtClean="0">
                              <a:solidFill>
                                <a:schemeClr val="tx1"/>
                              </a:solidFill>
                              <a:latin typeface="Cambria Math" panose="02040503050406030204" pitchFamily="18" charset="0"/>
                              <a:ea typeface="Cambria Math" panose="02040503050406030204" pitchFamily="18" charset="0"/>
                            </a:rPr>
                          </m:ctrlPr>
                        </m:dPr>
                        <m:e>
                          <m:d>
                            <m:dPr>
                              <m:ctrlPr>
                                <a:rPr lang="en-US" sz="2100" b="0" i="1" smtClean="0">
                                  <a:solidFill>
                                    <a:schemeClr val="tx1"/>
                                  </a:solidFill>
                                  <a:latin typeface="Cambria Math" panose="02040503050406030204" pitchFamily="18" charset="0"/>
                                  <a:ea typeface="Cambria Math" panose="02040503050406030204" pitchFamily="18" charset="0"/>
                                </a:rPr>
                              </m:ctrlPr>
                            </m:dPr>
                            <m:e>
                              <m:r>
                                <a:rPr lang="en-US" sz="2100" b="0" i="1" smtClean="0">
                                  <a:solidFill>
                                    <a:schemeClr val="tx1"/>
                                  </a:solidFill>
                                  <a:latin typeface="Cambria Math" panose="02040503050406030204" pitchFamily="18" charset="0"/>
                                  <a:ea typeface="Cambria Math" panose="02040503050406030204" pitchFamily="18" charset="0"/>
                                </a:rPr>
                                <m:t>191.5 </m:t>
                              </m:r>
                              <m:r>
                                <m:rPr>
                                  <m:sty m:val="p"/>
                                </m:rPr>
                                <a:rPr lang="en-US" sz="2100" b="0" i="0" smtClean="0">
                                  <a:solidFill>
                                    <a:schemeClr val="tx1"/>
                                  </a:solidFill>
                                  <a:latin typeface="Cambria Math" panose="02040503050406030204" pitchFamily="18" charset="0"/>
                                  <a:ea typeface="Cambria Math" panose="02040503050406030204" pitchFamily="18" charset="0"/>
                                </a:rPr>
                                <m:t>J</m:t>
                              </m:r>
                              <m:r>
                                <a:rPr lang="en-US" sz="2100" b="0" i="0" smtClean="0">
                                  <a:solidFill>
                                    <a:schemeClr val="tx1"/>
                                  </a:solidFill>
                                  <a:latin typeface="Cambria Math" panose="02040503050406030204" pitchFamily="18" charset="0"/>
                                  <a:ea typeface="Cambria Math" panose="02040503050406030204" pitchFamily="18" charset="0"/>
                                </a:rPr>
                                <m:t>/</m:t>
                              </m:r>
                              <m:r>
                                <m:rPr>
                                  <m:sty m:val="p"/>
                                </m:rPr>
                                <a:rPr lang="en-US" sz="2100" b="0" i="0" smtClean="0">
                                  <a:solidFill>
                                    <a:schemeClr val="tx1"/>
                                  </a:solidFill>
                                  <a:latin typeface="Cambria Math" panose="02040503050406030204" pitchFamily="18" charset="0"/>
                                  <a:ea typeface="Cambria Math" panose="02040503050406030204" pitchFamily="18" charset="0"/>
                                </a:rPr>
                                <m:t>K</m:t>
                              </m:r>
                              <m:r>
                                <a:rPr lang="en-US" sz="2100" i="1">
                                  <a:solidFill>
                                    <a:prstClr val="black"/>
                                  </a:solidFill>
                                  <a:latin typeface="Cambria Math" panose="02040503050406030204" pitchFamily="18" charset="0"/>
                                  <a:ea typeface="Cambria Math" panose="02040503050406030204" pitchFamily="18" charset="0"/>
                                </a:rPr>
                                <m:t>∙</m:t>
                              </m:r>
                              <m:r>
                                <m:rPr>
                                  <m:sty m:val="p"/>
                                </m:rPr>
                                <a:rPr lang="en-US" sz="2100" b="0" i="0" smtClean="0">
                                  <a:solidFill>
                                    <a:schemeClr val="tx1"/>
                                  </a:solidFill>
                                  <a:latin typeface="Cambria Math" panose="02040503050406030204" pitchFamily="18" charset="0"/>
                                  <a:ea typeface="Cambria Math" panose="02040503050406030204" pitchFamily="18" charset="0"/>
                                </a:rPr>
                                <m:t>mol</m:t>
                              </m:r>
                            </m:e>
                          </m:d>
                          <m:r>
                            <a:rPr lang="en-US" sz="2100" b="0" i="1" smtClean="0">
                              <a:solidFill>
                                <a:schemeClr val="tx1"/>
                              </a:solidFill>
                              <a:latin typeface="Cambria Math" panose="02040503050406030204" pitchFamily="18" charset="0"/>
                              <a:ea typeface="Cambria Math" panose="02040503050406030204" pitchFamily="18" charset="0"/>
                            </a:rPr>
                            <m:t>+</m:t>
                          </m:r>
                          <m:d>
                            <m:dPr>
                              <m:ctrlPr>
                                <a:rPr lang="en-US" sz="2100" b="0" i="1" smtClean="0">
                                  <a:solidFill>
                                    <a:schemeClr val="tx1"/>
                                  </a:solidFill>
                                  <a:latin typeface="Cambria Math" panose="02040503050406030204" pitchFamily="18" charset="0"/>
                                  <a:ea typeface="Cambria Math" panose="02040503050406030204" pitchFamily="18" charset="0"/>
                                </a:rPr>
                              </m:ctrlPr>
                            </m:dPr>
                            <m:e>
                              <m:r>
                                <a:rPr lang="en-US" sz="2100" b="0" i="1" smtClean="0">
                                  <a:solidFill>
                                    <a:schemeClr val="tx1"/>
                                  </a:solidFill>
                                  <a:latin typeface="Cambria Math" panose="02040503050406030204" pitchFamily="18" charset="0"/>
                                  <a:ea typeface="Cambria Math" panose="02040503050406030204" pitchFamily="18" charset="0"/>
                                </a:rPr>
                                <m:t>3</m:t>
                              </m:r>
                            </m:e>
                          </m:d>
                          <m:d>
                            <m:dPr>
                              <m:ctrlPr>
                                <a:rPr lang="en-US" sz="2100" b="0" i="1" smtClean="0">
                                  <a:solidFill>
                                    <a:schemeClr val="tx1"/>
                                  </a:solidFill>
                                  <a:latin typeface="Cambria Math" panose="02040503050406030204" pitchFamily="18" charset="0"/>
                                  <a:ea typeface="Cambria Math" panose="02040503050406030204" pitchFamily="18" charset="0"/>
                                </a:rPr>
                              </m:ctrlPr>
                            </m:dPr>
                            <m:e>
                              <m:r>
                                <a:rPr lang="en-US" sz="2100" b="0" i="0" smtClean="0">
                                  <a:solidFill>
                                    <a:schemeClr val="tx1"/>
                                  </a:solidFill>
                                  <a:latin typeface="Cambria Math" panose="02040503050406030204" pitchFamily="18" charset="0"/>
                                  <a:ea typeface="Cambria Math" panose="02040503050406030204" pitchFamily="18" charset="0"/>
                                </a:rPr>
                                <m:t>131.0 </m:t>
                              </m:r>
                              <m:r>
                                <m:rPr>
                                  <m:sty m:val="p"/>
                                </m:rPr>
                                <a:rPr lang="en-US" sz="2100" b="0" i="0" smtClean="0">
                                  <a:solidFill>
                                    <a:schemeClr val="tx1"/>
                                  </a:solidFill>
                                  <a:latin typeface="Cambria Math" panose="02040503050406030204" pitchFamily="18" charset="0"/>
                                  <a:ea typeface="Cambria Math" panose="02040503050406030204" pitchFamily="18" charset="0"/>
                                </a:rPr>
                                <m:t>J</m:t>
                              </m:r>
                              <m:r>
                                <a:rPr lang="en-US" sz="2100" b="0" i="0" smtClean="0">
                                  <a:solidFill>
                                    <a:schemeClr val="tx1"/>
                                  </a:solidFill>
                                  <a:latin typeface="Cambria Math" panose="02040503050406030204" pitchFamily="18" charset="0"/>
                                  <a:ea typeface="Cambria Math" panose="02040503050406030204" pitchFamily="18" charset="0"/>
                                </a:rPr>
                                <m:t>/</m:t>
                              </m:r>
                              <m:r>
                                <m:rPr>
                                  <m:sty m:val="p"/>
                                </m:rPr>
                                <a:rPr lang="en-US" sz="2100" b="0" i="0" smtClean="0">
                                  <a:solidFill>
                                    <a:schemeClr val="tx1"/>
                                  </a:solidFill>
                                  <a:latin typeface="Cambria Math" panose="02040503050406030204" pitchFamily="18" charset="0"/>
                                  <a:ea typeface="Cambria Math" panose="02040503050406030204" pitchFamily="18" charset="0"/>
                                </a:rPr>
                                <m:t>K</m:t>
                              </m:r>
                              <m:r>
                                <a:rPr lang="en-US" sz="2100" i="1">
                                  <a:solidFill>
                                    <a:prstClr val="black"/>
                                  </a:solidFill>
                                  <a:latin typeface="Cambria Math" panose="02040503050406030204" pitchFamily="18" charset="0"/>
                                  <a:ea typeface="Cambria Math" panose="02040503050406030204" pitchFamily="18" charset="0"/>
                                </a:rPr>
                                <m:t>∙</m:t>
                              </m:r>
                              <m:r>
                                <m:rPr>
                                  <m:sty m:val="p"/>
                                </m:rPr>
                                <a:rPr lang="en-US" sz="2100" b="0" i="0" smtClean="0">
                                  <a:solidFill>
                                    <a:schemeClr val="tx1"/>
                                  </a:solidFill>
                                  <a:latin typeface="Cambria Math" panose="02040503050406030204" pitchFamily="18" charset="0"/>
                                  <a:ea typeface="Cambria Math" panose="02040503050406030204" pitchFamily="18" charset="0"/>
                                </a:rPr>
                                <m:t>mol</m:t>
                              </m:r>
                            </m:e>
                          </m:d>
                        </m:e>
                      </m:d>
                    </m:oMath>
                  </m:oMathPara>
                </a14:m>
                <a:endParaRPr lang="en-US" sz="2100" dirty="0">
                  <a:solidFill>
                    <a:schemeClr val="tx1"/>
                  </a:solidFill>
                </a:endParaRPr>
              </a:p>
              <a:p>
                <a:pPr marL="1143000">
                  <a:spcBef>
                    <a:spcPts val="0"/>
                  </a:spcBef>
                  <a:spcAft>
                    <a:spcPts val="2800"/>
                  </a:spcAft>
                </a:pPr>
                <a14:m>
                  <m:oMathPara xmlns:m="http://schemas.openxmlformats.org/officeDocument/2006/math">
                    <m:oMathParaPr>
                      <m:jc m:val="left"/>
                    </m:oMathParaPr>
                    <m:oMath xmlns:m="http://schemas.openxmlformats.org/officeDocument/2006/math">
                      <m:r>
                        <a:rPr lang="en-US" sz="2200" i="0" smtClean="0">
                          <a:solidFill>
                            <a:schemeClr val="tx1"/>
                          </a:solidFill>
                          <a:latin typeface="Cambria Math" panose="02040503050406030204" pitchFamily="18" charset="0"/>
                          <a:ea typeface="Cambria Math" panose="02040503050406030204" pitchFamily="18" charset="0"/>
                        </a:rPr>
                        <m:t>=</m:t>
                      </m:r>
                      <m:r>
                        <a:rPr lang="en-US" sz="2200" b="0" i="0" smtClean="0">
                          <a:solidFill>
                            <a:schemeClr val="tx1"/>
                          </a:solidFill>
                          <a:latin typeface="Cambria Math" panose="02040503050406030204" pitchFamily="18" charset="0"/>
                          <a:ea typeface="Cambria Math" panose="02040503050406030204" pitchFamily="18" charset="0"/>
                        </a:rPr>
                        <m:t>−198.5 </m:t>
                      </m:r>
                      <m:r>
                        <m:rPr>
                          <m:sty m:val="p"/>
                        </m:rPr>
                        <a:rPr lang="en-US" sz="2200" b="0" i="0" smtClean="0">
                          <a:solidFill>
                            <a:schemeClr val="tx1"/>
                          </a:solidFill>
                          <a:latin typeface="Cambria Math" panose="02040503050406030204" pitchFamily="18" charset="0"/>
                          <a:ea typeface="Cambria Math" panose="02040503050406030204" pitchFamily="18" charset="0"/>
                        </a:rPr>
                        <m:t>J</m:t>
                      </m:r>
                      <m:r>
                        <a:rPr lang="en-US" sz="2200" b="0" i="0" smtClean="0">
                          <a:solidFill>
                            <a:schemeClr val="tx1"/>
                          </a:solidFill>
                          <a:latin typeface="Cambria Math" panose="02040503050406030204" pitchFamily="18" charset="0"/>
                          <a:ea typeface="Cambria Math" panose="02040503050406030204" pitchFamily="18" charset="0"/>
                        </a:rPr>
                        <m:t>/</m:t>
                      </m:r>
                      <m:r>
                        <m:rPr>
                          <m:sty m:val="p"/>
                        </m:rPr>
                        <a:rPr lang="en-US" sz="2200" b="0" i="0" smtClean="0">
                          <a:solidFill>
                            <a:schemeClr val="tx1"/>
                          </a:solidFill>
                          <a:latin typeface="Cambria Math" panose="02040503050406030204" pitchFamily="18" charset="0"/>
                          <a:ea typeface="Cambria Math" panose="02040503050406030204" pitchFamily="18" charset="0"/>
                        </a:rPr>
                        <m:t>K</m:t>
                      </m:r>
                      <m:r>
                        <a:rPr lang="en-US" sz="2400" i="1">
                          <a:solidFill>
                            <a:prstClr val="black"/>
                          </a:solidFill>
                          <a:latin typeface="Cambria Math" panose="02040503050406030204" pitchFamily="18" charset="0"/>
                          <a:ea typeface="Cambria Math" panose="02040503050406030204" pitchFamily="18" charset="0"/>
                        </a:rPr>
                        <m:t>∙</m:t>
                      </m:r>
                      <m:r>
                        <m:rPr>
                          <m:sty m:val="p"/>
                        </m:rPr>
                        <a:rPr lang="en-US" sz="2200" b="0" i="0" smtClean="0">
                          <a:solidFill>
                            <a:schemeClr val="tx1"/>
                          </a:solidFill>
                          <a:latin typeface="Cambria Math" panose="02040503050406030204" pitchFamily="18" charset="0"/>
                          <a:ea typeface="Cambria Math" panose="02040503050406030204" pitchFamily="18" charset="0"/>
                        </a:rPr>
                        <m:t>mol</m:t>
                      </m:r>
                    </m:oMath>
                  </m:oMathPara>
                </a14:m>
                <a:endParaRPr lang="en-US" sz="2200" dirty="0">
                  <a:solidFill>
                    <a:schemeClr val="tx1"/>
                  </a:solidFill>
                </a:endParaRPr>
              </a:p>
            </p:txBody>
          </p:sp>
        </mc:Choice>
        <mc:Fallback xmlns="">
          <p:sp>
            <p:nvSpPr>
              <p:cNvPr id="25" name="Text Placeholder 24"/>
              <p:cNvSpPr>
                <a:spLocks noGrp="1" noRot="1" noChangeAspect="1" noMove="1" noResize="1" noEditPoints="1" noAdjustHandles="1" noChangeArrowheads="1" noChangeShapeType="1" noTextEdit="1"/>
              </p:cNvSpPr>
              <p:nvPr>
                <p:ph type="body" sz="quarter" idx="22"/>
              </p:nvPr>
            </p:nvSpPr>
            <p:spPr>
              <a:xfrm>
                <a:off x="-13855" y="914400"/>
                <a:ext cx="9136573" cy="5334000"/>
              </a:xfrm>
              <a:blipFill>
                <a:blip r:embed="rId3"/>
                <a:stretch>
                  <a:fillRect l="-1401" t="-1029"/>
                </a:stretch>
              </a:blipFill>
            </p:spPr>
            <p:txBody>
              <a:bodyPr/>
              <a:lstStyle/>
              <a:p>
                <a:r>
                  <a:rPr lang="en-US">
                    <a:noFill/>
                  </a:rPr>
                  <a:t> </a:t>
                </a:r>
              </a:p>
            </p:txBody>
          </p:sp>
        </mc:Fallback>
      </mc:AlternateContent>
    </p:spTree>
    <p:extLst>
      <p:ext uri="{BB962C8B-B14F-4D97-AF65-F5344CB8AC3E}">
        <p14:creationId xmlns:p14="http://schemas.microsoft.com/office/powerpoint/2010/main" val="39406954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0" y="228600"/>
            <a:ext cx="7315200" cy="533400"/>
          </a:xfrm>
        </p:spPr>
        <p:txBody>
          <a:bodyPr/>
          <a:lstStyle/>
          <a:p>
            <a:pPr algn="ctr">
              <a:tabLst>
                <a:tab pos="3376613" algn="l"/>
              </a:tabLst>
            </a:pPr>
            <a:r>
              <a:rPr lang="en-US" b="1" kern="0" dirty="0">
                <a:solidFill>
                  <a:srgbClr val="FFF799"/>
                </a:solidFill>
              </a:rPr>
              <a:t>SAMPLE PROBLEM	</a:t>
            </a:r>
            <a:r>
              <a:rPr lang="en-US" b="1" kern="0" dirty="0">
                <a:solidFill>
                  <a:schemeClr val="bg1"/>
                </a:solidFill>
              </a:rPr>
              <a:t>18.2	</a:t>
            </a:r>
            <a:r>
              <a:rPr lang="en-US" b="1" dirty="0">
                <a:solidFill>
                  <a:schemeClr val="bg1"/>
                </a:solidFill>
              </a:rPr>
              <a:t>Solution, Cont.-1</a:t>
            </a:r>
            <a:endParaRPr lang="en-US" dirty="0"/>
          </a:p>
        </p:txBody>
      </p:sp>
      <mc:AlternateContent xmlns:mc="http://schemas.openxmlformats.org/markup-compatibility/2006" xmlns:a14="http://schemas.microsoft.com/office/drawing/2010/main">
        <mc:Choice Requires="a14">
          <p:sp>
            <p:nvSpPr>
              <p:cNvPr id="25" name="Text Placeholder 24"/>
              <p:cNvSpPr>
                <a:spLocks noGrp="1"/>
              </p:cNvSpPr>
              <p:nvPr>
                <p:ph type="body" sz="quarter" idx="22"/>
              </p:nvPr>
            </p:nvSpPr>
            <p:spPr>
              <a:xfrm>
                <a:off x="0" y="914400"/>
                <a:ext cx="9119755" cy="5715000"/>
              </a:xfrm>
            </p:spPr>
            <p:txBody>
              <a:bodyPr/>
              <a:lstStyle/>
              <a:p>
                <a:r>
                  <a:rPr lang="en-US" b="1" dirty="0">
                    <a:solidFill>
                      <a:srgbClr val="43638E"/>
                    </a:solidFill>
                  </a:rPr>
                  <a:t>Solution</a:t>
                </a:r>
                <a:endParaRPr lang="en-US" b="1" dirty="0">
                  <a:solidFill>
                    <a:srgbClr val="4F74A7"/>
                  </a:solidFill>
                </a:endParaRPr>
              </a:p>
              <a:p>
                <a:pPr marL="2286000" indent="-514350">
                  <a:spcBef>
                    <a:spcPts val="0"/>
                  </a:spcBef>
                  <a:spcAft>
                    <a:spcPts val="1000"/>
                  </a:spcAft>
                  <a:buAutoNum type="alphaLcParenBoth"/>
                </a:pPr>
                <a14:m>
                  <m:oMath xmlns:m="http://schemas.openxmlformats.org/officeDocument/2006/math">
                    <m:r>
                      <m:rPr>
                        <m:sty m:val="p"/>
                      </m:rPr>
                      <a:rPr lang="en-US" sz="2750">
                        <a:latin typeface="Cambria Math" panose="02040503050406030204" pitchFamily="18" charset="0"/>
                      </a:rPr>
                      <m:t>CaC</m:t>
                    </m:r>
                    <m:sSub>
                      <m:sSubPr>
                        <m:ctrlPr>
                          <a:rPr lang="en-US" sz="2750" i="1">
                            <a:latin typeface="Cambria Math" panose="02040503050406030204" pitchFamily="18" charset="0"/>
                          </a:rPr>
                        </m:ctrlPr>
                      </m:sSubPr>
                      <m:e>
                        <m:r>
                          <m:rPr>
                            <m:sty m:val="p"/>
                          </m:rPr>
                          <a:rPr lang="en-US" sz="2750">
                            <a:latin typeface="Cambria Math" panose="02040503050406030204" pitchFamily="18" charset="0"/>
                          </a:rPr>
                          <m:t>O</m:t>
                        </m:r>
                      </m:e>
                      <m:sub>
                        <m:r>
                          <a:rPr lang="en-US" sz="2750">
                            <a:latin typeface="Cambria Math" panose="02040503050406030204" pitchFamily="18" charset="0"/>
                          </a:rPr>
                          <m:t>3</m:t>
                        </m:r>
                      </m:sub>
                    </m:sSub>
                    <m:d>
                      <m:dPr>
                        <m:ctrlPr>
                          <a:rPr lang="en-US" sz="2750" i="1">
                            <a:latin typeface="Cambria Math" panose="02040503050406030204" pitchFamily="18" charset="0"/>
                          </a:rPr>
                        </m:ctrlPr>
                      </m:dPr>
                      <m:e>
                        <m:r>
                          <a:rPr lang="en-US" sz="2750" i="1">
                            <a:latin typeface="Cambria Math" panose="02040503050406030204" pitchFamily="18" charset="0"/>
                          </a:rPr>
                          <m:t>𝑠</m:t>
                        </m:r>
                      </m:e>
                    </m:d>
                    <m:r>
                      <a:rPr lang="en-US" sz="2750" i="1">
                        <a:latin typeface="Cambria Math" panose="02040503050406030204" pitchFamily="18" charset="0"/>
                        <a:ea typeface="Cambria Math" panose="02040503050406030204" pitchFamily="18" charset="0"/>
                      </a:rPr>
                      <m:t>⟶</m:t>
                    </m:r>
                    <m:r>
                      <m:rPr>
                        <m:sty m:val="p"/>
                      </m:rPr>
                      <a:rPr lang="en-US" sz="2750">
                        <a:latin typeface="Cambria Math" panose="02040503050406030204" pitchFamily="18" charset="0"/>
                        <a:ea typeface="Cambria Math" panose="02040503050406030204" pitchFamily="18" charset="0"/>
                      </a:rPr>
                      <m:t>CaO</m:t>
                    </m:r>
                    <m:d>
                      <m:dPr>
                        <m:ctrlPr>
                          <a:rPr lang="en-US" sz="2750" i="1">
                            <a:latin typeface="Cambria Math" panose="02040503050406030204" pitchFamily="18" charset="0"/>
                            <a:ea typeface="Cambria Math" panose="02040503050406030204" pitchFamily="18" charset="0"/>
                          </a:rPr>
                        </m:ctrlPr>
                      </m:dPr>
                      <m:e>
                        <m:r>
                          <a:rPr lang="en-US" sz="2750" i="1">
                            <a:latin typeface="Cambria Math" panose="02040503050406030204" pitchFamily="18" charset="0"/>
                            <a:ea typeface="Cambria Math" panose="02040503050406030204" pitchFamily="18" charset="0"/>
                          </a:rPr>
                          <m:t>𝑠</m:t>
                        </m:r>
                      </m:e>
                    </m:d>
                    <m:r>
                      <a:rPr lang="en-US" sz="2750" i="1">
                        <a:latin typeface="Cambria Math" panose="02040503050406030204" pitchFamily="18" charset="0"/>
                        <a:ea typeface="Cambria Math" panose="02040503050406030204" pitchFamily="18" charset="0"/>
                      </a:rPr>
                      <m:t>+</m:t>
                    </m:r>
                    <m:r>
                      <m:rPr>
                        <m:sty m:val="p"/>
                      </m:rPr>
                      <a:rPr lang="en-US" sz="2750">
                        <a:latin typeface="Cambria Math" panose="02040503050406030204" pitchFamily="18" charset="0"/>
                        <a:ea typeface="Cambria Math" panose="02040503050406030204" pitchFamily="18" charset="0"/>
                      </a:rPr>
                      <m:t>C</m:t>
                    </m:r>
                    <m:sSub>
                      <m:sSubPr>
                        <m:ctrlPr>
                          <a:rPr lang="en-US" sz="2750" i="1">
                            <a:latin typeface="Cambria Math" panose="02040503050406030204" pitchFamily="18" charset="0"/>
                            <a:ea typeface="Cambria Math" panose="02040503050406030204" pitchFamily="18" charset="0"/>
                          </a:rPr>
                        </m:ctrlPr>
                      </m:sSubPr>
                      <m:e>
                        <m:r>
                          <m:rPr>
                            <m:sty m:val="p"/>
                          </m:rPr>
                          <a:rPr lang="en-US" sz="2750">
                            <a:latin typeface="Cambria Math" panose="02040503050406030204" pitchFamily="18" charset="0"/>
                            <a:ea typeface="Cambria Math" panose="02040503050406030204" pitchFamily="18" charset="0"/>
                          </a:rPr>
                          <m:t>O</m:t>
                        </m:r>
                      </m:e>
                      <m:sub>
                        <m:r>
                          <a:rPr lang="en-US" sz="2750" i="1">
                            <a:latin typeface="Cambria Math" panose="02040503050406030204" pitchFamily="18" charset="0"/>
                            <a:ea typeface="Cambria Math" panose="02040503050406030204" pitchFamily="18" charset="0"/>
                          </a:rPr>
                          <m:t>2</m:t>
                        </m:r>
                      </m:sub>
                    </m:sSub>
                    <m:d>
                      <m:dPr>
                        <m:ctrlPr>
                          <a:rPr lang="en-US" sz="2750" i="1">
                            <a:latin typeface="Cambria Math" panose="02040503050406030204" pitchFamily="18" charset="0"/>
                            <a:ea typeface="Cambria Math" panose="02040503050406030204" pitchFamily="18" charset="0"/>
                          </a:rPr>
                        </m:ctrlPr>
                      </m:dPr>
                      <m:e>
                        <m:r>
                          <a:rPr lang="en-US" sz="2750" i="1">
                            <a:latin typeface="Cambria Math" panose="02040503050406030204" pitchFamily="18" charset="0"/>
                            <a:ea typeface="Cambria Math" panose="02040503050406030204" pitchFamily="18" charset="0"/>
                          </a:rPr>
                          <m:t>𝑔</m:t>
                        </m:r>
                      </m:e>
                    </m:d>
                  </m:oMath>
                </a14:m>
                <a:endParaRPr lang="en-US" sz="2750" b="1" i="1" dirty="0">
                  <a:solidFill>
                    <a:srgbClr val="4F74A7"/>
                  </a:solidFill>
                  <a:latin typeface="Cambria Math" panose="02040503050406030204" pitchFamily="18" charset="0"/>
                </a:endParaRPr>
              </a:p>
              <a:p>
                <a:pPr marL="2286000" indent="-514350">
                  <a:spcAft>
                    <a:spcPts val="1000"/>
                  </a:spcAft>
                  <a:buAutoNum type="alphaLcParenBoth"/>
                </a:pPr>
                <a:r>
                  <a:rPr lang="en-US" sz="2750" dirty="0"/>
                  <a:t> </a:t>
                </a:r>
                <a14:m>
                  <m:oMath xmlns:m="http://schemas.openxmlformats.org/officeDocument/2006/math">
                    <m:sSub>
                      <m:sSubPr>
                        <m:ctrlPr>
                          <a:rPr lang="en-US" sz="2750" i="1">
                            <a:latin typeface="Cambria Math" panose="02040503050406030204" pitchFamily="18" charset="0"/>
                          </a:rPr>
                        </m:ctrlPr>
                      </m:sSubPr>
                      <m:e>
                        <m:r>
                          <m:rPr>
                            <m:sty m:val="p"/>
                          </m:rPr>
                          <a:rPr lang="en-US" sz="2750" i="0">
                            <a:latin typeface="Cambria Math" panose="02040503050406030204" pitchFamily="18" charset="0"/>
                          </a:rPr>
                          <m:t>N</m:t>
                        </m:r>
                      </m:e>
                      <m:sub>
                        <m:r>
                          <a:rPr lang="en-US" sz="2750" i="0">
                            <a:latin typeface="Cambria Math" panose="02040503050406030204" pitchFamily="18" charset="0"/>
                          </a:rPr>
                          <m:t>2</m:t>
                        </m:r>
                      </m:sub>
                    </m:sSub>
                    <m:d>
                      <m:dPr>
                        <m:ctrlPr>
                          <a:rPr lang="en-US" sz="2750" i="1">
                            <a:latin typeface="Cambria Math" panose="02040503050406030204" pitchFamily="18" charset="0"/>
                          </a:rPr>
                        </m:ctrlPr>
                      </m:dPr>
                      <m:e>
                        <m:r>
                          <a:rPr lang="en-US" sz="2750" i="1" smtClean="0">
                            <a:latin typeface="Cambria Math" panose="02040503050406030204" pitchFamily="18" charset="0"/>
                          </a:rPr>
                          <m:t>𝑔</m:t>
                        </m:r>
                      </m:e>
                    </m:d>
                    <m:r>
                      <a:rPr lang="en-US" sz="2750" i="0">
                        <a:latin typeface="Cambria Math" panose="02040503050406030204" pitchFamily="18" charset="0"/>
                        <a:ea typeface="Cambria Math" panose="02040503050406030204" pitchFamily="18" charset="0"/>
                      </a:rPr>
                      <m:t>+3</m:t>
                    </m:r>
                    <m:sSub>
                      <m:sSubPr>
                        <m:ctrlPr>
                          <a:rPr lang="en-US" sz="2750" i="1">
                            <a:latin typeface="Cambria Math" panose="02040503050406030204" pitchFamily="18" charset="0"/>
                            <a:ea typeface="Cambria Math" panose="02040503050406030204" pitchFamily="18" charset="0"/>
                          </a:rPr>
                        </m:ctrlPr>
                      </m:sSubPr>
                      <m:e>
                        <m:r>
                          <m:rPr>
                            <m:sty m:val="p"/>
                          </m:rPr>
                          <a:rPr lang="en-US" sz="2750" i="0">
                            <a:latin typeface="Cambria Math" panose="02040503050406030204" pitchFamily="18" charset="0"/>
                            <a:ea typeface="Cambria Math" panose="02040503050406030204" pitchFamily="18" charset="0"/>
                          </a:rPr>
                          <m:t>H</m:t>
                        </m:r>
                      </m:e>
                      <m:sub>
                        <m:r>
                          <a:rPr lang="en-US" sz="2750" i="0">
                            <a:latin typeface="Cambria Math" panose="02040503050406030204" pitchFamily="18" charset="0"/>
                            <a:ea typeface="Cambria Math" panose="02040503050406030204" pitchFamily="18" charset="0"/>
                          </a:rPr>
                          <m:t>2</m:t>
                        </m:r>
                      </m:sub>
                    </m:sSub>
                    <m:d>
                      <m:dPr>
                        <m:ctrlPr>
                          <a:rPr lang="en-US" sz="2750" i="1">
                            <a:latin typeface="Cambria Math" panose="02040503050406030204" pitchFamily="18" charset="0"/>
                            <a:ea typeface="Cambria Math" panose="02040503050406030204" pitchFamily="18" charset="0"/>
                          </a:rPr>
                        </m:ctrlPr>
                      </m:dPr>
                      <m:e>
                        <m:r>
                          <a:rPr lang="en-US" sz="2750" i="1">
                            <a:latin typeface="Cambria Math" panose="02040503050406030204" pitchFamily="18" charset="0"/>
                            <a:ea typeface="Cambria Math" panose="02040503050406030204" pitchFamily="18" charset="0"/>
                          </a:rPr>
                          <m:t>𝑔</m:t>
                        </m:r>
                      </m:e>
                    </m:d>
                    <m:r>
                      <a:rPr lang="en-US" sz="2750" i="0">
                        <a:latin typeface="Cambria Math" panose="02040503050406030204" pitchFamily="18" charset="0"/>
                        <a:ea typeface="Cambria Math" panose="02040503050406030204" pitchFamily="18" charset="0"/>
                      </a:rPr>
                      <m:t>⟶2</m:t>
                    </m:r>
                    <m:r>
                      <m:rPr>
                        <m:sty m:val="p"/>
                      </m:rPr>
                      <a:rPr lang="en-US" sz="2750" i="0">
                        <a:latin typeface="Cambria Math" panose="02040503050406030204" pitchFamily="18" charset="0"/>
                        <a:ea typeface="Cambria Math" panose="02040503050406030204" pitchFamily="18" charset="0"/>
                      </a:rPr>
                      <m:t>N</m:t>
                    </m:r>
                    <m:sSub>
                      <m:sSubPr>
                        <m:ctrlPr>
                          <a:rPr lang="en-US" sz="2750" i="1">
                            <a:latin typeface="Cambria Math" panose="02040503050406030204" pitchFamily="18" charset="0"/>
                            <a:ea typeface="Cambria Math" panose="02040503050406030204" pitchFamily="18" charset="0"/>
                          </a:rPr>
                        </m:ctrlPr>
                      </m:sSubPr>
                      <m:e>
                        <m:r>
                          <m:rPr>
                            <m:sty m:val="p"/>
                          </m:rPr>
                          <a:rPr lang="en-US" sz="2750" i="0">
                            <a:latin typeface="Cambria Math" panose="02040503050406030204" pitchFamily="18" charset="0"/>
                            <a:ea typeface="Cambria Math" panose="02040503050406030204" pitchFamily="18" charset="0"/>
                          </a:rPr>
                          <m:t>H</m:t>
                        </m:r>
                      </m:e>
                      <m:sub>
                        <m:r>
                          <a:rPr lang="en-US" sz="2750" i="0">
                            <a:latin typeface="Cambria Math" panose="02040503050406030204" pitchFamily="18" charset="0"/>
                            <a:ea typeface="Cambria Math" panose="02040503050406030204" pitchFamily="18" charset="0"/>
                          </a:rPr>
                          <m:t>3</m:t>
                        </m:r>
                      </m:sub>
                    </m:sSub>
                    <m:d>
                      <m:dPr>
                        <m:ctrlPr>
                          <a:rPr lang="en-US" sz="2750" i="1">
                            <a:latin typeface="Cambria Math" panose="02040503050406030204" pitchFamily="18" charset="0"/>
                            <a:ea typeface="Cambria Math" panose="02040503050406030204" pitchFamily="18" charset="0"/>
                          </a:rPr>
                        </m:ctrlPr>
                      </m:dPr>
                      <m:e>
                        <m:r>
                          <a:rPr lang="en-US" sz="2750" i="1">
                            <a:latin typeface="Cambria Math" panose="02040503050406030204" pitchFamily="18" charset="0"/>
                            <a:ea typeface="Cambria Math" panose="02040503050406030204" pitchFamily="18" charset="0"/>
                          </a:rPr>
                          <m:t>𝑔</m:t>
                        </m:r>
                      </m:e>
                    </m:d>
                  </m:oMath>
                </a14:m>
                <a:endParaRPr lang="en-US" sz="2750" b="1" dirty="0">
                  <a:solidFill>
                    <a:srgbClr val="4F74A7"/>
                  </a:solidFill>
                  <a:latin typeface="Cambria Math" panose="02040503050406030204" pitchFamily="18" charset="0"/>
                </a:endParaRPr>
              </a:p>
              <a:p>
                <a:pPr marL="2338388" indent="-514350">
                  <a:spcAft>
                    <a:spcPts val="2000"/>
                  </a:spcAft>
                  <a:buAutoNum type="alphaLcParenBoth"/>
                </a:pPr>
                <a:r>
                  <a:rPr lang="en-US" sz="2750" dirty="0"/>
                  <a:t> </a:t>
                </a:r>
                <a14:m>
                  <m:oMath xmlns:m="http://schemas.openxmlformats.org/officeDocument/2006/math">
                    <m:sSub>
                      <m:sSubPr>
                        <m:ctrlPr>
                          <a:rPr lang="en-US" sz="2750" i="1">
                            <a:latin typeface="Cambria Math" panose="02040503050406030204" pitchFamily="18" charset="0"/>
                          </a:rPr>
                        </m:ctrlPr>
                      </m:sSubPr>
                      <m:e>
                        <m:r>
                          <m:rPr>
                            <m:sty m:val="p"/>
                          </m:rPr>
                          <a:rPr lang="en-US" sz="2750" i="0">
                            <a:latin typeface="Cambria Math" panose="02040503050406030204" pitchFamily="18" charset="0"/>
                          </a:rPr>
                          <m:t>H</m:t>
                        </m:r>
                      </m:e>
                      <m:sub>
                        <m:r>
                          <a:rPr lang="en-US" sz="2750" i="0">
                            <a:latin typeface="Cambria Math" panose="02040503050406030204" pitchFamily="18" charset="0"/>
                          </a:rPr>
                          <m:t>2</m:t>
                        </m:r>
                      </m:sub>
                    </m:sSub>
                    <m:d>
                      <m:dPr>
                        <m:ctrlPr>
                          <a:rPr lang="en-US" sz="2750" i="1">
                            <a:latin typeface="Cambria Math" panose="02040503050406030204" pitchFamily="18" charset="0"/>
                          </a:rPr>
                        </m:ctrlPr>
                      </m:dPr>
                      <m:e>
                        <m:r>
                          <a:rPr lang="en-US" sz="2750" i="1">
                            <a:latin typeface="Cambria Math" panose="02040503050406030204" pitchFamily="18" charset="0"/>
                          </a:rPr>
                          <m:t>𝑔</m:t>
                        </m:r>
                      </m:e>
                    </m:d>
                    <m:r>
                      <a:rPr lang="en-US" sz="2750" i="0">
                        <a:latin typeface="Cambria Math" panose="02040503050406030204" pitchFamily="18" charset="0"/>
                      </a:rPr>
                      <m:t>+</m:t>
                    </m:r>
                    <m:r>
                      <m:rPr>
                        <m:sty m:val="p"/>
                      </m:rPr>
                      <a:rPr lang="en-US" sz="2750" i="0">
                        <a:latin typeface="Cambria Math" panose="02040503050406030204" pitchFamily="18" charset="0"/>
                      </a:rPr>
                      <m:t>C</m:t>
                    </m:r>
                    <m:sSub>
                      <m:sSubPr>
                        <m:ctrlPr>
                          <a:rPr lang="en-US" sz="2750" i="1">
                            <a:latin typeface="Cambria Math" panose="02040503050406030204" pitchFamily="18" charset="0"/>
                          </a:rPr>
                        </m:ctrlPr>
                      </m:sSubPr>
                      <m:e>
                        <m:r>
                          <m:rPr>
                            <m:sty m:val="p"/>
                          </m:rPr>
                          <a:rPr lang="en-US" sz="2750" i="0">
                            <a:latin typeface="Cambria Math" panose="02040503050406030204" pitchFamily="18" charset="0"/>
                          </a:rPr>
                          <m:t>l</m:t>
                        </m:r>
                      </m:e>
                      <m:sub>
                        <m:r>
                          <a:rPr lang="en-US" sz="2750" i="0">
                            <a:latin typeface="Cambria Math" panose="02040503050406030204" pitchFamily="18" charset="0"/>
                          </a:rPr>
                          <m:t>2</m:t>
                        </m:r>
                      </m:sub>
                    </m:sSub>
                    <m:d>
                      <m:dPr>
                        <m:ctrlPr>
                          <a:rPr lang="en-US" sz="2750" i="1">
                            <a:latin typeface="Cambria Math" panose="02040503050406030204" pitchFamily="18" charset="0"/>
                          </a:rPr>
                        </m:ctrlPr>
                      </m:dPr>
                      <m:e>
                        <m:r>
                          <a:rPr lang="en-US" sz="2750" i="1">
                            <a:latin typeface="Cambria Math" panose="02040503050406030204" pitchFamily="18" charset="0"/>
                          </a:rPr>
                          <m:t>𝑔</m:t>
                        </m:r>
                      </m:e>
                    </m:d>
                    <m:r>
                      <a:rPr lang="en-US" sz="2750" i="0">
                        <a:latin typeface="Cambria Math" panose="02040503050406030204" pitchFamily="18" charset="0"/>
                        <a:ea typeface="Cambria Math" panose="02040503050406030204" pitchFamily="18" charset="0"/>
                      </a:rPr>
                      <m:t>⟶2</m:t>
                    </m:r>
                    <m:r>
                      <m:rPr>
                        <m:sty m:val="p"/>
                      </m:rPr>
                      <a:rPr lang="en-US" sz="2750" i="0">
                        <a:latin typeface="Cambria Math" panose="02040503050406030204" pitchFamily="18" charset="0"/>
                        <a:ea typeface="Cambria Math" panose="02040503050406030204" pitchFamily="18" charset="0"/>
                      </a:rPr>
                      <m:t>HCl</m:t>
                    </m:r>
                    <m:d>
                      <m:dPr>
                        <m:ctrlPr>
                          <a:rPr lang="en-US" sz="2750" i="1">
                            <a:latin typeface="Cambria Math" panose="02040503050406030204" pitchFamily="18" charset="0"/>
                            <a:ea typeface="Cambria Math" panose="02040503050406030204" pitchFamily="18" charset="0"/>
                          </a:rPr>
                        </m:ctrlPr>
                      </m:dPr>
                      <m:e>
                        <m:r>
                          <a:rPr lang="en-US" sz="2750" i="1">
                            <a:latin typeface="Cambria Math" panose="02040503050406030204" pitchFamily="18" charset="0"/>
                            <a:ea typeface="Cambria Math" panose="02040503050406030204" pitchFamily="18" charset="0"/>
                          </a:rPr>
                          <m:t>𝑔</m:t>
                        </m:r>
                      </m:e>
                    </m:d>
                  </m:oMath>
                </a14:m>
                <a:endParaRPr lang="en-US" sz="2750" b="1" dirty="0">
                  <a:solidFill>
                    <a:srgbClr val="4F74A7"/>
                  </a:solidFill>
                </a:endParaRPr>
              </a:p>
              <a:p>
                <a:pPr>
                  <a:spcBef>
                    <a:spcPts val="0"/>
                  </a:spcBef>
                  <a:spcAft>
                    <a:spcPts val="1000"/>
                  </a:spcAft>
                </a:pPr>
                <a:r>
                  <a:rPr lang="en-US" sz="2200" dirty="0">
                    <a:solidFill>
                      <a:schemeClr val="tx1"/>
                    </a:solidFill>
                    <a:ea typeface="Cambria Math" panose="02040503050406030204" pitchFamily="18" charset="0"/>
                  </a:rPr>
                  <a:t>(c) </a:t>
                </a:r>
                <a14:m>
                  <m:oMath xmlns:m="http://schemas.openxmlformats.org/officeDocument/2006/math">
                    <m:r>
                      <a:rPr lang="en-US" sz="2200" i="0" smtClean="0">
                        <a:solidFill>
                          <a:schemeClr val="tx1"/>
                        </a:solidFill>
                        <a:latin typeface="Cambria Math" panose="02040503050406030204" pitchFamily="18" charset="0"/>
                        <a:ea typeface="Cambria Math" panose="02040503050406030204" pitchFamily="18" charset="0"/>
                      </a:rPr>
                      <m:t>∆</m:t>
                    </m:r>
                    <m:sSubSup>
                      <m:sSubSupPr>
                        <m:ctrlPr>
                          <a:rPr lang="en-US" sz="2400" i="1">
                            <a:latin typeface="Cambria Math" panose="02040503050406030204" pitchFamily="18" charset="0"/>
                            <a:ea typeface="Cambria Math" panose="02040503050406030204" pitchFamily="18" charset="0"/>
                          </a:rPr>
                        </m:ctrlPr>
                      </m:sSubSupPr>
                      <m:e>
                        <m:r>
                          <a:rPr lang="en-US" sz="2400" i="1">
                            <a:latin typeface="Cambria Math" panose="02040503050406030204" pitchFamily="18" charset="0"/>
                            <a:ea typeface="Cambria Math" panose="02040503050406030204" pitchFamily="18" charset="0"/>
                          </a:rPr>
                          <m:t>𝑆</m:t>
                        </m:r>
                      </m:e>
                      <m:sub>
                        <m:r>
                          <m:rPr>
                            <m:sty m:val="p"/>
                          </m:rPr>
                          <a:rPr lang="en-US" sz="2400">
                            <a:latin typeface="Cambria Math" panose="02040503050406030204" pitchFamily="18" charset="0"/>
                            <a:ea typeface="Cambria Math" panose="02040503050406030204" pitchFamily="18" charset="0"/>
                          </a:rPr>
                          <m:t>rxn</m:t>
                        </m:r>
                      </m:sub>
                      <m:sup>
                        <m:r>
                          <a:rPr lang="en-US" sz="2400" i="1">
                            <a:latin typeface="Cambria Math" panose="02040503050406030204" pitchFamily="18" charset="0"/>
                            <a:ea typeface="Cambria Math" panose="02040503050406030204" pitchFamily="18" charset="0"/>
                          </a:rPr>
                          <m:t>°</m:t>
                        </m:r>
                      </m:sup>
                    </m:sSubSup>
                    <m:r>
                      <a:rPr lang="en-US" sz="2200" i="1" smtClean="0">
                        <a:solidFill>
                          <a:schemeClr val="tx1"/>
                        </a:solidFill>
                        <a:latin typeface="Cambria Math" panose="02040503050406030204" pitchFamily="18" charset="0"/>
                        <a:ea typeface="Cambria Math" panose="02040503050406030204" pitchFamily="18" charset="0"/>
                      </a:rPr>
                      <m:t>=</m:t>
                    </m:r>
                    <m:d>
                      <m:dPr>
                        <m:begChr m:val="["/>
                        <m:endChr m:val="]"/>
                        <m:ctrlPr>
                          <a:rPr lang="en-US" sz="2200" i="1" smtClean="0">
                            <a:solidFill>
                              <a:schemeClr val="tx1"/>
                            </a:solidFill>
                            <a:latin typeface="Cambria Math" panose="02040503050406030204" pitchFamily="18" charset="0"/>
                            <a:ea typeface="Cambria Math" panose="02040503050406030204" pitchFamily="18" charset="0"/>
                          </a:rPr>
                        </m:ctrlPr>
                      </m:dPr>
                      <m:e>
                        <m:r>
                          <a:rPr lang="en-US" sz="2200" b="0" i="0" smtClean="0">
                            <a:solidFill>
                              <a:schemeClr val="tx1"/>
                            </a:solidFill>
                            <a:latin typeface="Cambria Math" panose="02040503050406030204" pitchFamily="18" charset="0"/>
                            <a:ea typeface="Cambria Math" panose="02040503050406030204" pitchFamily="18" charset="0"/>
                          </a:rPr>
                          <m:t>2</m:t>
                        </m:r>
                        <m:r>
                          <a:rPr lang="en-US" sz="2200" b="0" i="1" smtClean="0">
                            <a:solidFill>
                              <a:schemeClr val="tx1"/>
                            </a:solidFill>
                            <a:latin typeface="Cambria Math" panose="02040503050406030204" pitchFamily="18" charset="0"/>
                            <a:ea typeface="Cambria Math" panose="02040503050406030204" pitchFamily="18" charset="0"/>
                          </a:rPr>
                          <m:t>𝑆</m:t>
                        </m:r>
                        <m:r>
                          <a:rPr lang="en-US" sz="2200" b="0" i="1" smtClean="0">
                            <a:solidFill>
                              <a:schemeClr val="tx1"/>
                            </a:solidFill>
                            <a:latin typeface="Cambria Math" panose="02040503050406030204" pitchFamily="18" charset="0"/>
                            <a:ea typeface="Cambria Math" panose="02040503050406030204" pitchFamily="18" charset="0"/>
                          </a:rPr>
                          <m:t>°</m:t>
                        </m:r>
                        <m:r>
                          <a:rPr lang="en-US" sz="2200" b="0" i="0" smtClean="0">
                            <a:solidFill>
                              <a:schemeClr val="tx1"/>
                            </a:solidFill>
                            <a:latin typeface="Cambria Math" panose="02040503050406030204" pitchFamily="18" charset="0"/>
                            <a:ea typeface="Cambria Math" panose="02040503050406030204" pitchFamily="18" charset="0"/>
                          </a:rPr>
                          <m:t>(</m:t>
                        </m:r>
                        <m:r>
                          <m:rPr>
                            <m:sty m:val="p"/>
                          </m:rPr>
                          <a:rPr lang="en-US" sz="2200" b="0" i="0" smtClean="0">
                            <a:solidFill>
                              <a:schemeClr val="tx1"/>
                            </a:solidFill>
                            <a:latin typeface="Cambria Math" panose="02040503050406030204" pitchFamily="18" charset="0"/>
                            <a:ea typeface="Cambria Math" panose="02040503050406030204" pitchFamily="18" charset="0"/>
                          </a:rPr>
                          <m:t>HCl</m:t>
                        </m:r>
                        <m:r>
                          <a:rPr lang="en-US" sz="2200" b="0" i="0" smtClean="0">
                            <a:solidFill>
                              <a:schemeClr val="tx1"/>
                            </a:solidFill>
                            <a:latin typeface="Cambria Math" panose="02040503050406030204" pitchFamily="18" charset="0"/>
                            <a:ea typeface="Cambria Math" panose="02040503050406030204" pitchFamily="18" charset="0"/>
                          </a:rPr>
                          <m:t>)</m:t>
                        </m:r>
                      </m:e>
                    </m:d>
                    <m:r>
                      <a:rPr lang="en-US" sz="2200" b="0" i="1" smtClean="0">
                        <a:solidFill>
                          <a:schemeClr val="tx1"/>
                        </a:solidFill>
                        <a:latin typeface="Cambria Math" panose="02040503050406030204" pitchFamily="18" charset="0"/>
                        <a:ea typeface="Cambria Math" panose="02040503050406030204" pitchFamily="18" charset="0"/>
                      </a:rPr>
                      <m:t>−</m:t>
                    </m:r>
                    <m:d>
                      <m:dPr>
                        <m:begChr m:val="["/>
                        <m:endChr m:val="]"/>
                        <m:ctrlPr>
                          <a:rPr lang="en-US" sz="2200" b="0" i="1" smtClean="0">
                            <a:solidFill>
                              <a:schemeClr val="tx1"/>
                            </a:solidFill>
                            <a:latin typeface="Cambria Math" panose="02040503050406030204" pitchFamily="18" charset="0"/>
                            <a:ea typeface="Cambria Math" panose="02040503050406030204" pitchFamily="18" charset="0"/>
                          </a:rPr>
                        </m:ctrlPr>
                      </m:dPr>
                      <m:e>
                        <m:r>
                          <a:rPr lang="en-US" sz="2200" b="0" i="1" smtClean="0">
                            <a:solidFill>
                              <a:schemeClr val="tx1"/>
                            </a:solidFill>
                            <a:latin typeface="Cambria Math" panose="02040503050406030204" pitchFamily="18" charset="0"/>
                            <a:ea typeface="Cambria Math" panose="02040503050406030204" pitchFamily="18" charset="0"/>
                          </a:rPr>
                          <m:t>𝑆</m:t>
                        </m:r>
                        <m:r>
                          <a:rPr lang="en-US" sz="2200" b="0" i="1" smtClean="0">
                            <a:solidFill>
                              <a:schemeClr val="tx1"/>
                            </a:solidFill>
                            <a:latin typeface="Cambria Math" panose="02040503050406030204" pitchFamily="18" charset="0"/>
                            <a:ea typeface="Cambria Math" panose="02040503050406030204" pitchFamily="18" charset="0"/>
                          </a:rPr>
                          <m:t>°</m:t>
                        </m:r>
                        <m:d>
                          <m:dPr>
                            <m:ctrlPr>
                              <a:rPr lang="en-US" sz="2200" b="0" i="1" smtClean="0">
                                <a:solidFill>
                                  <a:schemeClr val="tx1"/>
                                </a:solidFill>
                                <a:latin typeface="Cambria Math" panose="02040503050406030204" pitchFamily="18" charset="0"/>
                                <a:ea typeface="Cambria Math" panose="02040503050406030204" pitchFamily="18" charset="0"/>
                              </a:rPr>
                            </m:ctrlPr>
                          </m:dPr>
                          <m:e>
                            <m:sSub>
                              <m:sSubPr>
                                <m:ctrlPr>
                                  <a:rPr lang="en-US" sz="2200" b="0" i="1" smtClean="0">
                                    <a:solidFill>
                                      <a:schemeClr val="tx1"/>
                                    </a:solidFill>
                                    <a:latin typeface="Cambria Math" panose="02040503050406030204" pitchFamily="18" charset="0"/>
                                    <a:ea typeface="Cambria Math" panose="02040503050406030204" pitchFamily="18" charset="0"/>
                                  </a:rPr>
                                </m:ctrlPr>
                              </m:sSubPr>
                              <m:e>
                                <m:r>
                                  <m:rPr>
                                    <m:sty m:val="p"/>
                                  </m:rPr>
                                  <a:rPr lang="en-US" sz="2200" b="0" i="0" smtClean="0">
                                    <a:solidFill>
                                      <a:schemeClr val="tx1"/>
                                    </a:solidFill>
                                    <a:latin typeface="Cambria Math" panose="02040503050406030204" pitchFamily="18" charset="0"/>
                                    <a:ea typeface="Cambria Math" panose="02040503050406030204" pitchFamily="18" charset="0"/>
                                  </a:rPr>
                                  <m:t>H</m:t>
                                </m:r>
                              </m:e>
                              <m:sub>
                                <m:r>
                                  <a:rPr lang="en-US" sz="2200" b="0" i="1" smtClean="0">
                                    <a:solidFill>
                                      <a:schemeClr val="tx1"/>
                                    </a:solidFill>
                                    <a:latin typeface="Cambria Math" panose="02040503050406030204" pitchFamily="18" charset="0"/>
                                    <a:ea typeface="Cambria Math" panose="02040503050406030204" pitchFamily="18" charset="0"/>
                                  </a:rPr>
                                  <m:t>2</m:t>
                                </m:r>
                              </m:sub>
                            </m:sSub>
                          </m:e>
                        </m:d>
                        <m:r>
                          <a:rPr lang="en-US" sz="2200" b="0" i="1" smtClean="0">
                            <a:solidFill>
                              <a:schemeClr val="tx1"/>
                            </a:solidFill>
                            <a:latin typeface="Cambria Math" panose="02040503050406030204" pitchFamily="18" charset="0"/>
                            <a:ea typeface="Cambria Math" panose="02040503050406030204" pitchFamily="18" charset="0"/>
                          </a:rPr>
                          <m:t>+</m:t>
                        </m:r>
                        <m:r>
                          <a:rPr lang="en-US" sz="2200" b="0" i="1" smtClean="0">
                            <a:solidFill>
                              <a:schemeClr val="tx1"/>
                            </a:solidFill>
                            <a:latin typeface="Cambria Math" panose="02040503050406030204" pitchFamily="18" charset="0"/>
                            <a:ea typeface="Cambria Math" panose="02040503050406030204" pitchFamily="18" charset="0"/>
                          </a:rPr>
                          <m:t>𝑆</m:t>
                        </m:r>
                        <m:r>
                          <a:rPr lang="en-US" sz="2200" b="0" i="1" smtClean="0">
                            <a:solidFill>
                              <a:schemeClr val="tx1"/>
                            </a:solidFill>
                            <a:latin typeface="Cambria Math" panose="02040503050406030204" pitchFamily="18" charset="0"/>
                            <a:ea typeface="Cambria Math" panose="02040503050406030204" pitchFamily="18" charset="0"/>
                          </a:rPr>
                          <m:t>°</m:t>
                        </m:r>
                        <m:d>
                          <m:dPr>
                            <m:ctrlPr>
                              <a:rPr lang="en-US" sz="2200" b="0" i="1" smtClean="0">
                                <a:solidFill>
                                  <a:schemeClr val="tx1"/>
                                </a:solidFill>
                                <a:latin typeface="Cambria Math" panose="02040503050406030204" pitchFamily="18" charset="0"/>
                                <a:ea typeface="Cambria Math" panose="02040503050406030204" pitchFamily="18" charset="0"/>
                              </a:rPr>
                            </m:ctrlPr>
                          </m:dPr>
                          <m:e>
                            <m:r>
                              <m:rPr>
                                <m:sty m:val="p"/>
                              </m:rPr>
                              <a:rPr lang="en-US" sz="2200" b="0" i="0" smtClean="0">
                                <a:solidFill>
                                  <a:schemeClr val="tx1"/>
                                </a:solidFill>
                                <a:latin typeface="Cambria Math" panose="02040503050406030204" pitchFamily="18" charset="0"/>
                                <a:ea typeface="Cambria Math" panose="02040503050406030204" pitchFamily="18" charset="0"/>
                              </a:rPr>
                              <m:t>C</m:t>
                            </m:r>
                            <m:sSub>
                              <m:sSubPr>
                                <m:ctrlPr>
                                  <a:rPr lang="en-US" sz="2200" b="0" i="1" smtClean="0">
                                    <a:solidFill>
                                      <a:schemeClr val="tx1"/>
                                    </a:solidFill>
                                    <a:latin typeface="Cambria Math" panose="02040503050406030204" pitchFamily="18" charset="0"/>
                                    <a:ea typeface="Cambria Math" panose="02040503050406030204" pitchFamily="18" charset="0"/>
                                  </a:rPr>
                                </m:ctrlPr>
                              </m:sSubPr>
                              <m:e>
                                <m:r>
                                  <m:rPr>
                                    <m:sty m:val="p"/>
                                  </m:rPr>
                                  <a:rPr lang="en-US" sz="2200" b="0" i="0" smtClean="0">
                                    <a:solidFill>
                                      <a:schemeClr val="tx1"/>
                                    </a:solidFill>
                                    <a:latin typeface="Cambria Math" panose="02040503050406030204" pitchFamily="18" charset="0"/>
                                    <a:ea typeface="Cambria Math" panose="02040503050406030204" pitchFamily="18" charset="0"/>
                                  </a:rPr>
                                  <m:t>l</m:t>
                                </m:r>
                              </m:e>
                              <m:sub>
                                <m:r>
                                  <a:rPr lang="en-US" sz="2200" b="0" i="0" smtClean="0">
                                    <a:solidFill>
                                      <a:schemeClr val="tx1"/>
                                    </a:solidFill>
                                    <a:latin typeface="Cambria Math" panose="02040503050406030204" pitchFamily="18" charset="0"/>
                                    <a:ea typeface="Cambria Math" panose="02040503050406030204" pitchFamily="18" charset="0"/>
                                  </a:rPr>
                                  <m:t>2</m:t>
                                </m:r>
                              </m:sub>
                            </m:sSub>
                          </m:e>
                        </m:d>
                      </m:e>
                    </m:d>
                  </m:oMath>
                </a14:m>
                <a:endParaRPr lang="en-US" sz="2200" b="0" dirty="0">
                  <a:solidFill>
                    <a:schemeClr val="tx1"/>
                  </a:solidFill>
                  <a:ea typeface="Cambria Math" panose="02040503050406030204" pitchFamily="18" charset="0"/>
                </a:endParaRPr>
              </a:p>
              <a:p>
                <a:pPr marL="1196975" indent="-1196975" algn="ctr">
                  <a:spcBef>
                    <a:spcPts val="0"/>
                  </a:spcBef>
                  <a:spcAft>
                    <a:spcPts val="1000"/>
                  </a:spcAft>
                </a:pPr>
                <a14:m>
                  <m:oMathPara xmlns:m="http://schemas.openxmlformats.org/officeDocument/2006/math">
                    <m:oMathParaPr>
                      <m:jc m:val="left"/>
                    </m:oMathParaPr>
                    <m:oMath xmlns:m="http://schemas.openxmlformats.org/officeDocument/2006/math">
                      <m:r>
                        <a:rPr lang="en-US" sz="2200" i="1" smtClean="0">
                          <a:solidFill>
                            <a:schemeClr val="tx1"/>
                          </a:solidFill>
                          <a:latin typeface="Cambria Math" panose="02040503050406030204" pitchFamily="18" charset="0"/>
                          <a:ea typeface="Cambria Math" panose="02040503050406030204" pitchFamily="18" charset="0"/>
                        </a:rPr>
                        <m:t>=</m:t>
                      </m:r>
                      <m:d>
                        <m:dPr>
                          <m:ctrlPr>
                            <a:rPr lang="en-US" sz="2200" i="1" smtClean="0">
                              <a:solidFill>
                                <a:schemeClr val="tx1"/>
                              </a:solidFill>
                              <a:latin typeface="Cambria Math" panose="02040503050406030204" pitchFamily="18" charset="0"/>
                              <a:ea typeface="Cambria Math" panose="02040503050406030204" pitchFamily="18" charset="0"/>
                            </a:rPr>
                          </m:ctrlPr>
                        </m:dPr>
                        <m:e>
                          <m:r>
                            <a:rPr lang="en-US" sz="2200" b="0" i="1" smtClean="0">
                              <a:solidFill>
                                <a:schemeClr val="tx1"/>
                              </a:solidFill>
                              <a:latin typeface="Cambria Math" panose="02040503050406030204" pitchFamily="18" charset="0"/>
                              <a:ea typeface="Cambria Math" panose="02040503050406030204" pitchFamily="18" charset="0"/>
                            </a:rPr>
                            <m:t>2</m:t>
                          </m:r>
                        </m:e>
                      </m:d>
                      <m:d>
                        <m:dPr>
                          <m:ctrlPr>
                            <a:rPr lang="en-US" sz="2200" i="1" smtClean="0">
                              <a:solidFill>
                                <a:schemeClr val="tx1"/>
                              </a:solidFill>
                              <a:latin typeface="Cambria Math" panose="02040503050406030204" pitchFamily="18" charset="0"/>
                              <a:ea typeface="Cambria Math" panose="02040503050406030204" pitchFamily="18" charset="0"/>
                            </a:rPr>
                          </m:ctrlPr>
                        </m:dPr>
                        <m:e>
                          <m:r>
                            <a:rPr lang="en-US" sz="2200" b="0" i="1" smtClean="0">
                              <a:solidFill>
                                <a:schemeClr val="tx1"/>
                              </a:solidFill>
                              <a:latin typeface="Cambria Math" panose="02040503050406030204" pitchFamily="18" charset="0"/>
                              <a:ea typeface="Cambria Math" panose="02040503050406030204" pitchFamily="18" charset="0"/>
                            </a:rPr>
                            <m:t>187.0 </m:t>
                          </m:r>
                          <m:r>
                            <m:rPr>
                              <m:sty m:val="p"/>
                            </m:rPr>
                            <a:rPr lang="en-US" sz="2200" b="0" i="0" smtClean="0">
                              <a:solidFill>
                                <a:schemeClr val="tx1"/>
                              </a:solidFill>
                              <a:latin typeface="Cambria Math" panose="02040503050406030204" pitchFamily="18" charset="0"/>
                              <a:ea typeface="Cambria Math" panose="02040503050406030204" pitchFamily="18" charset="0"/>
                            </a:rPr>
                            <m:t>J</m:t>
                          </m:r>
                          <m:r>
                            <a:rPr lang="en-US" sz="2200" b="0" i="0" smtClean="0">
                              <a:solidFill>
                                <a:schemeClr val="tx1"/>
                              </a:solidFill>
                              <a:latin typeface="Cambria Math" panose="02040503050406030204" pitchFamily="18" charset="0"/>
                              <a:ea typeface="Cambria Math" panose="02040503050406030204" pitchFamily="18" charset="0"/>
                            </a:rPr>
                            <m:t>/</m:t>
                          </m:r>
                          <m:r>
                            <m:rPr>
                              <m:sty m:val="p"/>
                            </m:rPr>
                            <a:rPr lang="en-US" sz="2200" b="0" i="0" smtClean="0">
                              <a:solidFill>
                                <a:schemeClr val="tx1"/>
                              </a:solidFill>
                              <a:latin typeface="Cambria Math" panose="02040503050406030204" pitchFamily="18" charset="0"/>
                              <a:ea typeface="Cambria Math" panose="02040503050406030204" pitchFamily="18" charset="0"/>
                            </a:rPr>
                            <m:t>K</m:t>
                          </m:r>
                          <m:r>
                            <a:rPr lang="en-US" sz="2400" i="1">
                              <a:solidFill>
                                <a:prstClr val="black"/>
                              </a:solidFill>
                              <a:latin typeface="Cambria Math" panose="02040503050406030204" pitchFamily="18" charset="0"/>
                              <a:ea typeface="Cambria Math" panose="02040503050406030204" pitchFamily="18" charset="0"/>
                            </a:rPr>
                            <m:t>∙</m:t>
                          </m:r>
                          <m:r>
                            <m:rPr>
                              <m:sty m:val="p"/>
                            </m:rPr>
                            <a:rPr lang="en-US" sz="2200" b="0" i="0" smtClean="0">
                              <a:solidFill>
                                <a:schemeClr val="tx1"/>
                              </a:solidFill>
                              <a:latin typeface="Cambria Math" panose="02040503050406030204" pitchFamily="18" charset="0"/>
                              <a:ea typeface="Cambria Math" panose="02040503050406030204" pitchFamily="18" charset="0"/>
                            </a:rPr>
                            <m:t>mol</m:t>
                          </m:r>
                        </m:e>
                      </m:d>
                      <m:r>
                        <a:rPr lang="en-US" sz="2200" b="0" i="1" smtClean="0">
                          <a:solidFill>
                            <a:schemeClr val="tx1"/>
                          </a:solidFill>
                          <a:latin typeface="Cambria Math" panose="02040503050406030204" pitchFamily="18" charset="0"/>
                          <a:ea typeface="Cambria Math" panose="02040503050406030204" pitchFamily="18" charset="0"/>
                        </a:rPr>
                        <m:t>−</m:t>
                      </m:r>
                      <m:d>
                        <m:dPr>
                          <m:begChr m:val="["/>
                          <m:endChr m:val="]"/>
                          <m:ctrlPr>
                            <a:rPr lang="en-US" sz="2200" b="0" i="1" smtClean="0">
                              <a:solidFill>
                                <a:schemeClr val="tx1"/>
                              </a:solidFill>
                              <a:latin typeface="Cambria Math" panose="02040503050406030204" pitchFamily="18" charset="0"/>
                              <a:ea typeface="Cambria Math" panose="02040503050406030204" pitchFamily="18" charset="0"/>
                            </a:rPr>
                          </m:ctrlPr>
                        </m:dPr>
                        <m:e>
                          <m:d>
                            <m:dPr>
                              <m:ctrlPr>
                                <a:rPr lang="en-US" sz="2200" b="0" i="1" smtClean="0">
                                  <a:solidFill>
                                    <a:schemeClr val="tx1"/>
                                  </a:solidFill>
                                  <a:latin typeface="Cambria Math" panose="02040503050406030204" pitchFamily="18" charset="0"/>
                                  <a:ea typeface="Cambria Math" panose="02040503050406030204" pitchFamily="18" charset="0"/>
                                </a:rPr>
                              </m:ctrlPr>
                            </m:dPr>
                            <m:e>
                              <m:r>
                                <a:rPr lang="en-US" sz="2200" b="0" i="1" smtClean="0">
                                  <a:solidFill>
                                    <a:schemeClr val="tx1"/>
                                  </a:solidFill>
                                  <a:latin typeface="Cambria Math" panose="02040503050406030204" pitchFamily="18" charset="0"/>
                                  <a:ea typeface="Cambria Math" panose="02040503050406030204" pitchFamily="18" charset="0"/>
                                </a:rPr>
                                <m:t>131.0 </m:t>
                              </m:r>
                              <m:r>
                                <m:rPr>
                                  <m:sty m:val="p"/>
                                </m:rPr>
                                <a:rPr lang="en-US" sz="2200" b="0" i="0" smtClean="0">
                                  <a:solidFill>
                                    <a:schemeClr val="tx1"/>
                                  </a:solidFill>
                                  <a:latin typeface="Cambria Math" panose="02040503050406030204" pitchFamily="18" charset="0"/>
                                  <a:ea typeface="Cambria Math" panose="02040503050406030204" pitchFamily="18" charset="0"/>
                                </a:rPr>
                                <m:t>J</m:t>
                              </m:r>
                              <m:r>
                                <a:rPr lang="en-US" sz="2200" b="0" i="0" smtClean="0">
                                  <a:solidFill>
                                    <a:schemeClr val="tx1"/>
                                  </a:solidFill>
                                  <a:latin typeface="Cambria Math" panose="02040503050406030204" pitchFamily="18" charset="0"/>
                                  <a:ea typeface="Cambria Math" panose="02040503050406030204" pitchFamily="18" charset="0"/>
                                </a:rPr>
                                <m:t>/</m:t>
                              </m:r>
                              <m:r>
                                <m:rPr>
                                  <m:sty m:val="p"/>
                                </m:rPr>
                                <a:rPr lang="en-US" sz="2200" b="0" i="0" smtClean="0">
                                  <a:solidFill>
                                    <a:schemeClr val="tx1"/>
                                  </a:solidFill>
                                  <a:latin typeface="Cambria Math" panose="02040503050406030204" pitchFamily="18" charset="0"/>
                                  <a:ea typeface="Cambria Math" panose="02040503050406030204" pitchFamily="18" charset="0"/>
                                </a:rPr>
                                <m:t>K</m:t>
                              </m:r>
                              <m:r>
                                <a:rPr lang="en-US" sz="2400" i="1">
                                  <a:solidFill>
                                    <a:prstClr val="black"/>
                                  </a:solidFill>
                                  <a:latin typeface="Cambria Math" panose="02040503050406030204" pitchFamily="18" charset="0"/>
                                  <a:ea typeface="Cambria Math" panose="02040503050406030204" pitchFamily="18" charset="0"/>
                                </a:rPr>
                                <m:t>∙</m:t>
                              </m:r>
                              <m:r>
                                <m:rPr>
                                  <m:sty m:val="p"/>
                                </m:rPr>
                                <a:rPr lang="en-US" sz="2200" b="0" i="0" smtClean="0">
                                  <a:solidFill>
                                    <a:schemeClr val="tx1"/>
                                  </a:solidFill>
                                  <a:latin typeface="Cambria Math" panose="02040503050406030204" pitchFamily="18" charset="0"/>
                                  <a:ea typeface="Cambria Math" panose="02040503050406030204" pitchFamily="18" charset="0"/>
                                </a:rPr>
                                <m:t>mol</m:t>
                              </m:r>
                            </m:e>
                          </m:d>
                          <m:r>
                            <a:rPr lang="en-US" sz="2200" b="0" i="1" smtClean="0">
                              <a:solidFill>
                                <a:schemeClr val="tx1"/>
                              </a:solidFill>
                              <a:latin typeface="Cambria Math" panose="02040503050406030204" pitchFamily="18" charset="0"/>
                              <a:ea typeface="Cambria Math" panose="02040503050406030204" pitchFamily="18" charset="0"/>
                            </a:rPr>
                            <m:t>+</m:t>
                          </m:r>
                          <m:d>
                            <m:dPr>
                              <m:ctrlPr>
                                <a:rPr lang="en-US" sz="2200" b="0" i="1" smtClean="0">
                                  <a:solidFill>
                                    <a:schemeClr val="tx1"/>
                                  </a:solidFill>
                                  <a:latin typeface="Cambria Math" panose="02040503050406030204" pitchFamily="18" charset="0"/>
                                  <a:ea typeface="Cambria Math" panose="02040503050406030204" pitchFamily="18" charset="0"/>
                                </a:rPr>
                              </m:ctrlPr>
                            </m:dPr>
                            <m:e>
                              <m:r>
                                <a:rPr lang="en-US" sz="2200" b="0" i="1" smtClean="0">
                                  <a:solidFill>
                                    <a:schemeClr val="tx1"/>
                                  </a:solidFill>
                                  <a:latin typeface="Cambria Math" panose="02040503050406030204" pitchFamily="18" charset="0"/>
                                  <a:ea typeface="Cambria Math" panose="02040503050406030204" pitchFamily="18" charset="0"/>
                                </a:rPr>
                                <m:t>223.0 </m:t>
                              </m:r>
                              <m:r>
                                <m:rPr>
                                  <m:sty m:val="p"/>
                                </m:rPr>
                                <a:rPr lang="en-US" sz="2200" b="0" i="0" smtClean="0">
                                  <a:solidFill>
                                    <a:schemeClr val="tx1"/>
                                  </a:solidFill>
                                  <a:latin typeface="Cambria Math" panose="02040503050406030204" pitchFamily="18" charset="0"/>
                                  <a:ea typeface="Cambria Math" panose="02040503050406030204" pitchFamily="18" charset="0"/>
                                </a:rPr>
                                <m:t>J</m:t>
                              </m:r>
                              <m:r>
                                <a:rPr lang="en-US" sz="2200" b="0" i="0" smtClean="0">
                                  <a:solidFill>
                                    <a:schemeClr val="tx1"/>
                                  </a:solidFill>
                                  <a:latin typeface="Cambria Math" panose="02040503050406030204" pitchFamily="18" charset="0"/>
                                  <a:ea typeface="Cambria Math" panose="02040503050406030204" pitchFamily="18" charset="0"/>
                                </a:rPr>
                                <m:t>/</m:t>
                              </m:r>
                              <m:r>
                                <m:rPr>
                                  <m:sty m:val="p"/>
                                </m:rPr>
                                <a:rPr lang="en-US" sz="2200" b="0" i="0" smtClean="0">
                                  <a:solidFill>
                                    <a:schemeClr val="tx1"/>
                                  </a:solidFill>
                                  <a:latin typeface="Cambria Math" panose="02040503050406030204" pitchFamily="18" charset="0"/>
                                  <a:ea typeface="Cambria Math" panose="02040503050406030204" pitchFamily="18" charset="0"/>
                                </a:rPr>
                                <m:t>K</m:t>
                              </m:r>
                              <m:r>
                                <a:rPr lang="en-US" sz="2400" i="1">
                                  <a:solidFill>
                                    <a:prstClr val="black"/>
                                  </a:solidFill>
                                  <a:latin typeface="Cambria Math" panose="02040503050406030204" pitchFamily="18" charset="0"/>
                                  <a:ea typeface="Cambria Math" panose="02040503050406030204" pitchFamily="18" charset="0"/>
                                </a:rPr>
                                <m:t>∙</m:t>
                              </m:r>
                              <m:r>
                                <m:rPr>
                                  <m:sty m:val="p"/>
                                </m:rPr>
                                <a:rPr lang="en-US" sz="2200" b="0" i="0" smtClean="0">
                                  <a:solidFill>
                                    <a:schemeClr val="tx1"/>
                                  </a:solidFill>
                                  <a:latin typeface="Cambria Math" panose="02040503050406030204" pitchFamily="18" charset="0"/>
                                  <a:ea typeface="Cambria Math" panose="02040503050406030204" pitchFamily="18" charset="0"/>
                                </a:rPr>
                                <m:t>mol</m:t>
                              </m:r>
                            </m:e>
                          </m:d>
                        </m:e>
                      </m:d>
                    </m:oMath>
                  </m:oMathPara>
                </a14:m>
                <a:endParaRPr lang="en-US" sz="2200" dirty="0">
                  <a:solidFill>
                    <a:srgbClr val="4F74A7"/>
                  </a:solidFill>
                </a:endParaRPr>
              </a:p>
              <a:p>
                <a:pPr marL="1196975" indent="-1196975" algn="ctr">
                  <a:spcBef>
                    <a:spcPts val="0"/>
                  </a:spcBef>
                  <a:spcAft>
                    <a:spcPts val="1000"/>
                  </a:spcAft>
                </a:pPr>
                <a14:m>
                  <m:oMathPara xmlns:m="http://schemas.openxmlformats.org/officeDocument/2006/math">
                    <m:oMathParaPr>
                      <m:jc m:val="left"/>
                    </m:oMathParaPr>
                    <m:oMath xmlns:m="http://schemas.openxmlformats.org/officeDocument/2006/math">
                      <m:r>
                        <a:rPr lang="en-US" sz="2200" i="1" smtClean="0">
                          <a:solidFill>
                            <a:schemeClr val="tx1"/>
                          </a:solidFill>
                          <a:latin typeface="Cambria Math" panose="02040503050406030204" pitchFamily="18" charset="0"/>
                          <a:ea typeface="Cambria Math" panose="02040503050406030204" pitchFamily="18" charset="0"/>
                        </a:rPr>
                        <m:t>=</m:t>
                      </m:r>
                      <m:r>
                        <a:rPr lang="en-US" sz="2200" b="0" i="0" smtClean="0">
                          <a:solidFill>
                            <a:schemeClr val="tx1"/>
                          </a:solidFill>
                          <a:latin typeface="Cambria Math" panose="02040503050406030204" pitchFamily="18" charset="0"/>
                          <a:ea typeface="Cambria Math" panose="02040503050406030204" pitchFamily="18" charset="0"/>
                        </a:rPr>
                        <m:t>20.0 </m:t>
                      </m:r>
                      <m:r>
                        <m:rPr>
                          <m:sty m:val="p"/>
                        </m:rPr>
                        <a:rPr lang="en-US" sz="2200" b="0" i="0" smtClean="0">
                          <a:solidFill>
                            <a:schemeClr val="tx1"/>
                          </a:solidFill>
                          <a:latin typeface="Cambria Math" panose="02040503050406030204" pitchFamily="18" charset="0"/>
                          <a:ea typeface="Cambria Math" panose="02040503050406030204" pitchFamily="18" charset="0"/>
                        </a:rPr>
                        <m:t>J</m:t>
                      </m:r>
                      <m:r>
                        <a:rPr lang="en-US" sz="2200" b="0" i="0" smtClean="0">
                          <a:solidFill>
                            <a:schemeClr val="tx1"/>
                          </a:solidFill>
                          <a:latin typeface="Cambria Math" panose="02040503050406030204" pitchFamily="18" charset="0"/>
                          <a:ea typeface="Cambria Math" panose="02040503050406030204" pitchFamily="18" charset="0"/>
                        </a:rPr>
                        <m:t>/</m:t>
                      </m:r>
                      <m:r>
                        <m:rPr>
                          <m:sty m:val="p"/>
                        </m:rPr>
                        <a:rPr lang="en-US" sz="2200" b="0" i="0" smtClean="0">
                          <a:solidFill>
                            <a:schemeClr val="tx1"/>
                          </a:solidFill>
                          <a:latin typeface="Cambria Math" panose="02040503050406030204" pitchFamily="18" charset="0"/>
                          <a:ea typeface="Cambria Math" panose="02040503050406030204" pitchFamily="18" charset="0"/>
                        </a:rPr>
                        <m:t>K</m:t>
                      </m:r>
                      <m:r>
                        <a:rPr lang="en-US" sz="2400" i="1">
                          <a:solidFill>
                            <a:prstClr val="black"/>
                          </a:solidFill>
                          <a:latin typeface="Cambria Math" panose="02040503050406030204" pitchFamily="18" charset="0"/>
                          <a:ea typeface="Cambria Math" panose="02040503050406030204" pitchFamily="18" charset="0"/>
                        </a:rPr>
                        <m:t>∙</m:t>
                      </m:r>
                      <m:r>
                        <m:rPr>
                          <m:sty m:val="p"/>
                        </m:rPr>
                        <a:rPr lang="en-US" sz="2200" b="0" i="0" smtClean="0">
                          <a:solidFill>
                            <a:schemeClr val="tx1"/>
                          </a:solidFill>
                          <a:latin typeface="Cambria Math" panose="02040503050406030204" pitchFamily="18" charset="0"/>
                          <a:ea typeface="Cambria Math" panose="02040503050406030204" pitchFamily="18" charset="0"/>
                        </a:rPr>
                        <m:t>mol</m:t>
                      </m:r>
                    </m:oMath>
                  </m:oMathPara>
                </a14:m>
                <a:endParaRPr lang="en-US" sz="2200" dirty="0">
                  <a:solidFill>
                    <a:schemeClr val="tx1"/>
                  </a:solidFill>
                </a:endParaRPr>
              </a:p>
            </p:txBody>
          </p:sp>
        </mc:Choice>
        <mc:Fallback xmlns="">
          <p:sp>
            <p:nvSpPr>
              <p:cNvPr id="25" name="Text Placeholder 24"/>
              <p:cNvSpPr>
                <a:spLocks noGrp="1" noRot="1" noChangeAspect="1" noMove="1" noResize="1" noEditPoints="1" noAdjustHandles="1" noChangeArrowheads="1" noChangeShapeType="1" noTextEdit="1"/>
              </p:cNvSpPr>
              <p:nvPr>
                <p:ph type="body" sz="quarter" idx="22"/>
              </p:nvPr>
            </p:nvSpPr>
            <p:spPr>
              <a:xfrm>
                <a:off x="0" y="914400"/>
                <a:ext cx="9119755" cy="5715000"/>
              </a:xfrm>
              <a:blipFill>
                <a:blip r:embed="rId2"/>
                <a:stretch>
                  <a:fillRect l="-1337" t="-959"/>
                </a:stretch>
              </a:blipFill>
            </p:spPr>
            <p:txBody>
              <a:bodyPr/>
              <a:lstStyle/>
              <a:p>
                <a:r>
                  <a:rPr lang="en-US">
                    <a:noFill/>
                  </a:rPr>
                  <a:t> </a:t>
                </a:r>
              </a:p>
            </p:txBody>
          </p:sp>
        </mc:Fallback>
      </mc:AlternateContent>
    </p:spTree>
    <p:extLst>
      <p:ext uri="{BB962C8B-B14F-4D97-AF65-F5344CB8AC3E}">
        <p14:creationId xmlns:p14="http://schemas.microsoft.com/office/powerpoint/2010/main" val="185097960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76200" y="0"/>
            <a:ext cx="8229600" cy="584200"/>
          </a:xfrm>
        </p:spPr>
        <p:txBody>
          <a:bodyPr/>
          <a:lstStyle/>
          <a:p>
            <a:pPr marL="279400" indent="-176213">
              <a:tabLst>
                <a:tab pos="1371600" algn="l"/>
              </a:tabLst>
            </a:pPr>
            <a:r>
              <a:rPr lang="en-US" dirty="0">
                <a:solidFill>
                  <a:schemeClr val="bg1"/>
                </a:solidFill>
              </a:rPr>
              <a:t>18.1</a:t>
            </a:r>
            <a:r>
              <a:rPr lang="en-US" dirty="0"/>
              <a:t>	Spontaneous Processes</a:t>
            </a:r>
          </a:p>
        </p:txBody>
      </p:sp>
      <p:sp>
        <p:nvSpPr>
          <p:cNvPr id="2" name="Text Placeholder 1"/>
          <p:cNvSpPr>
            <a:spLocks noGrp="1"/>
          </p:cNvSpPr>
          <p:nvPr>
            <p:ph type="body" sz="quarter" idx="12"/>
          </p:nvPr>
        </p:nvSpPr>
        <p:spPr>
          <a:xfrm>
            <a:off x="3848100" y="1219200"/>
            <a:ext cx="1562100" cy="457200"/>
          </a:xfrm>
        </p:spPr>
        <p:txBody>
          <a:bodyPr/>
          <a:lstStyle/>
          <a:p>
            <a:r>
              <a:rPr lang="en-US" b="1" dirty="0"/>
              <a:t>Topics</a:t>
            </a:r>
            <a:endParaRPr lang="en-US" dirty="0"/>
          </a:p>
        </p:txBody>
      </p:sp>
      <p:sp>
        <p:nvSpPr>
          <p:cNvPr id="16" name="Content Placeholder 15"/>
          <p:cNvSpPr>
            <a:spLocks noGrp="1"/>
          </p:cNvSpPr>
          <p:nvPr>
            <p:ph sz="quarter" idx="11"/>
          </p:nvPr>
        </p:nvSpPr>
        <p:spPr>
          <a:xfrm>
            <a:off x="2209800" y="1828800"/>
            <a:ext cx="5029200" cy="685800"/>
          </a:xfrm>
        </p:spPr>
        <p:txBody>
          <a:bodyPr/>
          <a:lstStyle/>
          <a:p>
            <a:r>
              <a:rPr lang="en-US" dirty="0"/>
              <a:t>Spontaneous Processes	</a:t>
            </a:r>
          </a:p>
        </p:txBody>
      </p:sp>
    </p:spTree>
    <p:extLst>
      <p:ext uri="{BB962C8B-B14F-4D97-AF65-F5344CB8AC3E}">
        <p14:creationId xmlns:p14="http://schemas.microsoft.com/office/powerpoint/2010/main" val="163113084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228600" y="0"/>
            <a:ext cx="7620000" cy="533400"/>
          </a:xfrm>
        </p:spPr>
        <p:txBody>
          <a:bodyPr/>
          <a:lstStyle/>
          <a:p>
            <a:pPr indent="-457200">
              <a:tabLst>
                <a:tab pos="57150" algn="l"/>
                <a:tab pos="1200150" algn="l"/>
              </a:tabLst>
            </a:pPr>
            <a:r>
              <a:rPr lang="en-US" dirty="0">
                <a:solidFill>
                  <a:schemeClr val="bg1"/>
                </a:solidFill>
                <a:latin typeface="Calibri"/>
              </a:rPr>
              <a:t>18.3</a:t>
            </a:r>
            <a:r>
              <a:rPr lang="en-US" dirty="0">
                <a:latin typeface="Calibri"/>
              </a:rPr>
              <a:t>	Entropy Changes in a System (8)</a:t>
            </a:r>
            <a:endParaRPr lang="en-US" dirty="0"/>
          </a:p>
        </p:txBody>
      </p:sp>
      <mc:AlternateContent xmlns:mc="http://schemas.openxmlformats.org/markup-compatibility/2006" xmlns:a14="http://schemas.microsoft.com/office/drawing/2010/main">
        <mc:Choice Requires="a14">
          <p:sp>
            <p:nvSpPr>
              <p:cNvPr id="23" name="Text Placeholder 22"/>
              <p:cNvSpPr>
                <a:spLocks noGrp="1"/>
              </p:cNvSpPr>
              <p:nvPr>
                <p:ph type="body" sz="quarter" idx="22"/>
              </p:nvPr>
            </p:nvSpPr>
            <p:spPr>
              <a:xfrm>
                <a:off x="23190" y="1066799"/>
                <a:ext cx="9120809" cy="609601"/>
              </a:xfrm>
            </p:spPr>
            <p:txBody>
              <a:bodyPr/>
              <a:lstStyle/>
              <a:p>
                <a:r>
                  <a:rPr lang="en-US" dirty="0">
                    <a:latin typeface="Calibri"/>
                  </a:rPr>
                  <a:t>Qualitatively Predicting the Sign of </a:t>
                </a:r>
                <a14:m>
                  <m:oMath xmlns:m="http://schemas.openxmlformats.org/officeDocument/2006/math">
                    <m:r>
                      <a:rPr lang="en-US" i="1">
                        <a:latin typeface="Cambria Math" panose="02040503050406030204" pitchFamily="18" charset="0"/>
                        <a:ea typeface="Cambria Math" panose="02040503050406030204" pitchFamily="18" charset="0"/>
                      </a:rPr>
                      <m:t>∆</m:t>
                    </m:r>
                    <m:sSub>
                      <m:sSubPr>
                        <m:ctrlPr>
                          <a:rPr lang="en-US" i="1">
                            <a:latin typeface="Cambria Math" panose="02040503050406030204" pitchFamily="18" charset="0"/>
                            <a:ea typeface="Cambria Math" panose="02040503050406030204" pitchFamily="18" charset="0"/>
                          </a:rPr>
                        </m:ctrlPr>
                      </m:sSubPr>
                      <m:e>
                        <m:r>
                          <a:rPr lang="en-US" i="1">
                            <a:latin typeface="Cambria Math" panose="02040503050406030204" pitchFamily="18" charset="0"/>
                            <a:ea typeface="Cambria Math" panose="02040503050406030204" pitchFamily="18" charset="0"/>
                          </a:rPr>
                          <m:t>𝑆</m:t>
                        </m:r>
                      </m:e>
                      <m:sub>
                        <m:r>
                          <m:rPr>
                            <m:sty m:val="p"/>
                          </m:rPr>
                          <a:rPr lang="en-US">
                            <a:latin typeface="Cambria Math" panose="02040503050406030204" pitchFamily="18" charset="0"/>
                            <a:ea typeface="Cambria Math" panose="02040503050406030204" pitchFamily="18" charset="0"/>
                          </a:rPr>
                          <m:t>sys</m:t>
                        </m:r>
                      </m:sub>
                    </m:sSub>
                  </m:oMath>
                </a14:m>
                <a:endParaRPr lang="en-US" baseline="-25000" dirty="0">
                  <a:latin typeface="Calibri"/>
                </a:endParaRPr>
              </a:p>
            </p:txBody>
          </p:sp>
        </mc:Choice>
        <mc:Fallback xmlns="">
          <p:sp>
            <p:nvSpPr>
              <p:cNvPr id="23" name="Text Placeholder 22"/>
              <p:cNvSpPr>
                <a:spLocks noGrp="1" noRot="1" noChangeAspect="1" noMove="1" noResize="1" noEditPoints="1" noAdjustHandles="1" noChangeArrowheads="1" noChangeShapeType="1" noTextEdit="1"/>
              </p:cNvSpPr>
              <p:nvPr>
                <p:ph type="body" sz="quarter" idx="22"/>
              </p:nvPr>
            </p:nvSpPr>
            <p:spPr>
              <a:xfrm>
                <a:off x="23190" y="1066799"/>
                <a:ext cx="9120809" cy="609601"/>
              </a:xfrm>
              <a:blipFill>
                <a:blip r:embed="rId2"/>
                <a:stretch>
                  <a:fillRect l="-1404" t="-9000" b="-14000"/>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4" name="Text Placeholder 23"/>
              <p:cNvSpPr>
                <a:spLocks noGrp="1"/>
              </p:cNvSpPr>
              <p:nvPr>
                <p:ph type="body" sz="quarter" idx="23"/>
              </p:nvPr>
            </p:nvSpPr>
            <p:spPr>
              <a:xfrm>
                <a:off x="-19879" y="1752600"/>
                <a:ext cx="9163879" cy="3520494"/>
              </a:xfrm>
            </p:spPr>
            <p:txBody>
              <a:bodyPr/>
              <a:lstStyle/>
              <a:p>
                <a:pPr>
                  <a:spcBef>
                    <a:spcPts val="0"/>
                  </a:spcBef>
                  <a:spcAft>
                    <a:spcPts val="2800"/>
                  </a:spcAft>
                </a:pPr>
                <a:r>
                  <a:rPr lang="en-US" dirty="0"/>
                  <a:t>Sometimes it’s useful just to know the </a:t>
                </a:r>
                <a:r>
                  <a:rPr lang="en-US" i="1" dirty="0"/>
                  <a:t>sign </a:t>
                </a:r>
                <a:r>
                  <a:rPr lang="en-US" dirty="0"/>
                  <a:t>of </a:t>
                </a:r>
                <a14:m>
                  <m:oMath xmlns:m="http://schemas.openxmlformats.org/officeDocument/2006/math">
                    <m:r>
                      <a:rPr lang="en-US" i="1" dirty="0" smtClean="0">
                        <a:latin typeface="Cambria Math" panose="02040503050406030204" pitchFamily="18" charset="0"/>
                        <a:sym typeface="Symbol"/>
                      </a:rPr>
                      <m:t></m:t>
                    </m:r>
                    <m:sSubSup>
                      <m:sSubSupPr>
                        <m:ctrlPr>
                          <a:rPr lang="en-US" i="1">
                            <a:latin typeface="Cambria Math" panose="02040503050406030204" pitchFamily="18" charset="0"/>
                            <a:ea typeface="Cambria Math" panose="02040503050406030204" pitchFamily="18" charset="0"/>
                          </a:rPr>
                        </m:ctrlPr>
                      </m:sSubSupPr>
                      <m:e>
                        <m:r>
                          <a:rPr lang="en-US" i="1">
                            <a:latin typeface="Cambria Math" panose="02040503050406030204" pitchFamily="18" charset="0"/>
                            <a:ea typeface="Cambria Math" panose="02040503050406030204" pitchFamily="18" charset="0"/>
                          </a:rPr>
                          <m:t>𝑆</m:t>
                        </m:r>
                      </m:e>
                      <m:sub>
                        <m:r>
                          <m:rPr>
                            <m:sty m:val="p"/>
                          </m:rPr>
                          <a:rPr lang="en-US">
                            <a:latin typeface="Cambria Math" panose="02040503050406030204" pitchFamily="18" charset="0"/>
                            <a:ea typeface="Cambria Math" panose="02040503050406030204" pitchFamily="18" charset="0"/>
                          </a:rPr>
                          <m:t>rxn</m:t>
                        </m:r>
                      </m:sub>
                      <m:sup>
                        <m:r>
                          <a:rPr lang="en-US" i="1">
                            <a:latin typeface="Cambria Math" panose="02040503050406030204" pitchFamily="18" charset="0"/>
                            <a:ea typeface="Cambria Math" panose="02040503050406030204" pitchFamily="18" charset="0"/>
                          </a:rPr>
                          <m:t>°</m:t>
                        </m:r>
                      </m:sup>
                    </m:sSubSup>
                  </m:oMath>
                </a14:m>
                <a:r>
                  <a:rPr lang="en-US" dirty="0"/>
                  <a:t>.</a:t>
                </a:r>
              </a:p>
              <a:p>
                <a:pPr>
                  <a:spcBef>
                    <a:spcPts val="0"/>
                  </a:spcBef>
                </a:pPr>
                <a:r>
                  <a:rPr lang="en-US" dirty="0"/>
                  <a:t>Several processes that lead to an increase in entropy are</a:t>
                </a:r>
              </a:p>
              <a:p>
                <a:pPr marL="457200" indent="-457200">
                  <a:spcBef>
                    <a:spcPts val="0"/>
                  </a:spcBef>
                  <a:buFont typeface="Arial" pitchFamily="34" charset="0"/>
                  <a:buChar char="•"/>
                </a:pPr>
                <a:r>
                  <a:rPr lang="en-US" dirty="0"/>
                  <a:t>Melting</a:t>
                </a:r>
              </a:p>
              <a:p>
                <a:pPr marL="457200" indent="-457200">
                  <a:spcBef>
                    <a:spcPts val="0"/>
                  </a:spcBef>
                  <a:buFont typeface="Arial" pitchFamily="34" charset="0"/>
                  <a:buChar char="•"/>
                </a:pPr>
                <a:r>
                  <a:rPr lang="en-US" dirty="0"/>
                  <a:t>Vaporization or sublimation</a:t>
                </a:r>
              </a:p>
              <a:p>
                <a:pPr marL="457200" indent="-457200">
                  <a:spcBef>
                    <a:spcPts val="0"/>
                  </a:spcBef>
                  <a:buFont typeface="Arial" pitchFamily="34" charset="0"/>
                  <a:buChar char="•"/>
                </a:pPr>
                <a:r>
                  <a:rPr lang="en-US" dirty="0"/>
                  <a:t>Temperature increase</a:t>
                </a:r>
              </a:p>
              <a:p>
                <a:pPr marL="457200" indent="-457200">
                  <a:spcBef>
                    <a:spcPts val="0"/>
                  </a:spcBef>
                  <a:buFont typeface="Arial" pitchFamily="34" charset="0"/>
                  <a:buChar char="•"/>
                </a:pPr>
                <a:r>
                  <a:rPr lang="en-US" dirty="0"/>
                  <a:t>Reaction resulting in a greater number of gas molecules </a:t>
                </a:r>
              </a:p>
            </p:txBody>
          </p:sp>
        </mc:Choice>
        <mc:Fallback xmlns="">
          <p:sp>
            <p:nvSpPr>
              <p:cNvPr id="24" name="Text Placeholder 23"/>
              <p:cNvSpPr>
                <a:spLocks noGrp="1" noRot="1" noChangeAspect="1" noMove="1" noResize="1" noEditPoints="1" noAdjustHandles="1" noChangeArrowheads="1" noChangeShapeType="1" noTextEdit="1"/>
              </p:cNvSpPr>
              <p:nvPr>
                <p:ph type="body" sz="quarter" idx="23"/>
              </p:nvPr>
            </p:nvSpPr>
            <p:spPr>
              <a:xfrm>
                <a:off x="-19879" y="1752600"/>
                <a:ext cx="9163879" cy="3520494"/>
              </a:xfrm>
              <a:blipFill>
                <a:blip r:embed="rId3"/>
                <a:stretch>
                  <a:fillRect l="-1397" t="-1386"/>
                </a:stretch>
              </a:blipFill>
            </p:spPr>
            <p:txBody>
              <a:bodyPr/>
              <a:lstStyle/>
              <a:p>
                <a:r>
                  <a:rPr lang="en-US">
                    <a:noFill/>
                  </a:rPr>
                  <a:t> </a:t>
                </a:r>
              </a:p>
            </p:txBody>
          </p:sp>
        </mc:Fallback>
      </mc:AlternateContent>
    </p:spTree>
    <p:extLst>
      <p:ext uri="{BB962C8B-B14F-4D97-AF65-F5344CB8AC3E}">
        <p14:creationId xmlns:p14="http://schemas.microsoft.com/office/powerpoint/2010/main" val="292666923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p:cNvSpPr>
            <a:spLocks noGrp="1"/>
          </p:cNvSpPr>
          <p:nvPr>
            <p:ph type="title"/>
          </p:nvPr>
        </p:nvSpPr>
        <p:spPr>
          <a:xfrm>
            <a:off x="228600" y="0"/>
            <a:ext cx="7716530" cy="594001"/>
          </a:xfrm>
        </p:spPr>
        <p:txBody>
          <a:bodyPr/>
          <a:lstStyle/>
          <a:p>
            <a:pPr indent="-457200">
              <a:tabLst>
                <a:tab pos="1200150" algn="l"/>
              </a:tabLst>
            </a:pPr>
            <a:r>
              <a:rPr lang="en-US" dirty="0">
                <a:solidFill>
                  <a:schemeClr val="bg1"/>
                </a:solidFill>
                <a:latin typeface="Calibri"/>
              </a:rPr>
              <a:t>18.3	</a:t>
            </a:r>
            <a:r>
              <a:rPr lang="en-US" dirty="0">
                <a:latin typeface="Calibri"/>
              </a:rPr>
              <a:t>Entropy Changes in a System (9)</a:t>
            </a:r>
            <a:endParaRPr lang="en-US" dirty="0"/>
          </a:p>
        </p:txBody>
      </p:sp>
      <mc:AlternateContent xmlns:mc="http://schemas.openxmlformats.org/markup-compatibility/2006" xmlns:a14="http://schemas.microsoft.com/office/drawing/2010/main">
        <mc:Choice Requires="a14">
          <p:sp>
            <p:nvSpPr>
              <p:cNvPr id="23" name="Text Placeholder 22"/>
              <p:cNvSpPr>
                <a:spLocks noGrp="1"/>
              </p:cNvSpPr>
              <p:nvPr>
                <p:ph type="body" sz="quarter" idx="22"/>
              </p:nvPr>
            </p:nvSpPr>
            <p:spPr>
              <a:xfrm>
                <a:off x="0" y="1066800"/>
                <a:ext cx="9120809" cy="533400"/>
              </a:xfrm>
            </p:spPr>
            <p:txBody>
              <a:bodyPr/>
              <a:lstStyle/>
              <a:p>
                <a:r>
                  <a:rPr lang="en-US" dirty="0">
                    <a:latin typeface="Calibri"/>
                  </a:rPr>
                  <a:t>Qualitatively Predicting the Sign of </a:t>
                </a:r>
                <a14:m>
                  <m:oMath xmlns:m="http://schemas.openxmlformats.org/officeDocument/2006/math">
                    <m:r>
                      <a:rPr lang="en-US" i="1">
                        <a:latin typeface="Cambria Math" panose="02040503050406030204" pitchFamily="18" charset="0"/>
                        <a:ea typeface="Cambria Math" panose="02040503050406030204" pitchFamily="18" charset="0"/>
                      </a:rPr>
                      <m:t>∆</m:t>
                    </m:r>
                    <m:sSub>
                      <m:sSubPr>
                        <m:ctrlPr>
                          <a:rPr lang="en-US" i="1">
                            <a:latin typeface="Cambria Math" panose="02040503050406030204" pitchFamily="18" charset="0"/>
                            <a:ea typeface="Cambria Math" panose="02040503050406030204" pitchFamily="18" charset="0"/>
                          </a:rPr>
                        </m:ctrlPr>
                      </m:sSubPr>
                      <m:e>
                        <m:r>
                          <a:rPr lang="en-US" i="1">
                            <a:latin typeface="Cambria Math" panose="02040503050406030204" pitchFamily="18" charset="0"/>
                            <a:ea typeface="Cambria Math" panose="02040503050406030204" pitchFamily="18" charset="0"/>
                          </a:rPr>
                          <m:t>𝑆</m:t>
                        </m:r>
                      </m:e>
                      <m:sub>
                        <m:r>
                          <m:rPr>
                            <m:sty m:val="p"/>
                          </m:rPr>
                          <a:rPr lang="en-US">
                            <a:latin typeface="Cambria Math" panose="02040503050406030204" pitchFamily="18" charset="0"/>
                            <a:ea typeface="Cambria Math" panose="02040503050406030204" pitchFamily="18" charset="0"/>
                          </a:rPr>
                          <m:t>sys</m:t>
                        </m:r>
                      </m:sub>
                    </m:sSub>
                  </m:oMath>
                </a14:m>
                <a:endParaRPr lang="en-US" baseline="-25000" dirty="0">
                  <a:latin typeface="Calibri"/>
                </a:endParaRPr>
              </a:p>
            </p:txBody>
          </p:sp>
        </mc:Choice>
        <mc:Fallback xmlns="">
          <p:sp>
            <p:nvSpPr>
              <p:cNvPr id="23" name="Text Placeholder 22"/>
              <p:cNvSpPr>
                <a:spLocks noGrp="1" noRot="1" noChangeAspect="1" noMove="1" noResize="1" noEditPoints="1" noAdjustHandles="1" noChangeArrowheads="1" noChangeShapeType="1" noTextEdit="1"/>
              </p:cNvSpPr>
              <p:nvPr>
                <p:ph type="body" sz="quarter" idx="22"/>
              </p:nvPr>
            </p:nvSpPr>
            <p:spPr>
              <a:xfrm>
                <a:off x="0" y="1066800"/>
                <a:ext cx="9120809" cy="533400"/>
              </a:xfrm>
              <a:blipFill>
                <a:blip r:embed="rId2"/>
                <a:stretch>
                  <a:fillRect l="-1337" t="-10227" b="-29545"/>
                </a:stretch>
              </a:blipFill>
            </p:spPr>
            <p:txBody>
              <a:bodyPr/>
              <a:lstStyle/>
              <a:p>
                <a:r>
                  <a:rPr lang="en-US">
                    <a:noFill/>
                  </a:rPr>
                  <a:t> </a:t>
                </a:r>
              </a:p>
            </p:txBody>
          </p:sp>
        </mc:Fallback>
      </mc:AlternateContent>
      <p:pic>
        <p:nvPicPr>
          <p:cNvPr id="16" name="Picture 15" descr="Molecular speed is graphed versus number of molecules at different temperatures.&#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04538" y="1676400"/>
            <a:ext cx="6134925" cy="4753370"/>
          </a:xfrm>
          <a:prstGeom prst="rect">
            <a:avLst/>
          </a:prstGeom>
        </p:spPr>
      </p:pic>
    </p:spTree>
    <p:extLst>
      <p:ext uri="{BB962C8B-B14F-4D97-AF65-F5344CB8AC3E}">
        <p14:creationId xmlns:p14="http://schemas.microsoft.com/office/powerpoint/2010/main" val="292005344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228600" y="0"/>
            <a:ext cx="7162800" cy="609600"/>
          </a:xfrm>
        </p:spPr>
        <p:txBody>
          <a:bodyPr/>
          <a:lstStyle/>
          <a:p>
            <a:pPr indent="-457200">
              <a:tabLst>
                <a:tab pos="1200150" algn="l"/>
              </a:tabLst>
            </a:pPr>
            <a:r>
              <a:rPr lang="en-US" dirty="0">
                <a:solidFill>
                  <a:schemeClr val="bg1"/>
                </a:solidFill>
              </a:rPr>
              <a:t>18.3</a:t>
            </a:r>
            <a:r>
              <a:rPr lang="en-US" dirty="0"/>
              <a:t>	Entropy Changes in a System (10)</a:t>
            </a:r>
          </a:p>
        </p:txBody>
      </p:sp>
      <mc:AlternateContent xmlns:mc="http://schemas.openxmlformats.org/markup-compatibility/2006" xmlns:a14="http://schemas.microsoft.com/office/drawing/2010/main">
        <mc:Choice Requires="a14">
          <p:sp>
            <p:nvSpPr>
              <p:cNvPr id="23" name="Text Placeholder 22"/>
              <p:cNvSpPr>
                <a:spLocks noGrp="1"/>
              </p:cNvSpPr>
              <p:nvPr>
                <p:ph type="body" sz="quarter" idx="22"/>
              </p:nvPr>
            </p:nvSpPr>
            <p:spPr/>
            <p:txBody>
              <a:bodyPr/>
              <a:lstStyle/>
              <a:p>
                <a:r>
                  <a:rPr lang="en-US" dirty="0"/>
                  <a:t>Qualitatively Predicting the Sign of </a:t>
                </a:r>
                <a14:m>
                  <m:oMath xmlns:m="http://schemas.openxmlformats.org/officeDocument/2006/math">
                    <m:r>
                      <a:rPr lang="en-US" i="1" smtClean="0">
                        <a:latin typeface="Cambria Math" panose="02040503050406030204" pitchFamily="18" charset="0"/>
                        <a:ea typeface="Cambria Math" panose="02040503050406030204" pitchFamily="18" charset="0"/>
                      </a:rPr>
                      <m:t>∆</m:t>
                    </m:r>
                    <m:sSub>
                      <m:sSubPr>
                        <m:ctrlPr>
                          <a:rPr lang="en-US" i="1" smtClean="0">
                            <a:latin typeface="Cambria Math" panose="02040503050406030204" pitchFamily="18" charset="0"/>
                            <a:ea typeface="Cambria Math" panose="02040503050406030204" pitchFamily="18" charset="0"/>
                          </a:rPr>
                        </m:ctrlPr>
                      </m:sSubPr>
                      <m:e>
                        <m:r>
                          <a:rPr lang="en-US" b="0" i="1" smtClean="0">
                            <a:latin typeface="Cambria Math" panose="02040503050406030204" pitchFamily="18" charset="0"/>
                            <a:ea typeface="Cambria Math" panose="02040503050406030204" pitchFamily="18" charset="0"/>
                          </a:rPr>
                          <m:t>𝑆</m:t>
                        </m:r>
                      </m:e>
                      <m:sub>
                        <m:r>
                          <m:rPr>
                            <m:sty m:val="p"/>
                          </m:rPr>
                          <a:rPr lang="en-US" b="0" i="0" smtClean="0">
                            <a:latin typeface="Cambria Math" panose="02040503050406030204" pitchFamily="18" charset="0"/>
                            <a:ea typeface="Cambria Math" panose="02040503050406030204" pitchFamily="18" charset="0"/>
                          </a:rPr>
                          <m:t>sys</m:t>
                        </m:r>
                      </m:sub>
                    </m:sSub>
                  </m:oMath>
                </a14:m>
                <a:endParaRPr lang="en-US" dirty="0"/>
              </a:p>
            </p:txBody>
          </p:sp>
        </mc:Choice>
        <mc:Fallback xmlns="">
          <p:sp>
            <p:nvSpPr>
              <p:cNvPr id="23" name="Text Placeholder 22"/>
              <p:cNvSpPr>
                <a:spLocks noGrp="1" noRot="1" noChangeAspect="1" noMove="1" noResize="1" noEditPoints="1" noAdjustHandles="1" noChangeArrowheads="1" noChangeShapeType="1" noTextEdit="1"/>
              </p:cNvSpPr>
              <p:nvPr>
                <p:ph type="body" sz="quarter" idx="22"/>
              </p:nvPr>
            </p:nvSpPr>
            <p:spPr>
              <a:blipFill>
                <a:blip r:embed="rId2"/>
                <a:stretch>
                  <a:fillRect l="-1404" t="-10000" b="-13000"/>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5" name="Content Placeholder 24"/>
              <p:cNvSpPr>
                <a:spLocks noGrp="1"/>
              </p:cNvSpPr>
              <p:nvPr>
                <p:ph sz="quarter" idx="24"/>
              </p:nvPr>
            </p:nvSpPr>
            <p:spPr>
              <a:xfrm>
                <a:off x="136769" y="2126196"/>
                <a:ext cx="8790610" cy="448747"/>
              </a:xfrm>
            </p:spPr>
            <p:txBody>
              <a:bodyPr/>
              <a:lstStyle/>
              <a:p>
                <a:r>
                  <a:rPr lang="en-US" sz="1900" b="1" dirty="0"/>
                  <a:t>TABLE 18.3 </a:t>
                </a:r>
                <a:r>
                  <a:rPr lang="en-US" sz="1900" dirty="0"/>
                  <a:t>Entropy Changes for the Dissolution </a:t>
                </a:r>
                <a14:m>
                  <m:oMath xmlns:m="http://schemas.openxmlformats.org/officeDocument/2006/math">
                    <m:d>
                      <m:dPr>
                        <m:ctrlPr>
                          <a:rPr lang="en-US" sz="1900" i="1" smtClean="0">
                            <a:latin typeface="Cambria Math" panose="02040503050406030204" pitchFamily="18" charset="0"/>
                          </a:rPr>
                        </m:ctrlPr>
                      </m:dPr>
                      <m:e>
                        <m:r>
                          <a:rPr lang="en-US" sz="1900" i="1" smtClean="0">
                            <a:latin typeface="Cambria Math" panose="02040503050406030204" pitchFamily="18" charset="0"/>
                            <a:ea typeface="Cambria Math" panose="02040503050406030204" pitchFamily="18" charset="0"/>
                          </a:rPr>
                          <m:t>∆</m:t>
                        </m:r>
                        <m:sSubSup>
                          <m:sSubSupPr>
                            <m:ctrlPr>
                              <a:rPr lang="en-US" sz="1900" i="1" smtClean="0">
                                <a:latin typeface="Cambria Math" panose="02040503050406030204" pitchFamily="18" charset="0"/>
                                <a:ea typeface="Cambria Math" panose="02040503050406030204" pitchFamily="18" charset="0"/>
                              </a:rPr>
                            </m:ctrlPr>
                          </m:sSubSupPr>
                          <m:e>
                            <m:r>
                              <a:rPr lang="en-US" sz="1900" b="0" i="1" smtClean="0">
                                <a:latin typeface="Cambria Math" panose="02040503050406030204" pitchFamily="18" charset="0"/>
                                <a:ea typeface="Cambria Math" panose="02040503050406030204" pitchFamily="18" charset="0"/>
                              </a:rPr>
                              <m:t>𝑆</m:t>
                            </m:r>
                          </m:e>
                          <m:sub>
                            <m:r>
                              <m:rPr>
                                <m:sty m:val="p"/>
                              </m:rPr>
                              <a:rPr lang="en-US" sz="1900" b="0" i="0" smtClean="0">
                                <a:latin typeface="Cambria Math" panose="02040503050406030204" pitchFamily="18" charset="0"/>
                                <a:ea typeface="Cambria Math" panose="02040503050406030204" pitchFamily="18" charset="0"/>
                              </a:rPr>
                              <m:t>soln</m:t>
                            </m:r>
                          </m:sub>
                          <m:sup>
                            <m:r>
                              <a:rPr lang="en-US" sz="1900" i="1" smtClean="0">
                                <a:latin typeface="Cambria Math" panose="02040503050406030204" pitchFamily="18" charset="0"/>
                                <a:ea typeface="Cambria Math" panose="02040503050406030204" pitchFamily="18" charset="0"/>
                              </a:rPr>
                              <m:t>°</m:t>
                            </m:r>
                          </m:sup>
                        </m:sSubSup>
                      </m:e>
                    </m:d>
                  </m:oMath>
                </a14:m>
                <a:r>
                  <a:rPr lang="en-US" sz="1900" dirty="0"/>
                  <a:t>* of Some lonic Solids at </a:t>
                </a:r>
                <a14:m>
                  <m:oMath xmlns:m="http://schemas.openxmlformats.org/officeDocument/2006/math">
                    <m:r>
                      <a:rPr lang="en-US" sz="1900" b="0" i="1" dirty="0" smtClean="0">
                        <a:latin typeface="Cambria Math" panose="02040503050406030204" pitchFamily="18" charset="0"/>
                      </a:rPr>
                      <m:t>25°</m:t>
                    </m:r>
                    <m:r>
                      <m:rPr>
                        <m:sty m:val="p"/>
                      </m:rPr>
                      <a:rPr lang="en-US" sz="1900" b="0" i="0" dirty="0" smtClean="0">
                        <a:latin typeface="Cambria Math" panose="02040503050406030204" pitchFamily="18" charset="0"/>
                      </a:rPr>
                      <m:t>C</m:t>
                    </m:r>
                  </m:oMath>
                </a14:m>
                <a:endParaRPr lang="en-US" sz="1900" dirty="0"/>
              </a:p>
            </p:txBody>
          </p:sp>
        </mc:Choice>
        <mc:Fallback xmlns="">
          <p:sp>
            <p:nvSpPr>
              <p:cNvPr id="25" name="Content Placeholder 24"/>
              <p:cNvSpPr>
                <a:spLocks noGrp="1" noRot="1" noChangeAspect="1" noMove="1" noResize="1" noEditPoints="1" noAdjustHandles="1" noChangeArrowheads="1" noChangeShapeType="1" noTextEdit="1"/>
              </p:cNvSpPr>
              <p:nvPr>
                <p:ph sz="quarter" idx="24"/>
              </p:nvPr>
            </p:nvSpPr>
            <p:spPr>
              <a:xfrm>
                <a:off x="136769" y="2126196"/>
                <a:ext cx="8790610" cy="448747"/>
              </a:xfrm>
              <a:blipFill>
                <a:blip r:embed="rId3"/>
                <a:stretch>
                  <a:fillRect l="-624" b="-16438"/>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graphicFrame>
            <p:nvGraphicFramePr>
              <p:cNvPr id="32" name="Table Placeholder 31"/>
              <p:cNvGraphicFramePr>
                <a:graphicFrameLocks noGrp="1"/>
              </p:cNvGraphicFramePr>
              <p:nvPr>
                <p:ph type="tbl" sz="quarter" idx="25"/>
                <p:extLst>
                  <p:ext uri="{D42A27DB-BD31-4B8C-83A1-F6EECF244321}">
                    <p14:modId xmlns:p14="http://schemas.microsoft.com/office/powerpoint/2010/main" val="1457353569"/>
                  </p:ext>
                </p:extLst>
              </p:nvPr>
            </p:nvGraphicFramePr>
            <p:xfrm>
              <a:off x="44938" y="2664906"/>
              <a:ext cx="9022862" cy="1486218"/>
            </p:xfrm>
            <a:graphic>
              <a:graphicData uri="http://schemas.openxmlformats.org/drawingml/2006/table">
                <a:tbl>
                  <a:tblPr firstRow="1" bandRow="1">
                    <a:tableStyleId>{5C22544A-7EE6-4342-B048-85BDC9FD1C3A}</a:tableStyleId>
                  </a:tblPr>
                  <a:tblGrid>
                    <a:gridCol w="5136662">
                      <a:extLst>
                        <a:ext uri="{9D8B030D-6E8A-4147-A177-3AD203B41FA5}">
                          <a16:colId xmlns="" xmlns:a16="http://schemas.microsoft.com/office/drawing/2014/main" val="20000"/>
                        </a:ext>
                      </a:extLst>
                    </a:gridCol>
                    <a:gridCol w="3886200">
                      <a:extLst>
                        <a:ext uri="{9D8B030D-6E8A-4147-A177-3AD203B41FA5}">
                          <a16:colId xmlns="" xmlns:a16="http://schemas.microsoft.com/office/drawing/2014/main" val="20001"/>
                        </a:ext>
                      </a:extLst>
                    </a:gridCol>
                  </a:tblGrid>
                  <a:tr h="361950">
                    <a:tc>
                      <a:txBody>
                        <a:bodyPr/>
                        <a:lstStyle/>
                        <a:p>
                          <a:pPr algn="ctr"/>
                          <a:r>
                            <a:rPr lang="en-US" sz="1800" b="1" dirty="0">
                              <a:solidFill>
                                <a:schemeClr val="tx1"/>
                              </a:solidFill>
                            </a:rPr>
                            <a:t>Dissolution Equation</a:t>
                          </a:r>
                          <a:endParaRPr lang="en-US" dirty="0">
                            <a:solidFill>
                              <a:schemeClr val="tx1"/>
                            </a:solidFill>
                          </a:endParaRPr>
                        </a:p>
                      </a:txBody>
                      <a:tcPr>
                        <a:solidFill>
                          <a:srgbClr val="E2E3E5"/>
                        </a:solidFill>
                      </a:tcPr>
                    </a:tc>
                    <a:tc>
                      <a:txBody>
                        <a:bodyPr/>
                        <a:lstStyle/>
                        <a:p>
                          <a:pPr algn="ctr"/>
                          <a14:m>
                            <m:oMathPara xmlns:m="http://schemas.openxmlformats.org/officeDocument/2006/math">
                              <m:oMathParaPr>
                                <m:jc m:val="centerGroup"/>
                              </m:oMathParaPr>
                              <m:oMath xmlns:m="http://schemas.openxmlformats.org/officeDocument/2006/math">
                                <m:r>
                                  <a:rPr lang="en-US" b="1" i="1" smtClean="0">
                                    <a:solidFill>
                                      <a:schemeClr val="tx1"/>
                                    </a:solidFill>
                                    <a:latin typeface="Cambria Math" panose="02040503050406030204" pitchFamily="18" charset="0"/>
                                    <a:ea typeface="Cambria Math" panose="02040503050406030204" pitchFamily="18" charset="0"/>
                                  </a:rPr>
                                  <m:t>∆</m:t>
                                </m:r>
                                <m:sSubSup>
                                  <m:sSubSupPr>
                                    <m:ctrlPr>
                                      <a:rPr lang="en-US" sz="1800" b="1" i="1" smtClean="0">
                                        <a:solidFill>
                                          <a:schemeClr val="tx1"/>
                                        </a:solidFill>
                                        <a:latin typeface="Cambria Math" panose="02040503050406030204" pitchFamily="18" charset="0"/>
                                        <a:ea typeface="Cambria Math" panose="02040503050406030204" pitchFamily="18" charset="0"/>
                                      </a:rPr>
                                    </m:ctrlPr>
                                  </m:sSubSupPr>
                                  <m:e>
                                    <m:r>
                                      <a:rPr lang="en-US" sz="1800" b="1" i="1" smtClean="0">
                                        <a:solidFill>
                                          <a:schemeClr val="tx1"/>
                                        </a:solidFill>
                                        <a:latin typeface="Cambria Math" panose="02040503050406030204" pitchFamily="18" charset="0"/>
                                        <a:ea typeface="Cambria Math" panose="02040503050406030204" pitchFamily="18" charset="0"/>
                                      </a:rPr>
                                      <m:t>𝑺</m:t>
                                    </m:r>
                                  </m:e>
                                  <m:sub>
                                    <m:r>
                                      <a:rPr lang="en-US" sz="1800" b="1" i="0" smtClean="0">
                                        <a:solidFill>
                                          <a:schemeClr val="tx1"/>
                                        </a:solidFill>
                                        <a:latin typeface="Cambria Math" panose="02040503050406030204" pitchFamily="18" charset="0"/>
                                        <a:ea typeface="Cambria Math" panose="02040503050406030204" pitchFamily="18" charset="0"/>
                                      </a:rPr>
                                      <m:t>𝐬𝐨𝐥𝐧</m:t>
                                    </m:r>
                                  </m:sub>
                                  <m:sup>
                                    <m:r>
                                      <a:rPr lang="en-US" sz="1800" b="1" i="1" smtClean="0">
                                        <a:solidFill>
                                          <a:schemeClr val="tx1"/>
                                        </a:solidFill>
                                        <a:latin typeface="Cambria Math" panose="02040503050406030204" pitchFamily="18" charset="0"/>
                                        <a:ea typeface="Cambria Math" panose="02040503050406030204" pitchFamily="18" charset="0"/>
                                      </a:rPr>
                                      <m:t>°</m:t>
                                    </m:r>
                                  </m:sup>
                                </m:sSubSup>
                                <m:d>
                                  <m:dPr>
                                    <m:ctrlPr>
                                      <a:rPr lang="en-US" i="1" smtClean="0">
                                        <a:solidFill>
                                          <a:schemeClr val="tx1"/>
                                        </a:solidFill>
                                        <a:latin typeface="Cambria Math" panose="02040503050406030204" pitchFamily="18" charset="0"/>
                                        <a:ea typeface="Cambria Math" panose="02040503050406030204" pitchFamily="18" charset="0"/>
                                      </a:rPr>
                                    </m:ctrlPr>
                                  </m:dPr>
                                  <m:e>
                                    <m:f>
                                      <m:fPr>
                                        <m:type m:val="lin"/>
                                        <m:ctrlPr>
                                          <a:rPr lang="en-US" i="1" smtClean="0">
                                            <a:solidFill>
                                              <a:schemeClr val="tx1"/>
                                            </a:solidFill>
                                            <a:latin typeface="Cambria Math" panose="02040503050406030204" pitchFamily="18" charset="0"/>
                                            <a:ea typeface="Cambria Math" panose="02040503050406030204" pitchFamily="18" charset="0"/>
                                          </a:rPr>
                                        </m:ctrlPr>
                                      </m:fPr>
                                      <m:num>
                                        <m:r>
                                          <a:rPr lang="en-US" b="1" i="0" smtClean="0">
                                            <a:solidFill>
                                              <a:schemeClr val="tx1"/>
                                            </a:solidFill>
                                            <a:latin typeface="Cambria Math" panose="02040503050406030204" pitchFamily="18" charset="0"/>
                                            <a:ea typeface="Cambria Math" panose="02040503050406030204" pitchFamily="18" charset="0"/>
                                          </a:rPr>
                                          <m:t>𝐉</m:t>
                                        </m:r>
                                      </m:num>
                                      <m:den>
                                        <m:r>
                                          <a:rPr lang="en-US" b="1" i="0" smtClean="0">
                                            <a:solidFill>
                                              <a:schemeClr val="tx1"/>
                                            </a:solidFill>
                                            <a:latin typeface="Cambria Math" panose="02040503050406030204" pitchFamily="18" charset="0"/>
                                            <a:ea typeface="Cambria Math" panose="02040503050406030204" pitchFamily="18" charset="0"/>
                                          </a:rPr>
                                          <m:t>𝐊</m:t>
                                        </m:r>
                                      </m:den>
                                    </m:f>
                                    <m:r>
                                      <a:rPr lang="en-US" b="0" i="1" smtClean="0">
                                        <a:solidFill>
                                          <a:prstClr val="black"/>
                                        </a:solidFill>
                                        <a:latin typeface="Cambria Math" panose="02040503050406030204" pitchFamily="18" charset="0"/>
                                        <a:ea typeface="Cambria Math" panose="02040503050406030204" pitchFamily="18" charset="0"/>
                                      </a:rPr>
                                      <m:t>∙</m:t>
                                    </m:r>
                                    <m:r>
                                      <a:rPr lang="en-US" b="1" i="0" smtClean="0">
                                        <a:solidFill>
                                          <a:schemeClr val="tx1"/>
                                        </a:solidFill>
                                        <a:latin typeface="Cambria Math" panose="02040503050406030204" pitchFamily="18" charset="0"/>
                                        <a:ea typeface="Cambria Math" panose="02040503050406030204" pitchFamily="18" charset="0"/>
                                      </a:rPr>
                                      <m:t>𝐦𝐨𝐥</m:t>
                                    </m:r>
                                  </m:e>
                                </m:d>
                              </m:oMath>
                            </m:oMathPara>
                          </a14:m>
                          <a:endParaRPr lang="en-US" dirty="0">
                            <a:solidFill>
                              <a:schemeClr val="tx1"/>
                            </a:solidFill>
                          </a:endParaRPr>
                        </a:p>
                      </a:txBody>
                      <a:tcPr>
                        <a:solidFill>
                          <a:srgbClr val="E2E3E5"/>
                        </a:solidFill>
                      </a:tcPr>
                    </a:tc>
                    <a:extLst>
                      <a:ext uri="{0D108BD9-81ED-4DB2-BD59-A6C34878D82A}">
                        <a16:rowId xmlns="" xmlns:a16="http://schemas.microsoft.com/office/drawing/2014/main" val="10000"/>
                      </a:ext>
                    </a:extLst>
                  </a:tr>
                  <a:tr h="361950">
                    <a:tc>
                      <a:txBody>
                        <a:bodyPr/>
                        <a:lstStyle/>
                        <a:p>
                          <a:pPr algn="ctr"/>
                          <a14:m>
                            <m:oMathPara xmlns:m="http://schemas.openxmlformats.org/officeDocument/2006/math">
                              <m:oMathParaPr>
                                <m:jc m:val="centerGroup"/>
                              </m:oMathParaPr>
                              <m:oMath xmlns:m="http://schemas.openxmlformats.org/officeDocument/2006/math">
                                <m:r>
                                  <m:rPr>
                                    <m:sty m:val="p"/>
                                  </m:rPr>
                                  <a:rPr lang="en-US" b="0" i="0" smtClean="0">
                                    <a:solidFill>
                                      <a:schemeClr val="tx1"/>
                                    </a:solidFill>
                                    <a:latin typeface="Cambria Math" panose="02040503050406030204" pitchFamily="18" charset="0"/>
                                  </a:rPr>
                                  <m:t>N</m:t>
                                </m:r>
                                <m:sSub>
                                  <m:sSubPr>
                                    <m:ctrlPr>
                                      <a:rPr lang="en-US" b="0" i="1" smtClean="0">
                                        <a:solidFill>
                                          <a:schemeClr val="tx1"/>
                                        </a:solidFill>
                                        <a:latin typeface="Cambria Math" panose="02040503050406030204" pitchFamily="18" charset="0"/>
                                      </a:rPr>
                                    </m:ctrlPr>
                                  </m:sSubPr>
                                  <m:e>
                                    <m:r>
                                      <m:rPr>
                                        <m:sty m:val="p"/>
                                      </m:rPr>
                                      <a:rPr lang="en-US" b="0" i="0" smtClean="0">
                                        <a:solidFill>
                                          <a:schemeClr val="tx1"/>
                                        </a:solidFill>
                                        <a:latin typeface="Cambria Math" panose="02040503050406030204" pitchFamily="18" charset="0"/>
                                      </a:rPr>
                                      <m:t>H</m:t>
                                    </m:r>
                                  </m:e>
                                  <m:sub>
                                    <m:r>
                                      <a:rPr lang="en-US" b="0" i="0" smtClean="0">
                                        <a:solidFill>
                                          <a:schemeClr val="tx1"/>
                                        </a:solidFill>
                                        <a:latin typeface="Cambria Math" panose="02040503050406030204" pitchFamily="18" charset="0"/>
                                      </a:rPr>
                                      <m:t>4</m:t>
                                    </m:r>
                                  </m:sub>
                                </m:sSub>
                                <m:r>
                                  <m:rPr>
                                    <m:sty m:val="p"/>
                                  </m:rPr>
                                  <a:rPr lang="en-US" b="0" i="0" smtClean="0">
                                    <a:solidFill>
                                      <a:schemeClr val="tx1"/>
                                    </a:solidFill>
                                    <a:latin typeface="Cambria Math" panose="02040503050406030204" pitchFamily="18" charset="0"/>
                                  </a:rPr>
                                  <m:t>N</m:t>
                                </m:r>
                                <m:sSub>
                                  <m:sSubPr>
                                    <m:ctrlPr>
                                      <a:rPr lang="en-US" b="0" i="1" smtClean="0">
                                        <a:solidFill>
                                          <a:schemeClr val="tx1"/>
                                        </a:solidFill>
                                        <a:latin typeface="Cambria Math" panose="02040503050406030204" pitchFamily="18" charset="0"/>
                                      </a:rPr>
                                    </m:ctrlPr>
                                  </m:sSubPr>
                                  <m:e>
                                    <m:r>
                                      <m:rPr>
                                        <m:sty m:val="p"/>
                                      </m:rPr>
                                      <a:rPr lang="en-US" b="0" i="0" smtClean="0">
                                        <a:solidFill>
                                          <a:schemeClr val="tx1"/>
                                        </a:solidFill>
                                        <a:latin typeface="Cambria Math" panose="02040503050406030204" pitchFamily="18" charset="0"/>
                                      </a:rPr>
                                      <m:t>O</m:t>
                                    </m:r>
                                  </m:e>
                                  <m:sub>
                                    <m:r>
                                      <a:rPr lang="en-US" b="0" i="0" smtClean="0">
                                        <a:solidFill>
                                          <a:schemeClr val="tx1"/>
                                        </a:solidFill>
                                        <a:latin typeface="Cambria Math" panose="02040503050406030204" pitchFamily="18" charset="0"/>
                                      </a:rPr>
                                      <m:t>3</m:t>
                                    </m:r>
                                  </m:sub>
                                </m:sSub>
                                <m:d>
                                  <m:dPr>
                                    <m:ctrlPr>
                                      <a:rPr lang="en-US" b="0" i="1" smtClean="0">
                                        <a:solidFill>
                                          <a:schemeClr val="tx1"/>
                                        </a:solidFill>
                                        <a:latin typeface="Cambria Math" panose="02040503050406030204" pitchFamily="18" charset="0"/>
                                      </a:rPr>
                                    </m:ctrlPr>
                                  </m:dPr>
                                  <m:e>
                                    <m:r>
                                      <a:rPr lang="en-US" b="0" i="1" smtClean="0">
                                        <a:solidFill>
                                          <a:schemeClr val="tx1"/>
                                        </a:solidFill>
                                        <a:latin typeface="Cambria Math" panose="02040503050406030204" pitchFamily="18" charset="0"/>
                                      </a:rPr>
                                      <m:t>𝑠</m:t>
                                    </m:r>
                                  </m:e>
                                </m:d>
                                <m:r>
                                  <a:rPr lang="en-US" b="0" i="0" smtClean="0">
                                    <a:solidFill>
                                      <a:schemeClr val="tx1"/>
                                    </a:solidFill>
                                    <a:latin typeface="Cambria Math" panose="02040503050406030204" pitchFamily="18" charset="0"/>
                                    <a:ea typeface="Cambria Math" panose="02040503050406030204" pitchFamily="18" charset="0"/>
                                  </a:rPr>
                                  <m:t>⟶</m:t>
                                </m:r>
                                <m:r>
                                  <m:rPr>
                                    <m:sty m:val="p"/>
                                  </m:rPr>
                                  <a:rPr lang="en-US" b="0" i="0" smtClean="0">
                                    <a:solidFill>
                                      <a:schemeClr val="tx1"/>
                                    </a:solidFill>
                                    <a:latin typeface="Cambria Math" panose="02040503050406030204" pitchFamily="18" charset="0"/>
                                    <a:ea typeface="Cambria Math" panose="02040503050406030204" pitchFamily="18" charset="0"/>
                                  </a:rPr>
                                  <m:t>N</m:t>
                                </m:r>
                                <m:sSubSup>
                                  <m:sSubSupPr>
                                    <m:ctrlPr>
                                      <a:rPr lang="en-US" b="0" i="1" smtClean="0">
                                        <a:solidFill>
                                          <a:schemeClr val="tx1"/>
                                        </a:solidFill>
                                        <a:latin typeface="Cambria Math" panose="02040503050406030204" pitchFamily="18" charset="0"/>
                                        <a:ea typeface="Cambria Math" panose="02040503050406030204" pitchFamily="18" charset="0"/>
                                      </a:rPr>
                                    </m:ctrlPr>
                                  </m:sSubSupPr>
                                  <m:e>
                                    <m:r>
                                      <m:rPr>
                                        <m:sty m:val="p"/>
                                      </m:rPr>
                                      <a:rPr lang="en-US" b="0" i="0" smtClean="0">
                                        <a:solidFill>
                                          <a:schemeClr val="tx1"/>
                                        </a:solidFill>
                                        <a:latin typeface="Cambria Math" panose="02040503050406030204" pitchFamily="18" charset="0"/>
                                        <a:ea typeface="Cambria Math" panose="02040503050406030204" pitchFamily="18" charset="0"/>
                                      </a:rPr>
                                      <m:t>H</m:t>
                                    </m:r>
                                  </m:e>
                                  <m:sub>
                                    <m:r>
                                      <a:rPr lang="en-US" b="0" i="0" smtClean="0">
                                        <a:solidFill>
                                          <a:schemeClr val="tx1"/>
                                        </a:solidFill>
                                        <a:latin typeface="Cambria Math" panose="02040503050406030204" pitchFamily="18" charset="0"/>
                                        <a:ea typeface="Cambria Math" panose="02040503050406030204" pitchFamily="18" charset="0"/>
                                      </a:rPr>
                                      <m:t>4</m:t>
                                    </m:r>
                                  </m:sub>
                                  <m:sup>
                                    <m:r>
                                      <a:rPr lang="en-US" b="0" i="0" smtClean="0">
                                        <a:solidFill>
                                          <a:schemeClr val="tx1"/>
                                        </a:solidFill>
                                        <a:latin typeface="Cambria Math" panose="02040503050406030204" pitchFamily="18" charset="0"/>
                                        <a:ea typeface="Cambria Math" panose="02040503050406030204" pitchFamily="18" charset="0"/>
                                      </a:rPr>
                                      <m:t>+</m:t>
                                    </m:r>
                                  </m:sup>
                                </m:sSubSup>
                                <m:d>
                                  <m:dPr>
                                    <m:ctrlPr>
                                      <a:rPr lang="en-US" b="0" i="1" smtClean="0">
                                        <a:solidFill>
                                          <a:schemeClr val="tx1"/>
                                        </a:solidFill>
                                        <a:latin typeface="Cambria Math" panose="02040503050406030204" pitchFamily="18" charset="0"/>
                                        <a:ea typeface="Cambria Math" panose="02040503050406030204" pitchFamily="18" charset="0"/>
                                      </a:rPr>
                                    </m:ctrlPr>
                                  </m:dPr>
                                  <m:e>
                                    <m:r>
                                      <a:rPr lang="en-US" b="0" i="1" smtClean="0">
                                        <a:solidFill>
                                          <a:schemeClr val="tx1"/>
                                        </a:solidFill>
                                        <a:latin typeface="Cambria Math" panose="02040503050406030204" pitchFamily="18" charset="0"/>
                                        <a:ea typeface="Cambria Math" panose="02040503050406030204" pitchFamily="18" charset="0"/>
                                      </a:rPr>
                                      <m:t>𝑎𝑞</m:t>
                                    </m:r>
                                  </m:e>
                                </m:d>
                                <m:r>
                                  <a:rPr lang="en-US" b="0" i="0" smtClean="0">
                                    <a:solidFill>
                                      <a:schemeClr val="tx1"/>
                                    </a:solidFill>
                                    <a:latin typeface="Cambria Math" panose="02040503050406030204" pitchFamily="18" charset="0"/>
                                    <a:ea typeface="Cambria Math" panose="02040503050406030204" pitchFamily="18" charset="0"/>
                                  </a:rPr>
                                  <m:t>+</m:t>
                                </m:r>
                                <m:r>
                                  <m:rPr>
                                    <m:sty m:val="p"/>
                                  </m:rPr>
                                  <a:rPr lang="en-US" b="0" i="0" smtClean="0">
                                    <a:solidFill>
                                      <a:schemeClr val="tx1"/>
                                    </a:solidFill>
                                    <a:latin typeface="Cambria Math" panose="02040503050406030204" pitchFamily="18" charset="0"/>
                                    <a:ea typeface="Cambria Math" panose="02040503050406030204" pitchFamily="18" charset="0"/>
                                  </a:rPr>
                                  <m:t>N</m:t>
                                </m:r>
                                <m:sSubSup>
                                  <m:sSubSupPr>
                                    <m:ctrlPr>
                                      <a:rPr lang="en-US" b="0" i="1" smtClean="0">
                                        <a:solidFill>
                                          <a:schemeClr val="tx1"/>
                                        </a:solidFill>
                                        <a:latin typeface="Cambria Math" panose="02040503050406030204" pitchFamily="18" charset="0"/>
                                        <a:ea typeface="Cambria Math" panose="02040503050406030204" pitchFamily="18" charset="0"/>
                                      </a:rPr>
                                    </m:ctrlPr>
                                  </m:sSubSupPr>
                                  <m:e>
                                    <m:r>
                                      <m:rPr>
                                        <m:sty m:val="p"/>
                                      </m:rPr>
                                      <a:rPr lang="en-US" b="0" i="0" smtClean="0">
                                        <a:solidFill>
                                          <a:schemeClr val="tx1"/>
                                        </a:solidFill>
                                        <a:latin typeface="Cambria Math" panose="02040503050406030204" pitchFamily="18" charset="0"/>
                                        <a:ea typeface="Cambria Math" panose="02040503050406030204" pitchFamily="18" charset="0"/>
                                      </a:rPr>
                                      <m:t>O</m:t>
                                    </m:r>
                                  </m:e>
                                  <m:sub>
                                    <m:r>
                                      <a:rPr lang="en-US" b="0" i="0" smtClean="0">
                                        <a:solidFill>
                                          <a:schemeClr val="tx1"/>
                                        </a:solidFill>
                                        <a:latin typeface="Cambria Math" panose="02040503050406030204" pitchFamily="18" charset="0"/>
                                        <a:ea typeface="Cambria Math" panose="02040503050406030204" pitchFamily="18" charset="0"/>
                                      </a:rPr>
                                      <m:t>3</m:t>
                                    </m:r>
                                  </m:sub>
                                  <m:sup>
                                    <m:r>
                                      <a:rPr lang="en-US" b="0" i="0" smtClean="0">
                                        <a:solidFill>
                                          <a:schemeClr val="tx1"/>
                                        </a:solidFill>
                                        <a:latin typeface="Cambria Math" panose="02040503050406030204" pitchFamily="18" charset="0"/>
                                        <a:ea typeface="Cambria Math" panose="02040503050406030204" pitchFamily="18" charset="0"/>
                                      </a:rPr>
                                      <m:t>−</m:t>
                                    </m:r>
                                  </m:sup>
                                </m:sSubSup>
                                <m:d>
                                  <m:dPr>
                                    <m:ctrlPr>
                                      <a:rPr lang="en-US" b="0" i="1" smtClean="0">
                                        <a:solidFill>
                                          <a:schemeClr val="tx1"/>
                                        </a:solidFill>
                                        <a:latin typeface="Cambria Math" panose="02040503050406030204" pitchFamily="18" charset="0"/>
                                        <a:ea typeface="Cambria Math" panose="02040503050406030204" pitchFamily="18" charset="0"/>
                                      </a:rPr>
                                    </m:ctrlPr>
                                  </m:dPr>
                                  <m:e>
                                    <m:r>
                                      <a:rPr lang="en-US" b="0" i="1" smtClean="0">
                                        <a:solidFill>
                                          <a:schemeClr val="tx1"/>
                                        </a:solidFill>
                                        <a:latin typeface="Cambria Math" panose="02040503050406030204" pitchFamily="18" charset="0"/>
                                        <a:ea typeface="Cambria Math" panose="02040503050406030204" pitchFamily="18" charset="0"/>
                                      </a:rPr>
                                      <m:t>𝑎𝑞</m:t>
                                    </m:r>
                                  </m:e>
                                </m:d>
                              </m:oMath>
                            </m:oMathPara>
                          </a14:m>
                          <a:endParaRPr lang="en-US" i="0" dirty="0">
                            <a:solidFill>
                              <a:schemeClr val="tx1"/>
                            </a:solidFill>
                          </a:endParaRPr>
                        </a:p>
                      </a:txBody>
                      <a:tcPr>
                        <a:solidFill>
                          <a:srgbClr val="F3F3F5"/>
                        </a:solidFill>
                      </a:tcPr>
                    </a:tc>
                    <a:tc>
                      <a:txBody>
                        <a:bodyPr/>
                        <a:lstStyle/>
                        <a:p>
                          <a:pPr algn="ctr"/>
                          <a14:m>
                            <m:oMathPara xmlns:m="http://schemas.openxmlformats.org/officeDocument/2006/math">
                              <m:oMathParaPr>
                                <m:jc m:val="centerGroup"/>
                              </m:oMathParaPr>
                              <m:oMath xmlns:m="http://schemas.openxmlformats.org/officeDocument/2006/math">
                                <m:r>
                                  <a:rPr lang="en-US" b="0" i="1" smtClean="0">
                                    <a:solidFill>
                                      <a:schemeClr val="tx1"/>
                                    </a:solidFill>
                                    <a:latin typeface="Cambria Math" panose="02040503050406030204" pitchFamily="18" charset="0"/>
                                  </a:rPr>
                                  <m:t>108.1</m:t>
                                </m:r>
                              </m:oMath>
                            </m:oMathPara>
                          </a14:m>
                          <a:endParaRPr lang="en-US" dirty="0">
                            <a:solidFill>
                              <a:schemeClr val="tx1"/>
                            </a:solidFill>
                          </a:endParaRPr>
                        </a:p>
                      </a:txBody>
                      <a:tcPr>
                        <a:solidFill>
                          <a:srgbClr val="F3F3F5"/>
                        </a:solidFill>
                      </a:tcPr>
                    </a:tc>
                    <a:extLst>
                      <a:ext uri="{0D108BD9-81ED-4DB2-BD59-A6C34878D82A}">
                        <a16:rowId xmlns="" xmlns:a16="http://schemas.microsoft.com/office/drawing/2014/main" val="10001"/>
                      </a:ext>
                    </a:extLst>
                  </a:tr>
                  <a:tr h="361950">
                    <a:tc>
                      <a:txBody>
                        <a:bodyPr/>
                        <a:lstStyle/>
                        <a:p>
                          <a:pPr algn="ctr"/>
                          <a14:m>
                            <m:oMathPara xmlns:m="http://schemas.openxmlformats.org/officeDocument/2006/math">
                              <m:oMathParaPr>
                                <m:jc m:val="centerGroup"/>
                              </m:oMathParaPr>
                              <m:oMath xmlns:m="http://schemas.openxmlformats.org/officeDocument/2006/math">
                                <m:r>
                                  <m:rPr>
                                    <m:sty m:val="p"/>
                                  </m:rPr>
                                  <a:rPr lang="en-US" b="0" i="0" smtClean="0">
                                    <a:solidFill>
                                      <a:schemeClr val="tx1"/>
                                    </a:solidFill>
                                    <a:latin typeface="Cambria Math" panose="02040503050406030204" pitchFamily="18" charset="0"/>
                                  </a:rPr>
                                  <m:t>AlC</m:t>
                                </m:r>
                                <m:sSub>
                                  <m:sSubPr>
                                    <m:ctrlPr>
                                      <a:rPr lang="en-US" b="0" i="1" smtClean="0">
                                        <a:solidFill>
                                          <a:schemeClr val="tx1"/>
                                        </a:solidFill>
                                        <a:latin typeface="Cambria Math" panose="02040503050406030204" pitchFamily="18" charset="0"/>
                                      </a:rPr>
                                    </m:ctrlPr>
                                  </m:sSubPr>
                                  <m:e>
                                    <m:r>
                                      <m:rPr>
                                        <m:sty m:val="p"/>
                                      </m:rPr>
                                      <a:rPr lang="en-US" b="0" i="0" smtClean="0">
                                        <a:solidFill>
                                          <a:schemeClr val="tx1"/>
                                        </a:solidFill>
                                        <a:latin typeface="Cambria Math" panose="02040503050406030204" pitchFamily="18" charset="0"/>
                                      </a:rPr>
                                      <m:t>l</m:t>
                                    </m:r>
                                  </m:e>
                                  <m:sub>
                                    <m:r>
                                      <a:rPr lang="en-US" b="0" i="0" smtClean="0">
                                        <a:solidFill>
                                          <a:schemeClr val="tx1"/>
                                        </a:solidFill>
                                        <a:latin typeface="Cambria Math" panose="02040503050406030204" pitchFamily="18" charset="0"/>
                                      </a:rPr>
                                      <m:t>3</m:t>
                                    </m:r>
                                  </m:sub>
                                </m:sSub>
                                <m:d>
                                  <m:dPr>
                                    <m:ctrlPr>
                                      <a:rPr lang="en-US" b="0" i="1" smtClean="0">
                                        <a:solidFill>
                                          <a:schemeClr val="tx1"/>
                                        </a:solidFill>
                                        <a:latin typeface="Cambria Math" panose="02040503050406030204" pitchFamily="18" charset="0"/>
                                      </a:rPr>
                                    </m:ctrlPr>
                                  </m:dPr>
                                  <m:e>
                                    <m:r>
                                      <a:rPr lang="en-US" b="0" i="1" smtClean="0">
                                        <a:solidFill>
                                          <a:schemeClr val="tx1"/>
                                        </a:solidFill>
                                        <a:latin typeface="Cambria Math" panose="02040503050406030204" pitchFamily="18" charset="0"/>
                                      </a:rPr>
                                      <m:t>𝑠</m:t>
                                    </m:r>
                                  </m:e>
                                </m:d>
                                <m:r>
                                  <a:rPr lang="en-US" b="0" i="0" smtClean="0">
                                    <a:solidFill>
                                      <a:schemeClr val="tx1"/>
                                    </a:solidFill>
                                    <a:latin typeface="Cambria Math" panose="02040503050406030204" pitchFamily="18" charset="0"/>
                                    <a:ea typeface="Cambria Math" panose="02040503050406030204" pitchFamily="18" charset="0"/>
                                  </a:rPr>
                                  <m:t>⟶</m:t>
                                </m:r>
                                <m:r>
                                  <m:rPr>
                                    <m:sty m:val="p"/>
                                  </m:rPr>
                                  <a:rPr lang="en-US" b="0" i="0" smtClean="0">
                                    <a:solidFill>
                                      <a:schemeClr val="tx1"/>
                                    </a:solidFill>
                                    <a:latin typeface="Cambria Math" panose="02040503050406030204" pitchFamily="18" charset="0"/>
                                    <a:ea typeface="Cambria Math" panose="02040503050406030204" pitchFamily="18" charset="0"/>
                                  </a:rPr>
                                  <m:t>A</m:t>
                                </m:r>
                                <m:sSup>
                                  <m:sSupPr>
                                    <m:ctrlPr>
                                      <a:rPr lang="en-US" b="0" i="1" smtClean="0">
                                        <a:solidFill>
                                          <a:schemeClr val="tx1"/>
                                        </a:solidFill>
                                        <a:latin typeface="Cambria Math" panose="02040503050406030204" pitchFamily="18" charset="0"/>
                                        <a:ea typeface="Cambria Math" panose="02040503050406030204" pitchFamily="18" charset="0"/>
                                      </a:rPr>
                                    </m:ctrlPr>
                                  </m:sSupPr>
                                  <m:e>
                                    <m:r>
                                      <m:rPr>
                                        <m:sty m:val="p"/>
                                      </m:rPr>
                                      <a:rPr lang="en-US" b="0" i="0" smtClean="0">
                                        <a:solidFill>
                                          <a:schemeClr val="tx1"/>
                                        </a:solidFill>
                                        <a:latin typeface="Cambria Math" panose="02040503050406030204" pitchFamily="18" charset="0"/>
                                        <a:ea typeface="Cambria Math" panose="02040503050406030204" pitchFamily="18" charset="0"/>
                                      </a:rPr>
                                      <m:t>l</m:t>
                                    </m:r>
                                  </m:e>
                                  <m:sup>
                                    <m:r>
                                      <a:rPr lang="en-US" b="0" i="0" smtClean="0">
                                        <a:solidFill>
                                          <a:schemeClr val="tx1"/>
                                        </a:solidFill>
                                        <a:latin typeface="Cambria Math" panose="02040503050406030204" pitchFamily="18" charset="0"/>
                                        <a:ea typeface="Cambria Math" panose="02040503050406030204" pitchFamily="18" charset="0"/>
                                      </a:rPr>
                                      <m:t>3+</m:t>
                                    </m:r>
                                  </m:sup>
                                </m:sSup>
                                <m:d>
                                  <m:dPr>
                                    <m:ctrlPr>
                                      <a:rPr lang="en-US" b="0" i="1" smtClean="0">
                                        <a:solidFill>
                                          <a:schemeClr val="tx1"/>
                                        </a:solidFill>
                                        <a:latin typeface="Cambria Math" panose="02040503050406030204" pitchFamily="18" charset="0"/>
                                        <a:ea typeface="Cambria Math" panose="02040503050406030204" pitchFamily="18" charset="0"/>
                                      </a:rPr>
                                    </m:ctrlPr>
                                  </m:dPr>
                                  <m:e>
                                    <m:r>
                                      <a:rPr lang="en-US" b="0" i="1" smtClean="0">
                                        <a:solidFill>
                                          <a:schemeClr val="tx1"/>
                                        </a:solidFill>
                                        <a:latin typeface="Cambria Math" panose="02040503050406030204" pitchFamily="18" charset="0"/>
                                        <a:ea typeface="Cambria Math" panose="02040503050406030204" pitchFamily="18" charset="0"/>
                                      </a:rPr>
                                      <m:t>𝑎𝑞</m:t>
                                    </m:r>
                                  </m:e>
                                </m:d>
                                <m:r>
                                  <a:rPr lang="en-US" b="0" i="0" smtClean="0">
                                    <a:solidFill>
                                      <a:schemeClr val="tx1"/>
                                    </a:solidFill>
                                    <a:latin typeface="Cambria Math" panose="02040503050406030204" pitchFamily="18" charset="0"/>
                                    <a:ea typeface="Cambria Math" panose="02040503050406030204" pitchFamily="18" charset="0"/>
                                  </a:rPr>
                                  <m:t>+3</m:t>
                                </m:r>
                                <m:r>
                                  <m:rPr>
                                    <m:sty m:val="p"/>
                                  </m:rPr>
                                  <a:rPr lang="en-US" b="0" i="0" smtClean="0">
                                    <a:solidFill>
                                      <a:schemeClr val="tx1"/>
                                    </a:solidFill>
                                    <a:latin typeface="Cambria Math" panose="02040503050406030204" pitchFamily="18" charset="0"/>
                                    <a:ea typeface="Cambria Math" panose="02040503050406030204" pitchFamily="18" charset="0"/>
                                  </a:rPr>
                                  <m:t>C</m:t>
                                </m:r>
                                <m:sSup>
                                  <m:sSupPr>
                                    <m:ctrlPr>
                                      <a:rPr lang="en-US" b="0" i="1" smtClean="0">
                                        <a:solidFill>
                                          <a:schemeClr val="tx1"/>
                                        </a:solidFill>
                                        <a:latin typeface="Cambria Math" panose="02040503050406030204" pitchFamily="18" charset="0"/>
                                        <a:ea typeface="Cambria Math" panose="02040503050406030204" pitchFamily="18" charset="0"/>
                                      </a:rPr>
                                    </m:ctrlPr>
                                  </m:sSupPr>
                                  <m:e>
                                    <m:r>
                                      <m:rPr>
                                        <m:sty m:val="p"/>
                                      </m:rPr>
                                      <a:rPr lang="en-US" b="0" i="0" smtClean="0">
                                        <a:solidFill>
                                          <a:schemeClr val="tx1"/>
                                        </a:solidFill>
                                        <a:latin typeface="Cambria Math" panose="02040503050406030204" pitchFamily="18" charset="0"/>
                                        <a:ea typeface="Cambria Math" panose="02040503050406030204" pitchFamily="18" charset="0"/>
                                      </a:rPr>
                                      <m:t>l</m:t>
                                    </m:r>
                                  </m:e>
                                  <m:sup>
                                    <m:r>
                                      <a:rPr lang="en-US" b="0" i="0" smtClean="0">
                                        <a:solidFill>
                                          <a:schemeClr val="tx1"/>
                                        </a:solidFill>
                                        <a:latin typeface="Cambria Math" panose="02040503050406030204" pitchFamily="18" charset="0"/>
                                        <a:ea typeface="Cambria Math" panose="02040503050406030204" pitchFamily="18" charset="0"/>
                                      </a:rPr>
                                      <m:t>−</m:t>
                                    </m:r>
                                  </m:sup>
                                </m:sSup>
                                <m:d>
                                  <m:dPr>
                                    <m:ctrlPr>
                                      <a:rPr lang="en-US" b="0" i="1" smtClean="0">
                                        <a:solidFill>
                                          <a:schemeClr val="tx1"/>
                                        </a:solidFill>
                                        <a:latin typeface="Cambria Math" panose="02040503050406030204" pitchFamily="18" charset="0"/>
                                        <a:ea typeface="Cambria Math" panose="02040503050406030204" pitchFamily="18" charset="0"/>
                                      </a:rPr>
                                    </m:ctrlPr>
                                  </m:dPr>
                                  <m:e>
                                    <m:r>
                                      <a:rPr lang="en-US" b="0" i="1" smtClean="0">
                                        <a:solidFill>
                                          <a:schemeClr val="tx1"/>
                                        </a:solidFill>
                                        <a:latin typeface="Cambria Math" panose="02040503050406030204" pitchFamily="18" charset="0"/>
                                        <a:ea typeface="Cambria Math" panose="02040503050406030204" pitchFamily="18" charset="0"/>
                                      </a:rPr>
                                      <m:t>𝑎𝑞</m:t>
                                    </m:r>
                                  </m:e>
                                </m:d>
                              </m:oMath>
                            </m:oMathPara>
                          </a14:m>
                          <a:endParaRPr lang="en-US" i="0" dirty="0">
                            <a:solidFill>
                              <a:schemeClr val="tx1"/>
                            </a:solidFill>
                          </a:endParaRPr>
                        </a:p>
                      </a:txBody>
                      <a:tcPr>
                        <a:solidFill>
                          <a:srgbClr val="F3F3F5"/>
                        </a:solidFill>
                      </a:tcPr>
                    </a:tc>
                    <a:tc>
                      <a:txBody>
                        <a:bodyPr/>
                        <a:lstStyle/>
                        <a:p>
                          <a:pPr algn="ctr"/>
                          <a14:m>
                            <m:oMathPara xmlns:m="http://schemas.openxmlformats.org/officeDocument/2006/math">
                              <m:oMathParaPr>
                                <m:jc m:val="centerGroup"/>
                              </m:oMathParaPr>
                              <m:oMath xmlns:m="http://schemas.openxmlformats.org/officeDocument/2006/math">
                                <m:r>
                                  <a:rPr lang="en-US" b="0" i="1" smtClean="0">
                                    <a:solidFill>
                                      <a:schemeClr val="tx1"/>
                                    </a:solidFill>
                                    <a:latin typeface="Cambria Math" panose="02040503050406030204" pitchFamily="18" charset="0"/>
                                  </a:rPr>
                                  <m:t>−253.2</m:t>
                                </m:r>
                              </m:oMath>
                            </m:oMathPara>
                          </a14:m>
                          <a:endParaRPr lang="en-US" dirty="0">
                            <a:solidFill>
                              <a:schemeClr val="tx1"/>
                            </a:solidFill>
                          </a:endParaRPr>
                        </a:p>
                      </a:txBody>
                      <a:tcPr>
                        <a:solidFill>
                          <a:srgbClr val="F3F3F5"/>
                        </a:solidFill>
                      </a:tcPr>
                    </a:tc>
                    <a:extLst>
                      <a:ext uri="{0D108BD9-81ED-4DB2-BD59-A6C34878D82A}">
                        <a16:rowId xmlns="" xmlns:a16="http://schemas.microsoft.com/office/drawing/2014/main" val="10002"/>
                      </a:ext>
                    </a:extLst>
                  </a:tr>
                  <a:tr h="361950">
                    <a:tc>
                      <a:txBody>
                        <a:bodyPr/>
                        <a:lstStyle/>
                        <a:p>
                          <a:pPr algn="ctr"/>
                          <a14:m>
                            <m:oMathPara xmlns:m="http://schemas.openxmlformats.org/officeDocument/2006/math">
                              <m:oMathParaPr>
                                <m:jc m:val="centerGroup"/>
                              </m:oMathParaPr>
                              <m:oMath xmlns:m="http://schemas.openxmlformats.org/officeDocument/2006/math">
                                <m:r>
                                  <m:rPr>
                                    <m:sty m:val="p"/>
                                  </m:rPr>
                                  <a:rPr lang="en-US" b="0" i="0" smtClean="0">
                                    <a:solidFill>
                                      <a:schemeClr val="tx1"/>
                                    </a:solidFill>
                                    <a:latin typeface="Cambria Math" panose="02040503050406030204" pitchFamily="18" charset="0"/>
                                  </a:rPr>
                                  <m:t>FeC</m:t>
                                </m:r>
                                <m:sSub>
                                  <m:sSubPr>
                                    <m:ctrlPr>
                                      <a:rPr lang="en-US" b="0" i="1" smtClean="0">
                                        <a:solidFill>
                                          <a:schemeClr val="tx1"/>
                                        </a:solidFill>
                                        <a:latin typeface="Cambria Math" panose="02040503050406030204" pitchFamily="18" charset="0"/>
                                      </a:rPr>
                                    </m:ctrlPr>
                                  </m:sSubPr>
                                  <m:e>
                                    <m:r>
                                      <m:rPr>
                                        <m:sty m:val="p"/>
                                      </m:rPr>
                                      <a:rPr lang="en-US" b="0" i="0" smtClean="0">
                                        <a:solidFill>
                                          <a:schemeClr val="tx1"/>
                                        </a:solidFill>
                                        <a:latin typeface="Cambria Math" panose="02040503050406030204" pitchFamily="18" charset="0"/>
                                      </a:rPr>
                                      <m:t>l</m:t>
                                    </m:r>
                                  </m:e>
                                  <m:sub>
                                    <m:r>
                                      <a:rPr lang="en-US" b="0" i="0" smtClean="0">
                                        <a:solidFill>
                                          <a:schemeClr val="tx1"/>
                                        </a:solidFill>
                                        <a:latin typeface="Cambria Math" panose="02040503050406030204" pitchFamily="18" charset="0"/>
                                      </a:rPr>
                                      <m:t>3</m:t>
                                    </m:r>
                                  </m:sub>
                                </m:sSub>
                                <m:d>
                                  <m:dPr>
                                    <m:ctrlPr>
                                      <a:rPr lang="en-US" b="0" i="1" smtClean="0">
                                        <a:solidFill>
                                          <a:schemeClr val="tx1"/>
                                        </a:solidFill>
                                        <a:latin typeface="Cambria Math" panose="02040503050406030204" pitchFamily="18" charset="0"/>
                                      </a:rPr>
                                    </m:ctrlPr>
                                  </m:dPr>
                                  <m:e>
                                    <m:r>
                                      <a:rPr lang="en-US" b="0" i="1" smtClean="0">
                                        <a:solidFill>
                                          <a:schemeClr val="tx1"/>
                                        </a:solidFill>
                                        <a:latin typeface="Cambria Math" panose="02040503050406030204" pitchFamily="18" charset="0"/>
                                      </a:rPr>
                                      <m:t>𝑠</m:t>
                                    </m:r>
                                  </m:e>
                                </m:d>
                                <m:r>
                                  <a:rPr lang="en-US" b="0" i="1" smtClean="0">
                                    <a:solidFill>
                                      <a:schemeClr val="tx1"/>
                                    </a:solidFill>
                                    <a:latin typeface="Cambria Math" panose="02040503050406030204" pitchFamily="18" charset="0"/>
                                    <a:ea typeface="Cambria Math" panose="02040503050406030204" pitchFamily="18" charset="0"/>
                                  </a:rPr>
                                  <m:t>⟶</m:t>
                                </m:r>
                                <m:r>
                                  <m:rPr>
                                    <m:sty m:val="p"/>
                                  </m:rPr>
                                  <a:rPr lang="en-US" b="0" i="0" smtClean="0">
                                    <a:solidFill>
                                      <a:schemeClr val="tx1"/>
                                    </a:solidFill>
                                    <a:latin typeface="Cambria Math" panose="02040503050406030204" pitchFamily="18" charset="0"/>
                                    <a:ea typeface="Cambria Math" panose="02040503050406030204" pitchFamily="18" charset="0"/>
                                  </a:rPr>
                                  <m:t>F</m:t>
                                </m:r>
                                <m:sSup>
                                  <m:sSupPr>
                                    <m:ctrlPr>
                                      <a:rPr lang="en-US" b="0" i="1" smtClean="0">
                                        <a:solidFill>
                                          <a:schemeClr val="tx1"/>
                                        </a:solidFill>
                                        <a:latin typeface="Cambria Math" panose="02040503050406030204" pitchFamily="18" charset="0"/>
                                        <a:ea typeface="Cambria Math" panose="02040503050406030204" pitchFamily="18" charset="0"/>
                                      </a:rPr>
                                    </m:ctrlPr>
                                  </m:sSupPr>
                                  <m:e>
                                    <m:r>
                                      <m:rPr>
                                        <m:sty m:val="p"/>
                                      </m:rPr>
                                      <a:rPr lang="en-US" b="0" i="0" smtClean="0">
                                        <a:solidFill>
                                          <a:schemeClr val="tx1"/>
                                        </a:solidFill>
                                        <a:latin typeface="Cambria Math" panose="02040503050406030204" pitchFamily="18" charset="0"/>
                                        <a:ea typeface="Cambria Math" panose="02040503050406030204" pitchFamily="18" charset="0"/>
                                      </a:rPr>
                                      <m:t>e</m:t>
                                    </m:r>
                                  </m:e>
                                  <m:sup>
                                    <m:r>
                                      <a:rPr lang="en-US" b="0" i="0" smtClean="0">
                                        <a:solidFill>
                                          <a:schemeClr val="tx1"/>
                                        </a:solidFill>
                                        <a:latin typeface="Cambria Math" panose="02040503050406030204" pitchFamily="18" charset="0"/>
                                        <a:ea typeface="Cambria Math" panose="02040503050406030204" pitchFamily="18" charset="0"/>
                                      </a:rPr>
                                      <m:t>3+</m:t>
                                    </m:r>
                                  </m:sup>
                                </m:sSup>
                                <m:d>
                                  <m:dPr>
                                    <m:ctrlPr>
                                      <a:rPr lang="en-US" b="0" i="1" smtClean="0">
                                        <a:solidFill>
                                          <a:schemeClr val="tx1"/>
                                        </a:solidFill>
                                        <a:latin typeface="Cambria Math" panose="02040503050406030204" pitchFamily="18" charset="0"/>
                                        <a:ea typeface="Cambria Math" panose="02040503050406030204" pitchFamily="18" charset="0"/>
                                      </a:rPr>
                                    </m:ctrlPr>
                                  </m:dPr>
                                  <m:e>
                                    <m:r>
                                      <a:rPr lang="en-US" b="0" i="1" smtClean="0">
                                        <a:solidFill>
                                          <a:schemeClr val="tx1"/>
                                        </a:solidFill>
                                        <a:latin typeface="Cambria Math" panose="02040503050406030204" pitchFamily="18" charset="0"/>
                                        <a:ea typeface="Cambria Math" panose="02040503050406030204" pitchFamily="18" charset="0"/>
                                      </a:rPr>
                                      <m:t>𝑎𝑞</m:t>
                                    </m:r>
                                  </m:e>
                                </m:d>
                                <m:r>
                                  <a:rPr lang="en-US" b="0" i="1" smtClean="0">
                                    <a:solidFill>
                                      <a:schemeClr val="tx1"/>
                                    </a:solidFill>
                                    <a:latin typeface="Cambria Math" panose="02040503050406030204" pitchFamily="18" charset="0"/>
                                    <a:ea typeface="Cambria Math" panose="02040503050406030204" pitchFamily="18" charset="0"/>
                                  </a:rPr>
                                  <m:t>+3</m:t>
                                </m:r>
                                <m:r>
                                  <m:rPr>
                                    <m:sty m:val="p"/>
                                  </m:rPr>
                                  <a:rPr lang="en-US" b="0" i="0" smtClean="0">
                                    <a:solidFill>
                                      <a:schemeClr val="tx1"/>
                                    </a:solidFill>
                                    <a:latin typeface="Cambria Math" panose="02040503050406030204" pitchFamily="18" charset="0"/>
                                    <a:ea typeface="Cambria Math" panose="02040503050406030204" pitchFamily="18" charset="0"/>
                                  </a:rPr>
                                  <m:t>C</m:t>
                                </m:r>
                                <m:sSup>
                                  <m:sSupPr>
                                    <m:ctrlPr>
                                      <a:rPr lang="en-US" b="0" i="1" smtClean="0">
                                        <a:solidFill>
                                          <a:schemeClr val="tx1"/>
                                        </a:solidFill>
                                        <a:latin typeface="Cambria Math" panose="02040503050406030204" pitchFamily="18" charset="0"/>
                                        <a:ea typeface="Cambria Math" panose="02040503050406030204" pitchFamily="18" charset="0"/>
                                      </a:rPr>
                                    </m:ctrlPr>
                                  </m:sSupPr>
                                  <m:e>
                                    <m:r>
                                      <m:rPr>
                                        <m:sty m:val="p"/>
                                      </m:rPr>
                                      <a:rPr lang="en-US" b="0" i="0" smtClean="0">
                                        <a:solidFill>
                                          <a:schemeClr val="tx1"/>
                                        </a:solidFill>
                                        <a:latin typeface="Cambria Math" panose="02040503050406030204" pitchFamily="18" charset="0"/>
                                        <a:ea typeface="Cambria Math" panose="02040503050406030204" pitchFamily="18" charset="0"/>
                                      </a:rPr>
                                      <m:t>l</m:t>
                                    </m:r>
                                  </m:e>
                                  <m:sup>
                                    <m:r>
                                      <a:rPr lang="en-US" b="0" i="1" smtClean="0">
                                        <a:solidFill>
                                          <a:schemeClr val="tx1"/>
                                        </a:solidFill>
                                        <a:latin typeface="Cambria Math" panose="02040503050406030204" pitchFamily="18" charset="0"/>
                                        <a:ea typeface="Cambria Math" panose="02040503050406030204" pitchFamily="18" charset="0"/>
                                      </a:rPr>
                                      <m:t>−</m:t>
                                    </m:r>
                                  </m:sup>
                                </m:sSup>
                                <m:d>
                                  <m:dPr>
                                    <m:ctrlPr>
                                      <a:rPr lang="en-US" b="0" i="1" smtClean="0">
                                        <a:solidFill>
                                          <a:schemeClr val="tx1"/>
                                        </a:solidFill>
                                        <a:latin typeface="Cambria Math" panose="02040503050406030204" pitchFamily="18" charset="0"/>
                                        <a:ea typeface="Cambria Math" panose="02040503050406030204" pitchFamily="18" charset="0"/>
                                      </a:rPr>
                                    </m:ctrlPr>
                                  </m:dPr>
                                  <m:e>
                                    <m:r>
                                      <a:rPr lang="en-US" b="0" i="1" smtClean="0">
                                        <a:solidFill>
                                          <a:schemeClr val="tx1"/>
                                        </a:solidFill>
                                        <a:latin typeface="Cambria Math" panose="02040503050406030204" pitchFamily="18" charset="0"/>
                                        <a:ea typeface="Cambria Math" panose="02040503050406030204" pitchFamily="18" charset="0"/>
                                      </a:rPr>
                                      <m:t>𝑎𝑞</m:t>
                                    </m:r>
                                  </m:e>
                                </m:d>
                              </m:oMath>
                            </m:oMathPara>
                          </a14:m>
                          <a:endParaRPr lang="en-US" dirty="0">
                            <a:solidFill>
                              <a:schemeClr val="tx1"/>
                            </a:solidFill>
                          </a:endParaRPr>
                        </a:p>
                      </a:txBody>
                      <a:tcPr>
                        <a:solidFill>
                          <a:srgbClr val="F3F3F5"/>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r>
                                  <a:rPr lang="en-US" b="0" i="1" smtClean="0">
                                    <a:solidFill>
                                      <a:schemeClr val="tx1"/>
                                    </a:solidFill>
                                    <a:latin typeface="Cambria Math" panose="02040503050406030204" pitchFamily="18" charset="0"/>
                                  </a:rPr>
                                  <m:t>−266.1</m:t>
                                </m:r>
                              </m:oMath>
                            </m:oMathPara>
                          </a14:m>
                          <a:endParaRPr lang="en-US" dirty="0">
                            <a:solidFill>
                              <a:schemeClr val="tx1"/>
                            </a:solidFill>
                          </a:endParaRPr>
                        </a:p>
                      </a:txBody>
                      <a:tcPr>
                        <a:solidFill>
                          <a:srgbClr val="F3F3F5"/>
                        </a:solidFill>
                      </a:tcPr>
                    </a:tc>
                    <a:extLst>
                      <a:ext uri="{0D108BD9-81ED-4DB2-BD59-A6C34878D82A}">
                        <a16:rowId xmlns="" xmlns:a16="http://schemas.microsoft.com/office/drawing/2014/main" val="10003"/>
                      </a:ext>
                    </a:extLst>
                  </a:tr>
                </a:tbl>
              </a:graphicData>
            </a:graphic>
          </p:graphicFrame>
        </mc:Choice>
        <mc:Fallback xmlns="">
          <p:graphicFrame>
            <p:nvGraphicFramePr>
              <p:cNvPr id="32" name="Table Placeholder 31"/>
              <p:cNvGraphicFramePr>
                <a:graphicFrameLocks noGrp="1"/>
              </p:cNvGraphicFramePr>
              <p:nvPr>
                <p:ph type="tbl" sz="quarter" idx="25"/>
                <p:extLst>
                  <p:ext uri="{D42A27DB-BD31-4B8C-83A1-F6EECF244321}">
                    <p14:modId xmlns:p14="http://schemas.microsoft.com/office/powerpoint/2010/main" val="1457353569"/>
                  </p:ext>
                </p:extLst>
              </p:nvPr>
            </p:nvGraphicFramePr>
            <p:xfrm>
              <a:off x="44938" y="2664906"/>
              <a:ext cx="9022862" cy="1486218"/>
            </p:xfrm>
            <a:graphic>
              <a:graphicData uri="http://schemas.openxmlformats.org/drawingml/2006/table">
                <a:tbl>
                  <a:tblPr firstRow="1" bandRow="1">
                    <a:tableStyleId>{5C22544A-7EE6-4342-B048-85BDC9FD1C3A}</a:tableStyleId>
                  </a:tblPr>
                  <a:tblGrid>
                    <a:gridCol w="5136662">
                      <a:extLst>
                        <a:ext uri="{9D8B030D-6E8A-4147-A177-3AD203B41FA5}">
                          <a16:colId xmlns:a16="http://schemas.microsoft.com/office/drawing/2014/main" val="20000"/>
                        </a:ext>
                      </a:extLst>
                    </a:gridCol>
                    <a:gridCol w="3886200">
                      <a:extLst>
                        <a:ext uri="{9D8B030D-6E8A-4147-A177-3AD203B41FA5}">
                          <a16:colId xmlns:a16="http://schemas.microsoft.com/office/drawing/2014/main" val="20001"/>
                        </a:ext>
                      </a:extLst>
                    </a:gridCol>
                  </a:tblGrid>
                  <a:tr h="388938">
                    <a:tc>
                      <a:txBody>
                        <a:bodyPr/>
                        <a:lstStyle/>
                        <a:p>
                          <a:pPr algn="ctr"/>
                          <a:r>
                            <a:rPr lang="en-US" sz="1800" b="1" dirty="0">
                              <a:solidFill>
                                <a:schemeClr val="tx1"/>
                              </a:solidFill>
                            </a:rPr>
                            <a:t>Dissolution Equation</a:t>
                          </a:r>
                          <a:endParaRPr lang="en-US" dirty="0">
                            <a:solidFill>
                              <a:schemeClr val="tx1"/>
                            </a:solidFill>
                          </a:endParaRPr>
                        </a:p>
                      </a:txBody>
                      <a:tcPr>
                        <a:solidFill>
                          <a:srgbClr val="E2E3E5"/>
                        </a:solidFill>
                      </a:tcPr>
                    </a:tc>
                    <a:tc>
                      <a:txBody>
                        <a:bodyPr/>
                        <a:lstStyle/>
                        <a:p>
                          <a:endParaRPr lang="en-US"/>
                        </a:p>
                      </a:txBody>
                      <a:tcPr>
                        <a:blipFill>
                          <a:blip r:embed="rId4"/>
                          <a:stretch>
                            <a:fillRect l="-132288" t="-104688" r="-627" b="-287500"/>
                          </a:stretch>
                        </a:blipFill>
                      </a:tcPr>
                    </a:tc>
                    <a:extLst>
                      <a:ext uri="{0D108BD9-81ED-4DB2-BD59-A6C34878D82A}">
                        <a16:rowId xmlns:a16="http://schemas.microsoft.com/office/drawing/2014/main" val="10000"/>
                      </a:ext>
                    </a:extLst>
                  </a:tr>
                  <a:tr h="365760">
                    <a:tc>
                      <a:txBody>
                        <a:bodyPr/>
                        <a:lstStyle/>
                        <a:p>
                          <a:endParaRPr lang="en-US"/>
                        </a:p>
                      </a:txBody>
                      <a:tcPr>
                        <a:blipFill>
                          <a:blip r:embed="rId4"/>
                          <a:stretch>
                            <a:fillRect l="-119" t="-218333" r="-76157" b="-206667"/>
                          </a:stretch>
                        </a:blipFill>
                      </a:tcPr>
                    </a:tc>
                    <a:tc>
                      <a:txBody>
                        <a:bodyPr/>
                        <a:lstStyle/>
                        <a:p>
                          <a:endParaRPr lang="en-US"/>
                        </a:p>
                      </a:txBody>
                      <a:tcPr>
                        <a:blipFill>
                          <a:blip r:embed="rId4"/>
                          <a:stretch>
                            <a:fillRect l="-132288" t="-218333" r="-627" b="-206667"/>
                          </a:stretch>
                        </a:blipFill>
                      </a:tcPr>
                    </a:tc>
                    <a:extLst>
                      <a:ext uri="{0D108BD9-81ED-4DB2-BD59-A6C34878D82A}">
                        <a16:rowId xmlns:a16="http://schemas.microsoft.com/office/drawing/2014/main" val="10001"/>
                      </a:ext>
                    </a:extLst>
                  </a:tr>
                  <a:tr h="365760">
                    <a:tc>
                      <a:txBody>
                        <a:bodyPr/>
                        <a:lstStyle/>
                        <a:p>
                          <a:endParaRPr lang="en-US"/>
                        </a:p>
                      </a:txBody>
                      <a:tcPr>
                        <a:blipFill>
                          <a:blip r:embed="rId4"/>
                          <a:stretch>
                            <a:fillRect l="-119" t="-318333" r="-76157" b="-106667"/>
                          </a:stretch>
                        </a:blipFill>
                      </a:tcPr>
                    </a:tc>
                    <a:tc>
                      <a:txBody>
                        <a:bodyPr/>
                        <a:lstStyle/>
                        <a:p>
                          <a:endParaRPr lang="en-US"/>
                        </a:p>
                      </a:txBody>
                      <a:tcPr>
                        <a:blipFill>
                          <a:blip r:embed="rId4"/>
                          <a:stretch>
                            <a:fillRect l="-132288" t="-318333" r="-627" b="-106667"/>
                          </a:stretch>
                        </a:blipFill>
                      </a:tcPr>
                    </a:tc>
                    <a:extLst>
                      <a:ext uri="{0D108BD9-81ED-4DB2-BD59-A6C34878D82A}">
                        <a16:rowId xmlns:a16="http://schemas.microsoft.com/office/drawing/2014/main" val="10002"/>
                      </a:ext>
                    </a:extLst>
                  </a:tr>
                  <a:tr h="365760">
                    <a:tc>
                      <a:txBody>
                        <a:bodyPr/>
                        <a:lstStyle/>
                        <a:p>
                          <a:endParaRPr lang="en-US"/>
                        </a:p>
                      </a:txBody>
                      <a:tcPr>
                        <a:blipFill>
                          <a:blip r:embed="rId4"/>
                          <a:stretch>
                            <a:fillRect l="-119" t="-418333" r="-76157" b="-6667"/>
                          </a:stretch>
                        </a:blipFill>
                      </a:tcPr>
                    </a:tc>
                    <a:tc>
                      <a:txBody>
                        <a:bodyPr/>
                        <a:lstStyle/>
                        <a:p>
                          <a:endParaRPr lang="en-US"/>
                        </a:p>
                      </a:txBody>
                      <a:tcPr>
                        <a:blipFill>
                          <a:blip r:embed="rId4"/>
                          <a:stretch>
                            <a:fillRect l="-132288" t="-418333" r="-627" b="-6667"/>
                          </a:stretch>
                        </a:blipFill>
                      </a:tcPr>
                    </a:tc>
                    <a:extLst>
                      <a:ext uri="{0D108BD9-81ED-4DB2-BD59-A6C34878D82A}">
                        <a16:rowId xmlns:a16="http://schemas.microsoft.com/office/drawing/2014/main" val="10003"/>
                      </a:ext>
                    </a:extLst>
                  </a:tr>
                </a:tbl>
              </a:graphicData>
            </a:graphic>
          </p:graphicFrame>
        </mc:Fallback>
      </mc:AlternateContent>
      <p:sp>
        <p:nvSpPr>
          <p:cNvPr id="24" name="Text Placeholder 23"/>
          <p:cNvSpPr>
            <a:spLocks noGrp="1"/>
          </p:cNvSpPr>
          <p:nvPr>
            <p:ph type="body" sz="quarter" idx="23"/>
          </p:nvPr>
        </p:nvSpPr>
        <p:spPr>
          <a:xfrm>
            <a:off x="136769" y="2024827"/>
            <a:ext cx="8839200" cy="215453"/>
          </a:xfrm>
        </p:spPr>
        <p:txBody>
          <a:bodyPr/>
          <a:lstStyle/>
          <a:p>
            <a:r>
              <a:rPr lang="en-US" dirty="0"/>
              <a:t>Copyright © The McGraw-Hill Companies, Inc. Permission required for reproduction or display</a:t>
            </a:r>
          </a:p>
        </p:txBody>
      </p:sp>
    </p:spTree>
    <p:extLst>
      <p:ext uri="{BB962C8B-B14F-4D97-AF65-F5344CB8AC3E}">
        <p14:creationId xmlns:p14="http://schemas.microsoft.com/office/powerpoint/2010/main" val="248011714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0" y="228600"/>
            <a:ext cx="4343400" cy="457200"/>
          </a:xfrm>
        </p:spPr>
        <p:txBody>
          <a:bodyPr/>
          <a:lstStyle/>
          <a:p>
            <a:pPr algn="ctr">
              <a:tabLst>
                <a:tab pos="3314700" algn="l"/>
              </a:tabLst>
            </a:pPr>
            <a:r>
              <a:rPr lang="en-US" b="1" kern="0" dirty="0">
                <a:solidFill>
                  <a:srgbClr val="FFF799"/>
                </a:solidFill>
              </a:rPr>
              <a:t>SAMPLE PROBLEM 	</a:t>
            </a:r>
            <a:r>
              <a:rPr lang="en-US" b="1" kern="0" dirty="0">
                <a:solidFill>
                  <a:schemeClr val="bg1"/>
                </a:solidFill>
              </a:rPr>
              <a:t>18.3	</a:t>
            </a:r>
            <a:endParaRPr lang="en-US" dirty="0"/>
          </a:p>
        </p:txBody>
      </p:sp>
      <mc:AlternateContent xmlns:mc="http://schemas.openxmlformats.org/markup-compatibility/2006" xmlns:a14="http://schemas.microsoft.com/office/drawing/2010/main">
        <mc:Choice Requires="a14">
          <p:sp>
            <p:nvSpPr>
              <p:cNvPr id="25" name="Text Placeholder 24"/>
              <p:cNvSpPr>
                <a:spLocks noGrp="1"/>
              </p:cNvSpPr>
              <p:nvPr>
                <p:ph type="body" sz="quarter" idx="22"/>
              </p:nvPr>
            </p:nvSpPr>
            <p:spPr>
              <a:xfrm>
                <a:off x="0" y="951807"/>
                <a:ext cx="9144000" cy="5372793"/>
              </a:xfrm>
            </p:spPr>
            <p:txBody>
              <a:bodyPr/>
              <a:lstStyle/>
              <a:p>
                <a:pPr>
                  <a:spcBef>
                    <a:spcPts val="0"/>
                  </a:spcBef>
                  <a:spcAft>
                    <a:spcPts val="3000"/>
                  </a:spcAft>
                </a:pPr>
                <a:r>
                  <a:rPr lang="en-US" dirty="0"/>
                  <a:t>For each process, determine the sign of </a:t>
                </a:r>
                <a:r>
                  <a:rPr lang="en-US" dirty="0">
                    <a:sym typeface="Symbol"/>
                  </a:rPr>
                  <a:t></a:t>
                </a:r>
                <a:r>
                  <a:rPr lang="en-US" i="1" dirty="0"/>
                  <a:t>S </a:t>
                </a:r>
                <a:r>
                  <a:rPr lang="en-US" dirty="0"/>
                  <a:t>for the system:</a:t>
                </a:r>
              </a:p>
              <a:p>
                <a:pPr marL="514350" indent="-514350">
                  <a:spcBef>
                    <a:spcPts val="0"/>
                  </a:spcBef>
                  <a:spcAft>
                    <a:spcPts val="3400"/>
                  </a:spcAft>
                  <a:buAutoNum type="alphaLcParenBoth"/>
                </a:pPr>
                <a:r>
                  <a:rPr lang="en-US" dirty="0"/>
                  <a:t>decomposition of </a:t>
                </a:r>
                <a14:m>
                  <m:oMath xmlns:m="http://schemas.openxmlformats.org/officeDocument/2006/math">
                    <m:r>
                      <m:rPr>
                        <m:sty m:val="p"/>
                      </m:rPr>
                      <a:rPr lang="en-US" i="0" dirty="0" smtClean="0">
                        <a:latin typeface="Cambria Math" panose="02040503050406030204" pitchFamily="18" charset="0"/>
                      </a:rPr>
                      <m:t>CaCO</m:t>
                    </m:r>
                    <m:r>
                      <a:rPr lang="en-US" i="0" baseline="-25000" dirty="0">
                        <a:latin typeface="Cambria Math" panose="02040503050406030204" pitchFamily="18" charset="0"/>
                      </a:rPr>
                      <m:t>3</m:t>
                    </m:r>
                    <m:r>
                      <a:rPr lang="en-US" i="0" dirty="0">
                        <a:latin typeface="Cambria Math" panose="02040503050406030204" pitchFamily="18" charset="0"/>
                      </a:rPr>
                      <m:t>(</m:t>
                    </m:r>
                    <m:r>
                      <a:rPr lang="en-US" i="1" dirty="0">
                        <a:latin typeface="Cambria Math" panose="02040503050406030204" pitchFamily="18" charset="0"/>
                      </a:rPr>
                      <m:t>𝑠</m:t>
                    </m:r>
                    <m:r>
                      <a:rPr lang="en-US" i="0" dirty="0">
                        <a:latin typeface="Cambria Math" panose="02040503050406030204" pitchFamily="18" charset="0"/>
                      </a:rPr>
                      <m:t>)</m:t>
                    </m:r>
                  </m:oMath>
                </a14:m>
                <a:r>
                  <a:rPr lang="en-US" dirty="0"/>
                  <a:t> to give </a:t>
                </a:r>
                <a14:m>
                  <m:oMath xmlns:m="http://schemas.openxmlformats.org/officeDocument/2006/math">
                    <m:r>
                      <m:rPr>
                        <m:sty m:val="p"/>
                      </m:rPr>
                      <a:rPr lang="en-US" i="0" dirty="0" smtClean="0">
                        <a:latin typeface="Cambria Math" panose="02040503050406030204" pitchFamily="18" charset="0"/>
                      </a:rPr>
                      <m:t>CaO</m:t>
                    </m:r>
                    <m:r>
                      <a:rPr lang="en-US" i="0" dirty="0">
                        <a:latin typeface="Cambria Math" panose="02040503050406030204" pitchFamily="18" charset="0"/>
                      </a:rPr>
                      <m:t>(</m:t>
                    </m:r>
                    <m:r>
                      <a:rPr lang="en-US" i="1" dirty="0">
                        <a:latin typeface="Cambria Math" panose="02040503050406030204" pitchFamily="18" charset="0"/>
                      </a:rPr>
                      <m:t>𝑠</m:t>
                    </m:r>
                    <m:r>
                      <a:rPr lang="en-US" i="0" dirty="0">
                        <a:latin typeface="Cambria Math" panose="02040503050406030204" pitchFamily="18" charset="0"/>
                      </a:rPr>
                      <m:t>)</m:t>
                    </m:r>
                  </m:oMath>
                </a14:m>
                <a:r>
                  <a:rPr lang="en-US" dirty="0"/>
                  <a:t> and </a:t>
                </a:r>
                <a14:m>
                  <m:oMath xmlns:m="http://schemas.openxmlformats.org/officeDocument/2006/math">
                    <m:r>
                      <m:rPr>
                        <m:sty m:val="p"/>
                      </m:rPr>
                      <a:rPr lang="en-US" i="0" dirty="0" smtClean="0">
                        <a:latin typeface="Cambria Math" panose="02040503050406030204" pitchFamily="18" charset="0"/>
                      </a:rPr>
                      <m:t>CO</m:t>
                    </m:r>
                    <m:r>
                      <a:rPr lang="en-US" i="0" baseline="-25000" dirty="0">
                        <a:latin typeface="Cambria Math" panose="02040503050406030204" pitchFamily="18" charset="0"/>
                      </a:rPr>
                      <m:t>2</m:t>
                    </m:r>
                    <m:r>
                      <a:rPr lang="en-US" i="0" dirty="0">
                        <a:latin typeface="Cambria Math" panose="02040503050406030204" pitchFamily="18" charset="0"/>
                      </a:rPr>
                      <m:t>(</m:t>
                    </m:r>
                    <m:r>
                      <a:rPr lang="en-US" i="1" dirty="0">
                        <a:latin typeface="Cambria Math" panose="02040503050406030204" pitchFamily="18" charset="0"/>
                      </a:rPr>
                      <m:t>𝑔</m:t>
                    </m:r>
                    <m:r>
                      <a:rPr lang="en-US" i="0" dirty="0">
                        <a:latin typeface="Cambria Math" panose="02040503050406030204" pitchFamily="18" charset="0"/>
                      </a:rPr>
                      <m:t>)</m:t>
                    </m:r>
                  </m:oMath>
                </a14:m>
                <a:endParaRPr lang="en-US" dirty="0"/>
              </a:p>
              <a:p>
                <a:pPr marL="514350" indent="-514350">
                  <a:spcBef>
                    <a:spcPts val="0"/>
                  </a:spcBef>
                  <a:spcAft>
                    <a:spcPts val="3400"/>
                  </a:spcAft>
                  <a:buAutoNum type="alphaLcParenBoth"/>
                </a:pPr>
                <a:r>
                  <a:rPr lang="en-US" dirty="0"/>
                  <a:t>heating bromine vapor from </a:t>
                </a:r>
                <a14:m>
                  <m:oMath xmlns:m="http://schemas.openxmlformats.org/officeDocument/2006/math">
                    <m:r>
                      <a:rPr lang="en-US" i="0" dirty="0" smtClean="0">
                        <a:latin typeface="Cambria Math" panose="02040503050406030204" pitchFamily="18" charset="0"/>
                      </a:rPr>
                      <m:t>45°</m:t>
                    </m:r>
                    <m:r>
                      <m:rPr>
                        <m:sty m:val="p"/>
                      </m:rPr>
                      <a:rPr lang="en-US" i="0" dirty="0" smtClean="0">
                        <a:latin typeface="Cambria Math" panose="02040503050406030204" pitchFamily="18" charset="0"/>
                      </a:rPr>
                      <m:t>C</m:t>
                    </m:r>
                  </m:oMath>
                </a14:m>
                <a:r>
                  <a:rPr lang="en-US" dirty="0"/>
                  <a:t> to </a:t>
                </a:r>
                <a14:m>
                  <m:oMath xmlns:m="http://schemas.openxmlformats.org/officeDocument/2006/math">
                    <m:r>
                      <a:rPr lang="en-US" i="0" dirty="0" smtClean="0">
                        <a:latin typeface="Cambria Math" panose="02040503050406030204" pitchFamily="18" charset="0"/>
                      </a:rPr>
                      <m:t>80°</m:t>
                    </m:r>
                    <m:r>
                      <m:rPr>
                        <m:sty m:val="p"/>
                      </m:rPr>
                      <a:rPr lang="en-US" i="0" dirty="0" smtClean="0">
                        <a:latin typeface="Cambria Math" panose="02040503050406030204" pitchFamily="18" charset="0"/>
                      </a:rPr>
                      <m:t>C</m:t>
                    </m:r>
                  </m:oMath>
                </a14:m>
                <a:endParaRPr lang="en-US" dirty="0"/>
              </a:p>
              <a:p>
                <a:pPr marL="514350" indent="-514350">
                  <a:spcBef>
                    <a:spcPts val="0"/>
                  </a:spcBef>
                  <a:spcAft>
                    <a:spcPts val="3400"/>
                  </a:spcAft>
                  <a:buAutoNum type="alphaLcParenBoth"/>
                </a:pPr>
                <a:r>
                  <a:rPr lang="en-US" dirty="0"/>
                  <a:t>condensation of water vapor on a cold surface</a:t>
                </a:r>
              </a:p>
              <a:p>
                <a:pPr marL="514350" indent="-514350">
                  <a:spcBef>
                    <a:spcPts val="0"/>
                  </a:spcBef>
                  <a:spcAft>
                    <a:spcPts val="3400"/>
                  </a:spcAft>
                  <a:buAutoNum type="alphaLcParenBoth"/>
                </a:pPr>
                <a:r>
                  <a:rPr lang="en-US" dirty="0"/>
                  <a:t>reaction of </a:t>
                </a:r>
                <a14:m>
                  <m:oMath xmlns:m="http://schemas.openxmlformats.org/officeDocument/2006/math">
                    <m:r>
                      <m:rPr>
                        <m:sty m:val="p"/>
                      </m:rPr>
                      <a:rPr lang="en-US" i="0" dirty="0" smtClean="0">
                        <a:latin typeface="Cambria Math" panose="02040503050406030204" pitchFamily="18" charset="0"/>
                      </a:rPr>
                      <m:t>NH</m:t>
                    </m:r>
                    <m:r>
                      <a:rPr lang="en-US" i="0" baseline="-25000" dirty="0">
                        <a:latin typeface="Cambria Math" panose="02040503050406030204" pitchFamily="18" charset="0"/>
                      </a:rPr>
                      <m:t>3</m:t>
                    </m:r>
                    <m:r>
                      <a:rPr lang="en-US" i="0" dirty="0">
                        <a:latin typeface="Cambria Math" panose="02040503050406030204" pitchFamily="18" charset="0"/>
                      </a:rPr>
                      <m:t>(</m:t>
                    </m:r>
                    <m:r>
                      <a:rPr lang="en-US" i="1" dirty="0">
                        <a:latin typeface="Cambria Math" panose="02040503050406030204" pitchFamily="18" charset="0"/>
                      </a:rPr>
                      <m:t>𝑔</m:t>
                    </m:r>
                    <m:r>
                      <a:rPr lang="en-US" i="0" dirty="0">
                        <a:latin typeface="Cambria Math" panose="02040503050406030204" pitchFamily="18" charset="0"/>
                      </a:rPr>
                      <m:t>)</m:t>
                    </m:r>
                  </m:oMath>
                </a14:m>
                <a:r>
                  <a:rPr lang="en-US" dirty="0"/>
                  <a:t> and </a:t>
                </a:r>
                <a14:m>
                  <m:oMath xmlns:m="http://schemas.openxmlformats.org/officeDocument/2006/math">
                    <m:r>
                      <m:rPr>
                        <m:sty m:val="p"/>
                      </m:rPr>
                      <a:rPr lang="en-US" i="0" dirty="0" smtClean="0">
                        <a:latin typeface="Cambria Math" panose="02040503050406030204" pitchFamily="18" charset="0"/>
                      </a:rPr>
                      <m:t>HCl</m:t>
                    </m:r>
                    <m:r>
                      <a:rPr lang="en-US" i="1" dirty="0">
                        <a:latin typeface="Cambria Math" panose="02040503050406030204" pitchFamily="18" charset="0"/>
                      </a:rPr>
                      <m:t>(</m:t>
                    </m:r>
                    <m:r>
                      <a:rPr lang="en-US" i="1" dirty="0">
                        <a:latin typeface="Cambria Math" panose="02040503050406030204" pitchFamily="18" charset="0"/>
                      </a:rPr>
                      <m:t>𝑔</m:t>
                    </m:r>
                    <m:r>
                      <a:rPr lang="en-US" i="1" dirty="0">
                        <a:latin typeface="Cambria Math" panose="02040503050406030204" pitchFamily="18" charset="0"/>
                      </a:rPr>
                      <m:t>)</m:t>
                    </m:r>
                  </m:oMath>
                </a14:m>
                <a:r>
                  <a:rPr lang="en-US" dirty="0"/>
                  <a:t> to give </a:t>
                </a:r>
                <a14:m>
                  <m:oMath xmlns:m="http://schemas.openxmlformats.org/officeDocument/2006/math">
                    <m:r>
                      <m:rPr>
                        <m:sty m:val="p"/>
                      </m:rPr>
                      <a:rPr lang="en-US" i="0" dirty="0" smtClean="0">
                        <a:latin typeface="Cambria Math" panose="02040503050406030204" pitchFamily="18" charset="0"/>
                      </a:rPr>
                      <m:t>NH</m:t>
                    </m:r>
                    <m:r>
                      <a:rPr lang="en-US" i="0" baseline="-25000" dirty="0">
                        <a:latin typeface="Cambria Math" panose="02040503050406030204" pitchFamily="18" charset="0"/>
                      </a:rPr>
                      <m:t>4</m:t>
                    </m:r>
                    <m:r>
                      <m:rPr>
                        <m:sty m:val="p"/>
                      </m:rPr>
                      <a:rPr lang="en-US" i="0" dirty="0">
                        <a:latin typeface="Cambria Math" panose="02040503050406030204" pitchFamily="18" charset="0"/>
                      </a:rPr>
                      <m:t>Cl</m:t>
                    </m:r>
                    <m:r>
                      <a:rPr lang="en-US" i="1" dirty="0">
                        <a:latin typeface="Cambria Math" panose="02040503050406030204" pitchFamily="18" charset="0"/>
                      </a:rPr>
                      <m:t>(</m:t>
                    </m:r>
                    <m:r>
                      <a:rPr lang="en-US" i="1" dirty="0">
                        <a:latin typeface="Cambria Math" panose="02040503050406030204" pitchFamily="18" charset="0"/>
                      </a:rPr>
                      <m:t>𝑠</m:t>
                    </m:r>
                    <m:r>
                      <a:rPr lang="en-US" i="1" dirty="0">
                        <a:latin typeface="Cambria Math" panose="02040503050406030204" pitchFamily="18" charset="0"/>
                      </a:rPr>
                      <m:t>)</m:t>
                    </m:r>
                  </m:oMath>
                </a14:m>
                <a:endParaRPr lang="en-US" dirty="0"/>
              </a:p>
              <a:p>
                <a:pPr marL="514350" indent="-514350">
                  <a:spcBef>
                    <a:spcPts val="0"/>
                  </a:spcBef>
                  <a:spcAft>
                    <a:spcPts val="3400"/>
                  </a:spcAft>
                  <a:buAutoNum type="alphaLcParenBoth"/>
                </a:pPr>
                <a:r>
                  <a:rPr lang="en-US" dirty="0"/>
                  <a:t>dissolution of sugar in water.</a:t>
                </a:r>
              </a:p>
            </p:txBody>
          </p:sp>
        </mc:Choice>
        <mc:Fallback xmlns="">
          <p:sp>
            <p:nvSpPr>
              <p:cNvPr id="25" name="Text Placeholder 24"/>
              <p:cNvSpPr>
                <a:spLocks noGrp="1" noRot="1" noChangeAspect="1" noMove="1" noResize="1" noEditPoints="1" noAdjustHandles="1" noChangeArrowheads="1" noChangeShapeType="1" noTextEdit="1"/>
              </p:cNvSpPr>
              <p:nvPr>
                <p:ph type="body" sz="quarter" idx="22"/>
              </p:nvPr>
            </p:nvSpPr>
            <p:spPr>
              <a:xfrm>
                <a:off x="0" y="951807"/>
                <a:ext cx="9144000" cy="5372793"/>
              </a:xfrm>
              <a:blipFill>
                <a:blip r:embed="rId2"/>
                <a:stretch>
                  <a:fillRect l="-1400" t="-1361"/>
                </a:stretch>
              </a:blipFill>
            </p:spPr>
            <p:txBody>
              <a:bodyPr/>
              <a:lstStyle/>
              <a:p>
                <a:r>
                  <a:rPr lang="en-US">
                    <a:noFill/>
                  </a:rPr>
                  <a:t> </a:t>
                </a:r>
              </a:p>
            </p:txBody>
          </p:sp>
        </mc:Fallback>
      </mc:AlternateContent>
    </p:spTree>
    <p:extLst>
      <p:ext uri="{BB962C8B-B14F-4D97-AF65-F5344CB8AC3E}">
        <p14:creationId xmlns:p14="http://schemas.microsoft.com/office/powerpoint/2010/main" val="382996298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95250" y="228600"/>
            <a:ext cx="5619750" cy="609600"/>
          </a:xfrm>
        </p:spPr>
        <p:txBody>
          <a:bodyPr/>
          <a:lstStyle/>
          <a:p>
            <a:pPr algn="ctr">
              <a:tabLst>
                <a:tab pos="3314700" algn="l"/>
              </a:tabLst>
            </a:pPr>
            <a:r>
              <a:rPr lang="en-US" b="1" kern="0" dirty="0">
                <a:solidFill>
                  <a:srgbClr val="FFF799"/>
                </a:solidFill>
              </a:rPr>
              <a:t>SAMPLE PROBLEM	</a:t>
            </a:r>
            <a:r>
              <a:rPr lang="en-US" b="1" kern="0" dirty="0">
                <a:solidFill>
                  <a:schemeClr val="bg1"/>
                </a:solidFill>
              </a:rPr>
              <a:t>18.3	Setup</a:t>
            </a:r>
            <a:endParaRPr lang="en-US" dirty="0"/>
          </a:p>
        </p:txBody>
      </p:sp>
      <mc:AlternateContent xmlns:mc="http://schemas.openxmlformats.org/markup-compatibility/2006" xmlns:a14="http://schemas.microsoft.com/office/drawing/2010/main">
        <mc:Choice Requires="a14">
          <p:sp>
            <p:nvSpPr>
              <p:cNvPr id="25" name="Text Placeholder 24"/>
              <p:cNvSpPr>
                <a:spLocks noGrp="1"/>
              </p:cNvSpPr>
              <p:nvPr>
                <p:ph type="body" sz="quarter" idx="22"/>
              </p:nvPr>
            </p:nvSpPr>
            <p:spPr>
              <a:xfrm>
                <a:off x="0" y="914400"/>
                <a:ext cx="8915400" cy="4698742"/>
              </a:xfrm>
            </p:spPr>
            <p:txBody>
              <a:bodyPr/>
              <a:lstStyle/>
              <a:p>
                <a:pPr marL="514350" indent="-514350">
                  <a:spcBef>
                    <a:spcPts val="0"/>
                  </a:spcBef>
                  <a:buFontTx/>
                  <a:buAutoNum type="alphaLcParenBoth"/>
                </a:pPr>
                <a:r>
                  <a:rPr lang="en-US" dirty="0">
                    <a:solidFill>
                      <a:prstClr val="black"/>
                    </a:solidFill>
                  </a:rPr>
                  <a:t>decomposition of </a:t>
                </a:r>
                <a14:m>
                  <m:oMath xmlns:m="http://schemas.openxmlformats.org/officeDocument/2006/math">
                    <m:r>
                      <m:rPr>
                        <m:sty m:val="p"/>
                      </m:rPr>
                      <a:rPr lang="en-US" i="0" dirty="0" smtClean="0">
                        <a:solidFill>
                          <a:prstClr val="black"/>
                        </a:solidFill>
                        <a:latin typeface="Cambria Math" panose="02040503050406030204" pitchFamily="18" charset="0"/>
                      </a:rPr>
                      <m:t>CaCO</m:t>
                    </m:r>
                    <m:r>
                      <a:rPr lang="en-US" i="0" baseline="-25000" dirty="0">
                        <a:solidFill>
                          <a:prstClr val="black"/>
                        </a:solidFill>
                        <a:latin typeface="Cambria Math" panose="02040503050406030204" pitchFamily="18" charset="0"/>
                      </a:rPr>
                      <m:t>3</m:t>
                    </m:r>
                    <m:r>
                      <a:rPr lang="en-US" i="0" dirty="0">
                        <a:solidFill>
                          <a:prstClr val="black"/>
                        </a:solidFill>
                        <a:latin typeface="Cambria Math" panose="02040503050406030204" pitchFamily="18" charset="0"/>
                      </a:rPr>
                      <m:t>(</m:t>
                    </m:r>
                    <m:r>
                      <a:rPr lang="en-US" i="1" dirty="0">
                        <a:solidFill>
                          <a:prstClr val="black"/>
                        </a:solidFill>
                        <a:latin typeface="Cambria Math" panose="02040503050406030204" pitchFamily="18" charset="0"/>
                      </a:rPr>
                      <m:t>𝑠</m:t>
                    </m:r>
                    <m:r>
                      <a:rPr lang="en-US" i="0" dirty="0">
                        <a:solidFill>
                          <a:prstClr val="black"/>
                        </a:solidFill>
                        <a:latin typeface="Cambria Math" panose="02040503050406030204" pitchFamily="18" charset="0"/>
                      </a:rPr>
                      <m:t>)</m:t>
                    </m:r>
                  </m:oMath>
                </a14:m>
                <a:r>
                  <a:rPr lang="en-US" dirty="0">
                    <a:solidFill>
                      <a:prstClr val="black"/>
                    </a:solidFill>
                  </a:rPr>
                  <a:t> to give </a:t>
                </a:r>
                <a14:m>
                  <m:oMath xmlns:m="http://schemas.openxmlformats.org/officeDocument/2006/math">
                    <m:r>
                      <m:rPr>
                        <m:sty m:val="p"/>
                      </m:rPr>
                      <a:rPr lang="en-US" i="0" dirty="0" smtClean="0">
                        <a:solidFill>
                          <a:prstClr val="black"/>
                        </a:solidFill>
                        <a:latin typeface="Cambria Math" panose="02040503050406030204" pitchFamily="18" charset="0"/>
                      </a:rPr>
                      <m:t>CaO</m:t>
                    </m:r>
                    <m:r>
                      <a:rPr lang="en-US" i="0" dirty="0">
                        <a:solidFill>
                          <a:prstClr val="black"/>
                        </a:solidFill>
                        <a:latin typeface="Cambria Math" panose="02040503050406030204" pitchFamily="18" charset="0"/>
                      </a:rPr>
                      <m:t>(</m:t>
                    </m:r>
                    <m:r>
                      <a:rPr lang="en-US" i="1" dirty="0">
                        <a:solidFill>
                          <a:prstClr val="black"/>
                        </a:solidFill>
                        <a:latin typeface="Cambria Math" panose="02040503050406030204" pitchFamily="18" charset="0"/>
                      </a:rPr>
                      <m:t>𝑠</m:t>
                    </m:r>
                    <m:r>
                      <a:rPr lang="en-US" i="0" dirty="0">
                        <a:solidFill>
                          <a:prstClr val="black"/>
                        </a:solidFill>
                        <a:latin typeface="Cambria Math" panose="02040503050406030204" pitchFamily="18" charset="0"/>
                      </a:rPr>
                      <m:t>)</m:t>
                    </m:r>
                  </m:oMath>
                </a14:m>
                <a:r>
                  <a:rPr lang="en-US" dirty="0">
                    <a:solidFill>
                      <a:prstClr val="black"/>
                    </a:solidFill>
                  </a:rPr>
                  <a:t> and </a:t>
                </a:r>
                <a14:m>
                  <m:oMath xmlns:m="http://schemas.openxmlformats.org/officeDocument/2006/math">
                    <m:r>
                      <m:rPr>
                        <m:sty m:val="p"/>
                      </m:rPr>
                      <a:rPr lang="en-US" i="0" dirty="0" smtClean="0">
                        <a:solidFill>
                          <a:prstClr val="black"/>
                        </a:solidFill>
                        <a:latin typeface="Cambria Math" panose="02040503050406030204" pitchFamily="18" charset="0"/>
                      </a:rPr>
                      <m:t>CO</m:t>
                    </m:r>
                    <m:r>
                      <a:rPr lang="en-US" i="0" baseline="-25000" dirty="0">
                        <a:solidFill>
                          <a:prstClr val="black"/>
                        </a:solidFill>
                        <a:latin typeface="Cambria Math" panose="02040503050406030204" pitchFamily="18" charset="0"/>
                      </a:rPr>
                      <m:t>2</m:t>
                    </m:r>
                    <m:r>
                      <a:rPr lang="en-US" i="0" dirty="0">
                        <a:solidFill>
                          <a:prstClr val="black"/>
                        </a:solidFill>
                        <a:latin typeface="Cambria Math" panose="02040503050406030204" pitchFamily="18" charset="0"/>
                      </a:rPr>
                      <m:t>(</m:t>
                    </m:r>
                    <m:r>
                      <a:rPr lang="en-US" i="1" dirty="0">
                        <a:solidFill>
                          <a:prstClr val="black"/>
                        </a:solidFill>
                        <a:latin typeface="Cambria Math" panose="02040503050406030204" pitchFamily="18" charset="0"/>
                      </a:rPr>
                      <m:t>𝑔</m:t>
                    </m:r>
                    <m:r>
                      <a:rPr lang="en-US" i="0" dirty="0">
                        <a:solidFill>
                          <a:prstClr val="black"/>
                        </a:solidFill>
                        <a:latin typeface="Cambria Math" panose="02040503050406030204" pitchFamily="18" charset="0"/>
                      </a:rPr>
                      <m:t>)</m:t>
                    </m:r>
                  </m:oMath>
                </a14:m>
                <a:r>
                  <a:rPr lang="en-US" dirty="0">
                    <a:solidFill>
                      <a:prstClr val="black"/>
                    </a:solidFill>
                  </a:rPr>
                  <a:t> </a:t>
                </a:r>
              </a:p>
              <a:p>
                <a:pPr marL="514350" indent="-514350">
                  <a:spcBef>
                    <a:spcPts val="0"/>
                  </a:spcBef>
                  <a:buFontTx/>
                  <a:buAutoNum type="alphaLcParenBoth"/>
                </a:pPr>
                <a:r>
                  <a:rPr lang="en-US" dirty="0">
                    <a:solidFill>
                      <a:prstClr val="black"/>
                    </a:solidFill>
                  </a:rPr>
                  <a:t>heating bromine vapor from </a:t>
                </a:r>
                <a14:m>
                  <m:oMath xmlns:m="http://schemas.openxmlformats.org/officeDocument/2006/math">
                    <m:r>
                      <a:rPr lang="en-US" dirty="0">
                        <a:latin typeface="Cambria Math" panose="02040503050406030204" pitchFamily="18" charset="0"/>
                      </a:rPr>
                      <m:t>45°</m:t>
                    </m:r>
                    <m:r>
                      <m:rPr>
                        <m:sty m:val="p"/>
                      </m:rPr>
                      <a:rPr lang="en-US" dirty="0">
                        <a:latin typeface="Cambria Math" panose="02040503050406030204" pitchFamily="18" charset="0"/>
                      </a:rPr>
                      <m:t>C</m:t>
                    </m:r>
                  </m:oMath>
                </a14:m>
                <a:r>
                  <a:rPr lang="en-US" dirty="0">
                    <a:solidFill>
                      <a:prstClr val="black"/>
                    </a:solidFill>
                  </a:rPr>
                  <a:t> to </a:t>
                </a:r>
                <a14:m>
                  <m:oMath xmlns:m="http://schemas.openxmlformats.org/officeDocument/2006/math">
                    <m:r>
                      <a:rPr lang="en-US" dirty="0">
                        <a:latin typeface="Cambria Math" panose="02040503050406030204" pitchFamily="18" charset="0"/>
                      </a:rPr>
                      <m:t>80°</m:t>
                    </m:r>
                    <m:r>
                      <m:rPr>
                        <m:sty m:val="p"/>
                      </m:rPr>
                      <a:rPr lang="en-US" dirty="0">
                        <a:latin typeface="Cambria Math" panose="02040503050406030204" pitchFamily="18" charset="0"/>
                      </a:rPr>
                      <m:t>C</m:t>
                    </m:r>
                  </m:oMath>
                </a14:m>
                <a:r>
                  <a:rPr lang="en-US" dirty="0">
                    <a:solidFill>
                      <a:prstClr val="black"/>
                    </a:solidFill>
                  </a:rPr>
                  <a:t> </a:t>
                </a:r>
              </a:p>
              <a:p>
                <a:pPr marL="514350" indent="-514350">
                  <a:spcBef>
                    <a:spcPts val="0"/>
                  </a:spcBef>
                  <a:buFontTx/>
                  <a:buAutoNum type="alphaLcParenBoth"/>
                </a:pPr>
                <a:r>
                  <a:rPr lang="en-US" dirty="0">
                    <a:solidFill>
                      <a:prstClr val="black"/>
                    </a:solidFill>
                  </a:rPr>
                  <a:t>condensation of water vapor on a cold surface </a:t>
                </a:r>
              </a:p>
              <a:p>
                <a:pPr marL="514350" indent="-514350">
                  <a:spcBef>
                    <a:spcPts val="0"/>
                  </a:spcBef>
                  <a:buFontTx/>
                  <a:buAutoNum type="alphaLcParenBoth"/>
                </a:pPr>
                <a:r>
                  <a:rPr lang="en-US" dirty="0">
                    <a:solidFill>
                      <a:prstClr val="black"/>
                    </a:solidFill>
                  </a:rPr>
                  <a:t>reaction of </a:t>
                </a:r>
                <a14:m>
                  <m:oMath xmlns:m="http://schemas.openxmlformats.org/officeDocument/2006/math">
                    <m:r>
                      <m:rPr>
                        <m:sty m:val="p"/>
                      </m:rPr>
                      <a:rPr lang="en-US" i="0" dirty="0" smtClean="0">
                        <a:solidFill>
                          <a:prstClr val="black"/>
                        </a:solidFill>
                        <a:latin typeface="Cambria Math" panose="02040503050406030204" pitchFamily="18" charset="0"/>
                      </a:rPr>
                      <m:t>NH</m:t>
                    </m:r>
                    <m:r>
                      <a:rPr lang="en-US" i="0" baseline="-25000" dirty="0">
                        <a:solidFill>
                          <a:prstClr val="black"/>
                        </a:solidFill>
                        <a:latin typeface="Cambria Math" panose="02040503050406030204" pitchFamily="18" charset="0"/>
                      </a:rPr>
                      <m:t>3</m:t>
                    </m:r>
                    <m:r>
                      <a:rPr lang="en-US" i="0" dirty="0">
                        <a:solidFill>
                          <a:prstClr val="black"/>
                        </a:solidFill>
                        <a:latin typeface="Cambria Math" panose="02040503050406030204" pitchFamily="18" charset="0"/>
                      </a:rPr>
                      <m:t>(</m:t>
                    </m:r>
                    <m:r>
                      <a:rPr lang="en-US" i="1" dirty="0">
                        <a:solidFill>
                          <a:prstClr val="black"/>
                        </a:solidFill>
                        <a:latin typeface="Cambria Math" panose="02040503050406030204" pitchFamily="18" charset="0"/>
                      </a:rPr>
                      <m:t>𝑔</m:t>
                    </m:r>
                    <m:r>
                      <a:rPr lang="en-US" i="0" dirty="0">
                        <a:solidFill>
                          <a:prstClr val="black"/>
                        </a:solidFill>
                        <a:latin typeface="Cambria Math" panose="02040503050406030204" pitchFamily="18" charset="0"/>
                      </a:rPr>
                      <m:t>)</m:t>
                    </m:r>
                  </m:oMath>
                </a14:m>
                <a:r>
                  <a:rPr lang="en-US" dirty="0">
                    <a:solidFill>
                      <a:prstClr val="black"/>
                    </a:solidFill>
                  </a:rPr>
                  <a:t> and </a:t>
                </a:r>
                <a14:m>
                  <m:oMath xmlns:m="http://schemas.openxmlformats.org/officeDocument/2006/math">
                    <m:r>
                      <m:rPr>
                        <m:sty m:val="p"/>
                      </m:rPr>
                      <a:rPr lang="en-US" i="0" dirty="0" smtClean="0">
                        <a:solidFill>
                          <a:prstClr val="black"/>
                        </a:solidFill>
                        <a:latin typeface="Cambria Math" panose="02040503050406030204" pitchFamily="18" charset="0"/>
                      </a:rPr>
                      <m:t>HCl</m:t>
                    </m:r>
                    <m:r>
                      <a:rPr lang="en-US" i="0" dirty="0">
                        <a:solidFill>
                          <a:prstClr val="black"/>
                        </a:solidFill>
                        <a:latin typeface="Cambria Math" panose="02040503050406030204" pitchFamily="18" charset="0"/>
                      </a:rPr>
                      <m:t>(</m:t>
                    </m:r>
                    <m:r>
                      <a:rPr lang="en-US" i="1" dirty="0">
                        <a:solidFill>
                          <a:prstClr val="black"/>
                        </a:solidFill>
                        <a:latin typeface="Cambria Math" panose="02040503050406030204" pitchFamily="18" charset="0"/>
                      </a:rPr>
                      <m:t>𝑔</m:t>
                    </m:r>
                    <m:r>
                      <a:rPr lang="en-US" i="0" dirty="0">
                        <a:solidFill>
                          <a:prstClr val="black"/>
                        </a:solidFill>
                        <a:latin typeface="Cambria Math" panose="02040503050406030204" pitchFamily="18" charset="0"/>
                      </a:rPr>
                      <m:t>)</m:t>
                    </m:r>
                  </m:oMath>
                </a14:m>
                <a:r>
                  <a:rPr lang="en-US" dirty="0">
                    <a:solidFill>
                      <a:prstClr val="black"/>
                    </a:solidFill>
                  </a:rPr>
                  <a:t> to give </a:t>
                </a:r>
                <a14:m>
                  <m:oMath xmlns:m="http://schemas.openxmlformats.org/officeDocument/2006/math">
                    <m:r>
                      <m:rPr>
                        <m:sty m:val="p"/>
                      </m:rPr>
                      <a:rPr lang="en-US" i="0" dirty="0" smtClean="0">
                        <a:solidFill>
                          <a:prstClr val="black"/>
                        </a:solidFill>
                        <a:latin typeface="Cambria Math" panose="02040503050406030204" pitchFamily="18" charset="0"/>
                      </a:rPr>
                      <m:t>NH</m:t>
                    </m:r>
                    <m:r>
                      <a:rPr lang="en-US" i="0" baseline="-25000" dirty="0">
                        <a:solidFill>
                          <a:prstClr val="black"/>
                        </a:solidFill>
                        <a:latin typeface="Cambria Math" panose="02040503050406030204" pitchFamily="18" charset="0"/>
                      </a:rPr>
                      <m:t>4</m:t>
                    </m:r>
                    <m:r>
                      <m:rPr>
                        <m:sty m:val="p"/>
                      </m:rPr>
                      <a:rPr lang="en-US" i="0" dirty="0">
                        <a:solidFill>
                          <a:prstClr val="black"/>
                        </a:solidFill>
                        <a:latin typeface="Cambria Math" panose="02040503050406030204" pitchFamily="18" charset="0"/>
                      </a:rPr>
                      <m:t>Cl</m:t>
                    </m:r>
                    <m:r>
                      <a:rPr lang="en-US" i="0" dirty="0">
                        <a:solidFill>
                          <a:prstClr val="black"/>
                        </a:solidFill>
                        <a:latin typeface="Cambria Math" panose="02040503050406030204" pitchFamily="18" charset="0"/>
                      </a:rPr>
                      <m:t>(</m:t>
                    </m:r>
                    <m:r>
                      <a:rPr lang="en-US" i="1" dirty="0">
                        <a:solidFill>
                          <a:prstClr val="black"/>
                        </a:solidFill>
                        <a:latin typeface="Cambria Math" panose="02040503050406030204" pitchFamily="18" charset="0"/>
                      </a:rPr>
                      <m:t>𝑠</m:t>
                    </m:r>
                    <m:r>
                      <a:rPr lang="en-US" i="0" dirty="0">
                        <a:solidFill>
                          <a:prstClr val="black"/>
                        </a:solidFill>
                        <a:latin typeface="Cambria Math" panose="02040503050406030204" pitchFamily="18" charset="0"/>
                      </a:rPr>
                      <m:t>)</m:t>
                    </m:r>
                  </m:oMath>
                </a14:m>
                <a:r>
                  <a:rPr lang="en-US" dirty="0">
                    <a:solidFill>
                      <a:prstClr val="black"/>
                    </a:solidFill>
                  </a:rPr>
                  <a:t> </a:t>
                </a:r>
              </a:p>
              <a:p>
                <a:pPr marL="514350" indent="-514350">
                  <a:spcBef>
                    <a:spcPts val="0"/>
                  </a:spcBef>
                  <a:spcAft>
                    <a:spcPts val="2500"/>
                  </a:spcAft>
                  <a:buFontTx/>
                  <a:buAutoNum type="alphaLcParenBoth"/>
                </a:pPr>
                <a:r>
                  <a:rPr lang="en-US" dirty="0">
                    <a:solidFill>
                      <a:prstClr val="black"/>
                    </a:solidFill>
                  </a:rPr>
                  <a:t>dissolution of sugar in water.</a:t>
                </a:r>
              </a:p>
              <a:p>
                <a:r>
                  <a:rPr lang="en-US" b="1" dirty="0">
                    <a:solidFill>
                      <a:srgbClr val="43638E"/>
                    </a:solidFill>
                  </a:rPr>
                  <a:t>Setup</a:t>
                </a:r>
              </a:p>
              <a:p>
                <a:pPr>
                  <a:spcBef>
                    <a:spcPts val="0"/>
                  </a:spcBef>
                </a:pPr>
                <a:r>
                  <a:rPr lang="en-US" dirty="0"/>
                  <a:t>Increases in entropy generally accompany solid-to-liquid, liquid-to-gas, and solid-to-gas transitions; the dissolving of one substance in another; a temperature increase; and reactions that increase the net number of moles of gas. </a:t>
                </a:r>
                <a:endParaRPr lang="en-US" dirty="0">
                  <a:solidFill>
                    <a:prstClr val="black"/>
                  </a:solidFill>
                </a:endParaRPr>
              </a:p>
            </p:txBody>
          </p:sp>
        </mc:Choice>
        <mc:Fallback xmlns="">
          <p:sp>
            <p:nvSpPr>
              <p:cNvPr id="25" name="Text Placeholder 24"/>
              <p:cNvSpPr>
                <a:spLocks noGrp="1" noRot="1" noChangeAspect="1" noMove="1" noResize="1" noEditPoints="1" noAdjustHandles="1" noChangeArrowheads="1" noChangeShapeType="1" noTextEdit="1"/>
              </p:cNvSpPr>
              <p:nvPr>
                <p:ph type="body" sz="quarter" idx="22"/>
              </p:nvPr>
            </p:nvSpPr>
            <p:spPr>
              <a:xfrm>
                <a:off x="0" y="914400"/>
                <a:ext cx="8915400" cy="4698742"/>
              </a:xfrm>
              <a:blipFill>
                <a:blip r:embed="rId2"/>
                <a:stretch>
                  <a:fillRect l="-1435" t="-1427" b="-5058"/>
                </a:stretch>
              </a:blipFill>
            </p:spPr>
            <p:txBody>
              <a:bodyPr/>
              <a:lstStyle/>
              <a:p>
                <a:r>
                  <a:rPr lang="en-US">
                    <a:noFill/>
                  </a:rPr>
                  <a:t> </a:t>
                </a:r>
              </a:p>
            </p:txBody>
          </p:sp>
        </mc:Fallback>
      </mc:AlternateContent>
    </p:spTree>
    <p:extLst>
      <p:ext uri="{BB962C8B-B14F-4D97-AF65-F5344CB8AC3E}">
        <p14:creationId xmlns:p14="http://schemas.microsoft.com/office/powerpoint/2010/main" val="273475646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0" y="228600"/>
            <a:ext cx="6153150" cy="533400"/>
          </a:xfrm>
        </p:spPr>
        <p:txBody>
          <a:bodyPr/>
          <a:lstStyle/>
          <a:p>
            <a:pPr algn="ctr">
              <a:tabLst>
                <a:tab pos="3314700" algn="l"/>
                <a:tab pos="3486150" algn="l"/>
              </a:tabLst>
            </a:pPr>
            <a:r>
              <a:rPr lang="en-US" b="1" kern="0" dirty="0">
                <a:solidFill>
                  <a:srgbClr val="FFF799"/>
                </a:solidFill>
              </a:rPr>
              <a:t>SAMPLE PROBLEM	</a:t>
            </a:r>
            <a:r>
              <a:rPr lang="en-US" b="1" kern="0" dirty="0">
                <a:solidFill>
                  <a:schemeClr val="bg1"/>
                </a:solidFill>
              </a:rPr>
              <a:t>18.3	Solution</a:t>
            </a:r>
            <a:endParaRPr lang="en-US" dirty="0"/>
          </a:p>
        </p:txBody>
      </p:sp>
      <mc:AlternateContent xmlns:mc="http://schemas.openxmlformats.org/markup-compatibility/2006" xmlns:a14="http://schemas.microsoft.com/office/drawing/2010/main">
        <mc:Choice Requires="a14">
          <p:sp>
            <p:nvSpPr>
              <p:cNvPr id="25" name="Text Placeholder 24"/>
              <p:cNvSpPr>
                <a:spLocks noGrp="1"/>
              </p:cNvSpPr>
              <p:nvPr>
                <p:ph type="body" sz="quarter" idx="22"/>
              </p:nvPr>
            </p:nvSpPr>
            <p:spPr>
              <a:xfrm>
                <a:off x="0" y="944582"/>
                <a:ext cx="9067800" cy="4084618"/>
              </a:xfrm>
            </p:spPr>
            <p:txBody>
              <a:bodyPr/>
              <a:lstStyle/>
              <a:p>
                <a:pPr marL="514350" indent="-514350">
                  <a:spcBef>
                    <a:spcPts val="0"/>
                  </a:spcBef>
                  <a:buFontTx/>
                  <a:buAutoNum type="alphaLcParenBoth"/>
                </a:pPr>
                <a:r>
                  <a:rPr lang="en-US" dirty="0">
                    <a:solidFill>
                      <a:prstClr val="black"/>
                    </a:solidFill>
                  </a:rPr>
                  <a:t>decomposition of </a:t>
                </a:r>
                <a14:m>
                  <m:oMath xmlns:m="http://schemas.openxmlformats.org/officeDocument/2006/math">
                    <m:r>
                      <m:rPr>
                        <m:sty m:val="p"/>
                      </m:rPr>
                      <a:rPr lang="en-US" dirty="0">
                        <a:solidFill>
                          <a:prstClr val="black"/>
                        </a:solidFill>
                        <a:latin typeface="Cambria Math" panose="02040503050406030204" pitchFamily="18" charset="0"/>
                      </a:rPr>
                      <m:t>CaCO</m:t>
                    </m:r>
                    <m:r>
                      <a:rPr lang="en-US" baseline="-25000" dirty="0">
                        <a:solidFill>
                          <a:prstClr val="black"/>
                        </a:solidFill>
                        <a:latin typeface="Cambria Math" panose="02040503050406030204" pitchFamily="18" charset="0"/>
                      </a:rPr>
                      <m:t>3</m:t>
                    </m:r>
                    <m:r>
                      <a:rPr lang="en-US" dirty="0">
                        <a:solidFill>
                          <a:prstClr val="black"/>
                        </a:solidFill>
                        <a:latin typeface="Cambria Math" panose="02040503050406030204" pitchFamily="18" charset="0"/>
                      </a:rPr>
                      <m:t>(</m:t>
                    </m:r>
                    <m:r>
                      <a:rPr lang="en-US" i="1" dirty="0">
                        <a:solidFill>
                          <a:prstClr val="black"/>
                        </a:solidFill>
                        <a:latin typeface="Cambria Math" panose="02040503050406030204" pitchFamily="18" charset="0"/>
                      </a:rPr>
                      <m:t>𝑠</m:t>
                    </m:r>
                    <m:r>
                      <a:rPr lang="en-US" dirty="0">
                        <a:solidFill>
                          <a:prstClr val="black"/>
                        </a:solidFill>
                        <a:latin typeface="Cambria Math" panose="02040503050406030204" pitchFamily="18" charset="0"/>
                      </a:rPr>
                      <m:t>)</m:t>
                    </m:r>
                  </m:oMath>
                </a14:m>
                <a:r>
                  <a:rPr lang="en-US" dirty="0">
                    <a:solidFill>
                      <a:prstClr val="black"/>
                    </a:solidFill>
                  </a:rPr>
                  <a:t> to give </a:t>
                </a:r>
                <a14:m>
                  <m:oMath xmlns:m="http://schemas.openxmlformats.org/officeDocument/2006/math">
                    <m:r>
                      <m:rPr>
                        <m:sty m:val="p"/>
                      </m:rPr>
                      <a:rPr lang="en-US" dirty="0">
                        <a:solidFill>
                          <a:prstClr val="black"/>
                        </a:solidFill>
                        <a:latin typeface="Cambria Math" panose="02040503050406030204" pitchFamily="18" charset="0"/>
                      </a:rPr>
                      <m:t>CaO</m:t>
                    </m:r>
                    <m:r>
                      <a:rPr lang="en-US" dirty="0">
                        <a:solidFill>
                          <a:prstClr val="black"/>
                        </a:solidFill>
                        <a:latin typeface="Cambria Math" panose="02040503050406030204" pitchFamily="18" charset="0"/>
                      </a:rPr>
                      <m:t>(</m:t>
                    </m:r>
                    <m:r>
                      <a:rPr lang="en-US" i="1" dirty="0">
                        <a:solidFill>
                          <a:prstClr val="black"/>
                        </a:solidFill>
                        <a:latin typeface="Cambria Math" panose="02040503050406030204" pitchFamily="18" charset="0"/>
                      </a:rPr>
                      <m:t>𝑠</m:t>
                    </m:r>
                    <m:r>
                      <a:rPr lang="en-US" dirty="0">
                        <a:solidFill>
                          <a:prstClr val="black"/>
                        </a:solidFill>
                        <a:latin typeface="Cambria Math" panose="02040503050406030204" pitchFamily="18" charset="0"/>
                      </a:rPr>
                      <m:t>)</m:t>
                    </m:r>
                  </m:oMath>
                </a14:m>
                <a:r>
                  <a:rPr lang="en-US" dirty="0">
                    <a:solidFill>
                      <a:prstClr val="black"/>
                    </a:solidFill>
                  </a:rPr>
                  <a:t> and </a:t>
                </a:r>
                <a14:m>
                  <m:oMath xmlns:m="http://schemas.openxmlformats.org/officeDocument/2006/math">
                    <m:r>
                      <m:rPr>
                        <m:sty m:val="p"/>
                      </m:rPr>
                      <a:rPr lang="en-US" dirty="0">
                        <a:solidFill>
                          <a:prstClr val="black"/>
                        </a:solidFill>
                        <a:latin typeface="Cambria Math" panose="02040503050406030204" pitchFamily="18" charset="0"/>
                      </a:rPr>
                      <m:t>CO</m:t>
                    </m:r>
                    <m:r>
                      <a:rPr lang="en-US" baseline="-25000" dirty="0">
                        <a:solidFill>
                          <a:prstClr val="black"/>
                        </a:solidFill>
                        <a:latin typeface="Cambria Math" panose="02040503050406030204" pitchFamily="18" charset="0"/>
                      </a:rPr>
                      <m:t>2</m:t>
                    </m:r>
                    <m:r>
                      <a:rPr lang="en-US" dirty="0">
                        <a:solidFill>
                          <a:prstClr val="black"/>
                        </a:solidFill>
                        <a:latin typeface="Cambria Math" panose="02040503050406030204" pitchFamily="18" charset="0"/>
                      </a:rPr>
                      <m:t>(</m:t>
                    </m:r>
                    <m:r>
                      <a:rPr lang="en-US" i="1" dirty="0">
                        <a:solidFill>
                          <a:prstClr val="black"/>
                        </a:solidFill>
                        <a:latin typeface="Cambria Math" panose="02040503050406030204" pitchFamily="18" charset="0"/>
                      </a:rPr>
                      <m:t>𝑔</m:t>
                    </m:r>
                    <m:r>
                      <a:rPr lang="en-US" dirty="0">
                        <a:solidFill>
                          <a:prstClr val="black"/>
                        </a:solidFill>
                        <a:latin typeface="Cambria Math" panose="02040503050406030204" pitchFamily="18" charset="0"/>
                      </a:rPr>
                      <m:t>)</m:t>
                    </m:r>
                  </m:oMath>
                </a14:m>
                <a:endParaRPr lang="en-US" dirty="0">
                  <a:solidFill>
                    <a:prstClr val="black"/>
                  </a:solidFill>
                </a:endParaRPr>
              </a:p>
              <a:p>
                <a:pPr marL="514350" indent="-514350">
                  <a:spcBef>
                    <a:spcPts val="0"/>
                  </a:spcBef>
                  <a:buFontTx/>
                  <a:buAutoNum type="alphaLcParenBoth"/>
                </a:pPr>
                <a:r>
                  <a:rPr lang="en-US" dirty="0">
                    <a:solidFill>
                      <a:prstClr val="black"/>
                    </a:solidFill>
                  </a:rPr>
                  <a:t>heating bromine vapor from </a:t>
                </a:r>
                <a14:m>
                  <m:oMath xmlns:m="http://schemas.openxmlformats.org/officeDocument/2006/math">
                    <m:r>
                      <a:rPr lang="en-US" dirty="0">
                        <a:latin typeface="Cambria Math" panose="02040503050406030204" pitchFamily="18" charset="0"/>
                      </a:rPr>
                      <m:t>45°</m:t>
                    </m:r>
                    <m:r>
                      <m:rPr>
                        <m:sty m:val="p"/>
                      </m:rPr>
                      <a:rPr lang="en-US" dirty="0">
                        <a:latin typeface="Cambria Math" panose="02040503050406030204" pitchFamily="18" charset="0"/>
                      </a:rPr>
                      <m:t>C</m:t>
                    </m:r>
                  </m:oMath>
                </a14:m>
                <a:r>
                  <a:rPr lang="en-US" dirty="0">
                    <a:solidFill>
                      <a:prstClr val="black"/>
                    </a:solidFill>
                  </a:rPr>
                  <a:t> to </a:t>
                </a:r>
                <a14:m>
                  <m:oMath xmlns:m="http://schemas.openxmlformats.org/officeDocument/2006/math">
                    <m:r>
                      <a:rPr lang="en-US" dirty="0">
                        <a:latin typeface="Cambria Math" panose="02040503050406030204" pitchFamily="18" charset="0"/>
                      </a:rPr>
                      <m:t>80°</m:t>
                    </m:r>
                    <m:r>
                      <m:rPr>
                        <m:sty m:val="p"/>
                      </m:rPr>
                      <a:rPr lang="en-US" dirty="0">
                        <a:latin typeface="Cambria Math" panose="02040503050406030204" pitchFamily="18" charset="0"/>
                      </a:rPr>
                      <m:t>C</m:t>
                    </m:r>
                  </m:oMath>
                </a14:m>
                <a:r>
                  <a:rPr lang="en-US" dirty="0">
                    <a:solidFill>
                      <a:prstClr val="black"/>
                    </a:solidFill>
                  </a:rPr>
                  <a:t> </a:t>
                </a:r>
              </a:p>
              <a:p>
                <a:pPr marL="514350" indent="-514350">
                  <a:spcBef>
                    <a:spcPts val="0"/>
                  </a:spcBef>
                  <a:buFontTx/>
                  <a:buAutoNum type="alphaLcParenBoth"/>
                </a:pPr>
                <a:r>
                  <a:rPr lang="en-US" dirty="0">
                    <a:solidFill>
                      <a:prstClr val="black"/>
                    </a:solidFill>
                  </a:rPr>
                  <a:t>condensation of water vapor on a cold surface </a:t>
                </a:r>
              </a:p>
              <a:p>
                <a:pPr marL="514350" indent="-514350">
                  <a:spcBef>
                    <a:spcPts val="0"/>
                  </a:spcBef>
                  <a:buFontTx/>
                  <a:buAutoNum type="alphaLcParenBoth"/>
                </a:pPr>
                <a:r>
                  <a:rPr lang="en-US" dirty="0">
                    <a:solidFill>
                      <a:prstClr val="black"/>
                    </a:solidFill>
                  </a:rPr>
                  <a:t>reaction of </a:t>
                </a:r>
                <a14:m>
                  <m:oMath xmlns:m="http://schemas.openxmlformats.org/officeDocument/2006/math">
                    <m:r>
                      <m:rPr>
                        <m:sty m:val="p"/>
                      </m:rPr>
                      <a:rPr lang="en-US" dirty="0">
                        <a:solidFill>
                          <a:prstClr val="black"/>
                        </a:solidFill>
                        <a:latin typeface="Cambria Math" panose="02040503050406030204" pitchFamily="18" charset="0"/>
                      </a:rPr>
                      <m:t>NH</m:t>
                    </m:r>
                    <m:r>
                      <a:rPr lang="en-US" baseline="-25000" dirty="0">
                        <a:solidFill>
                          <a:prstClr val="black"/>
                        </a:solidFill>
                        <a:latin typeface="Cambria Math" panose="02040503050406030204" pitchFamily="18" charset="0"/>
                      </a:rPr>
                      <m:t>3</m:t>
                    </m:r>
                    <m:r>
                      <a:rPr lang="en-US" dirty="0">
                        <a:solidFill>
                          <a:prstClr val="black"/>
                        </a:solidFill>
                        <a:latin typeface="Cambria Math" panose="02040503050406030204" pitchFamily="18" charset="0"/>
                      </a:rPr>
                      <m:t>(</m:t>
                    </m:r>
                    <m:r>
                      <a:rPr lang="en-US" i="1" dirty="0">
                        <a:solidFill>
                          <a:prstClr val="black"/>
                        </a:solidFill>
                        <a:latin typeface="Cambria Math" panose="02040503050406030204" pitchFamily="18" charset="0"/>
                      </a:rPr>
                      <m:t>𝑔</m:t>
                    </m:r>
                    <m:r>
                      <a:rPr lang="en-US" dirty="0">
                        <a:solidFill>
                          <a:prstClr val="black"/>
                        </a:solidFill>
                        <a:latin typeface="Cambria Math" panose="02040503050406030204" pitchFamily="18" charset="0"/>
                      </a:rPr>
                      <m:t>)</m:t>
                    </m:r>
                  </m:oMath>
                </a14:m>
                <a:r>
                  <a:rPr lang="en-US" dirty="0">
                    <a:solidFill>
                      <a:prstClr val="black"/>
                    </a:solidFill>
                  </a:rPr>
                  <a:t> and </a:t>
                </a:r>
                <a14:m>
                  <m:oMath xmlns:m="http://schemas.openxmlformats.org/officeDocument/2006/math">
                    <m:r>
                      <m:rPr>
                        <m:sty m:val="p"/>
                      </m:rPr>
                      <a:rPr lang="en-US" dirty="0">
                        <a:solidFill>
                          <a:prstClr val="black"/>
                        </a:solidFill>
                        <a:latin typeface="Cambria Math" panose="02040503050406030204" pitchFamily="18" charset="0"/>
                      </a:rPr>
                      <m:t>HCl</m:t>
                    </m:r>
                    <m:r>
                      <a:rPr lang="en-US" dirty="0">
                        <a:solidFill>
                          <a:prstClr val="black"/>
                        </a:solidFill>
                        <a:latin typeface="Cambria Math" panose="02040503050406030204" pitchFamily="18" charset="0"/>
                      </a:rPr>
                      <m:t>(</m:t>
                    </m:r>
                    <m:r>
                      <a:rPr lang="en-US" i="1" dirty="0">
                        <a:solidFill>
                          <a:prstClr val="black"/>
                        </a:solidFill>
                        <a:latin typeface="Cambria Math" panose="02040503050406030204" pitchFamily="18" charset="0"/>
                      </a:rPr>
                      <m:t>𝑔</m:t>
                    </m:r>
                    <m:r>
                      <a:rPr lang="en-US" dirty="0">
                        <a:solidFill>
                          <a:prstClr val="black"/>
                        </a:solidFill>
                        <a:latin typeface="Cambria Math" panose="02040503050406030204" pitchFamily="18" charset="0"/>
                      </a:rPr>
                      <m:t>)</m:t>
                    </m:r>
                  </m:oMath>
                </a14:m>
                <a:r>
                  <a:rPr lang="en-US" dirty="0">
                    <a:solidFill>
                      <a:prstClr val="black"/>
                    </a:solidFill>
                  </a:rPr>
                  <a:t> to give </a:t>
                </a:r>
                <a14:m>
                  <m:oMath xmlns:m="http://schemas.openxmlformats.org/officeDocument/2006/math">
                    <m:r>
                      <m:rPr>
                        <m:sty m:val="p"/>
                      </m:rPr>
                      <a:rPr lang="en-US" dirty="0">
                        <a:solidFill>
                          <a:prstClr val="black"/>
                        </a:solidFill>
                        <a:latin typeface="Cambria Math" panose="02040503050406030204" pitchFamily="18" charset="0"/>
                      </a:rPr>
                      <m:t>NH</m:t>
                    </m:r>
                    <m:r>
                      <a:rPr lang="en-US" baseline="-25000" dirty="0">
                        <a:solidFill>
                          <a:prstClr val="black"/>
                        </a:solidFill>
                        <a:latin typeface="Cambria Math" panose="02040503050406030204" pitchFamily="18" charset="0"/>
                      </a:rPr>
                      <m:t>4</m:t>
                    </m:r>
                    <m:r>
                      <m:rPr>
                        <m:sty m:val="p"/>
                      </m:rPr>
                      <a:rPr lang="en-US" dirty="0">
                        <a:solidFill>
                          <a:prstClr val="black"/>
                        </a:solidFill>
                        <a:latin typeface="Cambria Math" panose="02040503050406030204" pitchFamily="18" charset="0"/>
                      </a:rPr>
                      <m:t>Cl</m:t>
                    </m:r>
                    <m:r>
                      <a:rPr lang="en-US" dirty="0">
                        <a:solidFill>
                          <a:prstClr val="black"/>
                        </a:solidFill>
                        <a:latin typeface="Cambria Math" panose="02040503050406030204" pitchFamily="18" charset="0"/>
                      </a:rPr>
                      <m:t>(</m:t>
                    </m:r>
                    <m:r>
                      <a:rPr lang="en-US" i="1" dirty="0">
                        <a:solidFill>
                          <a:prstClr val="black"/>
                        </a:solidFill>
                        <a:latin typeface="Cambria Math" panose="02040503050406030204" pitchFamily="18" charset="0"/>
                      </a:rPr>
                      <m:t>𝑠</m:t>
                    </m:r>
                    <m:r>
                      <a:rPr lang="en-US" dirty="0">
                        <a:solidFill>
                          <a:prstClr val="black"/>
                        </a:solidFill>
                        <a:latin typeface="Cambria Math" panose="02040503050406030204" pitchFamily="18" charset="0"/>
                      </a:rPr>
                      <m:t>)</m:t>
                    </m:r>
                  </m:oMath>
                </a14:m>
                <a:r>
                  <a:rPr lang="en-US" dirty="0">
                    <a:solidFill>
                      <a:prstClr val="black"/>
                    </a:solidFill>
                  </a:rPr>
                  <a:t> </a:t>
                </a:r>
              </a:p>
              <a:p>
                <a:pPr marL="514350" indent="-514350">
                  <a:spcBef>
                    <a:spcPts val="0"/>
                  </a:spcBef>
                  <a:spcAft>
                    <a:spcPts val="2500"/>
                  </a:spcAft>
                  <a:buFontTx/>
                  <a:buAutoNum type="alphaLcParenBoth"/>
                </a:pPr>
                <a:r>
                  <a:rPr lang="en-US" dirty="0">
                    <a:solidFill>
                      <a:prstClr val="black"/>
                    </a:solidFill>
                  </a:rPr>
                  <a:t>dissolution of sugar in water. </a:t>
                </a:r>
              </a:p>
              <a:p>
                <a:r>
                  <a:rPr lang="en-US" b="1" dirty="0">
                    <a:solidFill>
                      <a:srgbClr val="43638E"/>
                    </a:solidFill>
                  </a:rPr>
                  <a:t>Solution</a:t>
                </a:r>
              </a:p>
              <a:p>
                <a:pPr>
                  <a:spcBef>
                    <a:spcPts val="0"/>
                  </a:spcBef>
                </a:pPr>
                <a:r>
                  <a:rPr lang="en-US" dirty="0"/>
                  <a:t>(a) positive, (b) positive, (c) negative, (d) negative, and (e) positive. </a:t>
                </a:r>
                <a:endParaRPr lang="en-US" dirty="0">
                  <a:solidFill>
                    <a:prstClr val="black"/>
                  </a:solidFill>
                </a:endParaRPr>
              </a:p>
            </p:txBody>
          </p:sp>
        </mc:Choice>
        <mc:Fallback xmlns="">
          <p:sp>
            <p:nvSpPr>
              <p:cNvPr id="25" name="Text Placeholder 24"/>
              <p:cNvSpPr>
                <a:spLocks noGrp="1" noRot="1" noChangeAspect="1" noMove="1" noResize="1" noEditPoints="1" noAdjustHandles="1" noChangeArrowheads="1" noChangeShapeType="1" noTextEdit="1"/>
              </p:cNvSpPr>
              <p:nvPr>
                <p:ph type="body" sz="quarter" idx="22"/>
              </p:nvPr>
            </p:nvSpPr>
            <p:spPr>
              <a:xfrm>
                <a:off x="0" y="944582"/>
                <a:ext cx="9067800" cy="4084618"/>
              </a:xfrm>
              <a:blipFill>
                <a:blip r:embed="rId2"/>
                <a:stretch>
                  <a:fillRect l="-1411" t="-1642"/>
                </a:stretch>
              </a:blipFill>
            </p:spPr>
            <p:txBody>
              <a:bodyPr/>
              <a:lstStyle/>
              <a:p>
                <a:r>
                  <a:rPr lang="en-US">
                    <a:noFill/>
                  </a:rPr>
                  <a:t> </a:t>
                </a:r>
              </a:p>
            </p:txBody>
          </p:sp>
        </mc:Fallback>
      </mc:AlternateContent>
    </p:spTree>
    <p:extLst>
      <p:ext uri="{BB962C8B-B14F-4D97-AF65-F5344CB8AC3E}">
        <p14:creationId xmlns:p14="http://schemas.microsoft.com/office/powerpoint/2010/main" val="428611272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itle 23"/>
          <p:cNvSpPr>
            <a:spLocks noGrp="1"/>
          </p:cNvSpPr>
          <p:nvPr>
            <p:ph type="title"/>
          </p:nvPr>
        </p:nvSpPr>
        <p:spPr>
          <a:xfrm>
            <a:off x="228600" y="0"/>
            <a:ext cx="7620000" cy="533400"/>
          </a:xfrm>
        </p:spPr>
        <p:txBody>
          <a:bodyPr/>
          <a:lstStyle/>
          <a:p>
            <a:pPr indent="-457200" defTabSz="1257300">
              <a:tabLst>
                <a:tab pos="1200150" algn="l"/>
              </a:tabLst>
            </a:pPr>
            <a:r>
              <a:rPr lang="en-US" dirty="0">
                <a:solidFill>
                  <a:schemeClr val="bg1"/>
                </a:solidFill>
                <a:latin typeface="Calibri"/>
              </a:rPr>
              <a:t>18.4</a:t>
            </a:r>
            <a:r>
              <a:rPr lang="en-US" dirty="0">
                <a:latin typeface="Calibri"/>
              </a:rPr>
              <a:t>	Entropy Changes in the Universe (2)</a:t>
            </a:r>
            <a:endParaRPr lang="en-US" dirty="0"/>
          </a:p>
        </p:txBody>
      </p:sp>
      <p:sp>
        <p:nvSpPr>
          <p:cNvPr id="2" name="Text Placeholder 1"/>
          <p:cNvSpPr>
            <a:spLocks noGrp="1"/>
          </p:cNvSpPr>
          <p:nvPr>
            <p:ph type="body" sz="quarter" idx="12"/>
          </p:nvPr>
        </p:nvSpPr>
        <p:spPr/>
        <p:txBody>
          <a:bodyPr/>
          <a:lstStyle/>
          <a:p>
            <a:r>
              <a:rPr lang="en-US" b="1" dirty="0"/>
              <a:t>Topics</a:t>
            </a:r>
            <a:endParaRPr lang="en-US" dirty="0"/>
          </a:p>
        </p:txBody>
      </p:sp>
      <mc:AlternateContent xmlns:mc="http://schemas.openxmlformats.org/markup-compatibility/2006" xmlns:a14="http://schemas.microsoft.com/office/drawing/2010/main">
        <mc:Choice Requires="a14">
          <p:sp>
            <p:nvSpPr>
              <p:cNvPr id="25" name="Content Placeholder 24"/>
              <p:cNvSpPr>
                <a:spLocks noGrp="1"/>
              </p:cNvSpPr>
              <p:nvPr>
                <p:ph sz="quarter" idx="11"/>
              </p:nvPr>
            </p:nvSpPr>
            <p:spPr>
              <a:xfrm>
                <a:off x="1562100" y="1905000"/>
                <a:ext cx="6019800" cy="1981200"/>
              </a:xfrm>
            </p:spPr>
            <p:txBody>
              <a:bodyPr/>
              <a:lstStyle/>
              <a:p>
                <a:pPr fontAlgn="t">
                  <a:spcBef>
                    <a:spcPts val="0"/>
                  </a:spcBef>
                </a:pPr>
                <a:r>
                  <a:rPr lang="en-US" dirty="0"/>
                  <a:t>Calculating </a:t>
                </a:r>
                <a14:m>
                  <m:oMath xmlns:m="http://schemas.openxmlformats.org/officeDocument/2006/math">
                    <m:r>
                      <a:rPr lang="en-US" i="1">
                        <a:latin typeface="Cambria Math" panose="02040503050406030204" pitchFamily="18" charset="0"/>
                        <a:ea typeface="Cambria Math" panose="02040503050406030204" pitchFamily="18" charset="0"/>
                      </a:rPr>
                      <m:t>∆</m:t>
                    </m:r>
                    <m:sSub>
                      <m:sSubPr>
                        <m:ctrlPr>
                          <a:rPr lang="en-US" i="1">
                            <a:latin typeface="Cambria Math" panose="02040503050406030204" pitchFamily="18" charset="0"/>
                            <a:ea typeface="Cambria Math" panose="02040503050406030204" pitchFamily="18" charset="0"/>
                          </a:rPr>
                        </m:ctrlPr>
                      </m:sSubPr>
                      <m:e>
                        <m:r>
                          <a:rPr lang="en-US" i="1">
                            <a:latin typeface="Cambria Math" panose="02040503050406030204" pitchFamily="18" charset="0"/>
                            <a:ea typeface="Cambria Math" panose="02040503050406030204" pitchFamily="18" charset="0"/>
                          </a:rPr>
                          <m:t>𝑆</m:t>
                        </m:r>
                      </m:e>
                      <m:sub>
                        <m:r>
                          <m:rPr>
                            <m:sty m:val="p"/>
                          </m:rPr>
                          <a:rPr lang="en-US" i="0">
                            <a:latin typeface="Cambria Math" panose="02040503050406030204" pitchFamily="18" charset="0"/>
                            <a:ea typeface="Cambria Math" panose="02040503050406030204" pitchFamily="18" charset="0"/>
                          </a:rPr>
                          <m:t>s</m:t>
                        </m:r>
                        <m:r>
                          <m:rPr>
                            <m:sty m:val="p"/>
                          </m:rPr>
                          <a:rPr lang="en-US" b="0" i="0" smtClean="0">
                            <a:latin typeface="Cambria Math" panose="02040503050406030204" pitchFamily="18" charset="0"/>
                            <a:ea typeface="Cambria Math" panose="02040503050406030204" pitchFamily="18" charset="0"/>
                          </a:rPr>
                          <m:t>urr</m:t>
                        </m:r>
                      </m:sub>
                    </m:sSub>
                  </m:oMath>
                </a14:m>
                <a:endParaRPr lang="en-US" dirty="0"/>
              </a:p>
              <a:p>
                <a:pPr fontAlgn="t">
                  <a:spcBef>
                    <a:spcPts val="0"/>
                  </a:spcBef>
                </a:pPr>
                <a:r>
                  <a:rPr lang="en-US" dirty="0"/>
                  <a:t>The Second Law of Thermodynamics</a:t>
                </a:r>
              </a:p>
              <a:p>
                <a:pPr fontAlgn="t">
                  <a:spcBef>
                    <a:spcPts val="0"/>
                  </a:spcBef>
                </a:pPr>
                <a:r>
                  <a:rPr lang="en-US" dirty="0"/>
                  <a:t>The Third Law of Thermodynamics</a:t>
                </a:r>
              </a:p>
            </p:txBody>
          </p:sp>
        </mc:Choice>
        <mc:Fallback xmlns="">
          <p:sp>
            <p:nvSpPr>
              <p:cNvPr id="25" name="Content Placeholder 24"/>
              <p:cNvSpPr>
                <a:spLocks noGrp="1" noRot="1" noChangeAspect="1" noMove="1" noResize="1" noEditPoints="1" noAdjustHandles="1" noChangeArrowheads="1" noChangeShapeType="1" noTextEdit="1"/>
              </p:cNvSpPr>
              <p:nvPr>
                <p:ph sz="quarter" idx="11"/>
              </p:nvPr>
            </p:nvSpPr>
            <p:spPr>
              <a:xfrm>
                <a:off x="1562100" y="1905000"/>
                <a:ext cx="6019800" cy="1981200"/>
              </a:xfrm>
              <a:blipFill>
                <a:blip r:embed="rId2"/>
                <a:stretch>
                  <a:fillRect t="-3385"/>
                </a:stretch>
              </a:blipFill>
            </p:spPr>
            <p:txBody>
              <a:bodyPr/>
              <a:lstStyle/>
              <a:p>
                <a:r>
                  <a:rPr lang="en-US">
                    <a:noFill/>
                  </a:rPr>
                  <a:t> </a:t>
                </a:r>
              </a:p>
            </p:txBody>
          </p:sp>
        </mc:Fallback>
      </mc:AlternateContent>
    </p:spTree>
    <p:extLst>
      <p:ext uri="{BB962C8B-B14F-4D97-AF65-F5344CB8AC3E}">
        <p14:creationId xmlns:p14="http://schemas.microsoft.com/office/powerpoint/2010/main" val="748694790"/>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p:cNvSpPr>
            <a:spLocks noGrp="1"/>
          </p:cNvSpPr>
          <p:nvPr>
            <p:ph type="title"/>
          </p:nvPr>
        </p:nvSpPr>
        <p:spPr>
          <a:xfrm>
            <a:off x="228600" y="0"/>
            <a:ext cx="7467600" cy="518887"/>
          </a:xfrm>
        </p:spPr>
        <p:txBody>
          <a:bodyPr/>
          <a:lstStyle/>
          <a:p>
            <a:pPr indent="-457200">
              <a:tabLst>
                <a:tab pos="1204913" algn="l"/>
              </a:tabLst>
            </a:pPr>
            <a:r>
              <a:rPr lang="en-US" dirty="0">
                <a:solidFill>
                  <a:schemeClr val="bg1"/>
                </a:solidFill>
                <a:latin typeface="Calibri"/>
              </a:rPr>
              <a:t>18.4</a:t>
            </a:r>
            <a:r>
              <a:rPr lang="en-US" dirty="0">
                <a:latin typeface="Calibri"/>
              </a:rPr>
              <a:t>	Entropy Changes in the Universe (3)</a:t>
            </a:r>
            <a:endParaRPr lang="en-US" dirty="0"/>
          </a:p>
        </p:txBody>
      </p:sp>
      <mc:AlternateContent xmlns:mc="http://schemas.openxmlformats.org/markup-compatibility/2006" xmlns:a14="http://schemas.microsoft.com/office/drawing/2010/main">
        <mc:Choice Requires="a14">
          <p:sp>
            <p:nvSpPr>
              <p:cNvPr id="13" name="Text Placeholder 12"/>
              <p:cNvSpPr>
                <a:spLocks noGrp="1"/>
              </p:cNvSpPr>
              <p:nvPr>
                <p:ph type="body" sz="quarter" idx="22"/>
              </p:nvPr>
            </p:nvSpPr>
            <p:spPr/>
            <p:txBody>
              <a:bodyPr/>
              <a:lstStyle/>
              <a:p>
                <a:r>
                  <a:rPr lang="en-US" dirty="0"/>
                  <a:t>Calculating </a:t>
                </a:r>
                <a14:m>
                  <m:oMath xmlns:m="http://schemas.openxmlformats.org/officeDocument/2006/math">
                    <m:r>
                      <a:rPr lang="en-US" i="1" smtClean="0">
                        <a:latin typeface="Cambria Math" panose="02040503050406030204" pitchFamily="18" charset="0"/>
                        <a:ea typeface="Cambria Math" panose="02040503050406030204" pitchFamily="18" charset="0"/>
                      </a:rPr>
                      <m:t>∆</m:t>
                    </m:r>
                    <m:sSub>
                      <m:sSubPr>
                        <m:ctrlPr>
                          <a:rPr lang="en-US" i="1" smtClean="0">
                            <a:latin typeface="Cambria Math" panose="02040503050406030204" pitchFamily="18" charset="0"/>
                            <a:ea typeface="Cambria Math" panose="02040503050406030204" pitchFamily="18" charset="0"/>
                          </a:rPr>
                        </m:ctrlPr>
                      </m:sSubPr>
                      <m:e>
                        <m:r>
                          <a:rPr lang="en-US" b="0" i="1" smtClean="0">
                            <a:latin typeface="Cambria Math" panose="02040503050406030204" pitchFamily="18" charset="0"/>
                            <a:ea typeface="Cambria Math" panose="02040503050406030204" pitchFamily="18" charset="0"/>
                          </a:rPr>
                          <m:t>𝑆</m:t>
                        </m:r>
                      </m:e>
                      <m:sub>
                        <m:r>
                          <m:rPr>
                            <m:sty m:val="p"/>
                          </m:rPr>
                          <a:rPr lang="en-US" b="0" i="0" smtClean="0">
                            <a:latin typeface="Cambria Math" panose="02040503050406030204" pitchFamily="18" charset="0"/>
                            <a:ea typeface="Cambria Math" panose="02040503050406030204" pitchFamily="18" charset="0"/>
                          </a:rPr>
                          <m:t>surr</m:t>
                        </m:r>
                      </m:sub>
                    </m:sSub>
                  </m:oMath>
                </a14:m>
                <a:endParaRPr lang="en-US" dirty="0"/>
              </a:p>
            </p:txBody>
          </p:sp>
        </mc:Choice>
        <mc:Fallback xmlns="">
          <p:sp>
            <p:nvSpPr>
              <p:cNvPr id="13" name="Text Placeholder 12"/>
              <p:cNvSpPr>
                <a:spLocks noGrp="1" noRot="1" noChangeAspect="1" noMove="1" noResize="1" noEditPoints="1" noAdjustHandles="1" noChangeArrowheads="1" noChangeShapeType="1" noTextEdit="1"/>
              </p:cNvSpPr>
              <p:nvPr>
                <p:ph type="body" sz="quarter" idx="22"/>
              </p:nvPr>
            </p:nvSpPr>
            <p:spPr>
              <a:blipFill rotWithShape="0">
                <a:blip r:embed="rId3"/>
                <a:stretch>
                  <a:fillRect l="-1404" t="-10000" b="-13000"/>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5" name="Text Placeholder 14"/>
              <p:cNvSpPr>
                <a:spLocks noGrp="1"/>
              </p:cNvSpPr>
              <p:nvPr>
                <p:ph type="body" sz="quarter" idx="23"/>
              </p:nvPr>
            </p:nvSpPr>
            <p:spPr>
              <a:xfrm>
                <a:off x="1683851" y="1600201"/>
                <a:ext cx="5799486" cy="2614612"/>
              </a:xfrm>
            </p:spPr>
            <p:txBody>
              <a:bodyPr/>
              <a:lstStyle/>
              <a:p>
                <a:pPr algn="ctr">
                  <a:spcAft>
                    <a:spcPts val="1500"/>
                  </a:spcAft>
                </a:pPr>
                <a14:m>
                  <m:oMathPara xmlns:m="http://schemas.openxmlformats.org/officeDocument/2006/math">
                    <m:oMathParaPr>
                      <m:jc m:val="centerGroup"/>
                    </m:oMathParaPr>
                    <m:oMath xmlns:m="http://schemas.openxmlformats.org/officeDocument/2006/math">
                      <m:r>
                        <a:rPr lang="en-US" i="0" smtClean="0">
                          <a:latin typeface="Cambria Math" panose="02040503050406030204" pitchFamily="18" charset="0"/>
                          <a:ea typeface="Cambria Math" panose="02040503050406030204" pitchFamily="18" charset="0"/>
                        </a:rPr>
                        <m:t>∆</m:t>
                      </m:r>
                      <m:sSub>
                        <m:sSubPr>
                          <m:ctrlPr>
                            <a:rPr lang="en-US" i="1" smtClean="0">
                              <a:latin typeface="Cambria Math" panose="02040503050406030204" pitchFamily="18" charset="0"/>
                              <a:ea typeface="Cambria Math" panose="02040503050406030204" pitchFamily="18" charset="0"/>
                            </a:rPr>
                          </m:ctrlPr>
                        </m:sSubPr>
                        <m:e>
                          <m:r>
                            <a:rPr lang="en-US" b="0" i="1" smtClean="0">
                              <a:latin typeface="Cambria Math" panose="02040503050406030204" pitchFamily="18" charset="0"/>
                              <a:ea typeface="Cambria Math" panose="02040503050406030204" pitchFamily="18" charset="0"/>
                            </a:rPr>
                            <m:t>𝑆</m:t>
                          </m:r>
                        </m:e>
                        <m:sub>
                          <m:r>
                            <m:rPr>
                              <m:sty m:val="p"/>
                            </m:rPr>
                            <a:rPr lang="en-US" b="0" i="0" smtClean="0">
                              <a:latin typeface="Cambria Math" panose="02040503050406030204" pitchFamily="18" charset="0"/>
                              <a:ea typeface="Cambria Math" panose="02040503050406030204" pitchFamily="18" charset="0"/>
                            </a:rPr>
                            <m:t>surr</m:t>
                          </m:r>
                        </m:sub>
                      </m:sSub>
                      <m:r>
                        <a:rPr lang="en-US" i="1" dirty="0" smtClean="0">
                          <a:latin typeface="Cambria Math" panose="02040503050406030204" pitchFamily="18" charset="0"/>
                          <a:ea typeface="Cambria Math" panose="02040503050406030204" pitchFamily="18" charset="0"/>
                        </a:rPr>
                        <m:t>∝</m:t>
                      </m:r>
                      <m:r>
                        <a:rPr lang="en-US" b="0" i="1" smtClean="0">
                          <a:latin typeface="Cambria Math" panose="02040503050406030204" pitchFamily="18" charset="0"/>
                          <a:ea typeface="Cambria Math" panose="02040503050406030204" pitchFamily="18" charset="0"/>
                        </a:rPr>
                        <m:t>−∆</m:t>
                      </m:r>
                      <m:sSub>
                        <m:sSubPr>
                          <m:ctrlPr>
                            <a:rPr lang="en-US" b="0" i="1" smtClean="0">
                              <a:latin typeface="Cambria Math" panose="02040503050406030204" pitchFamily="18" charset="0"/>
                              <a:ea typeface="Cambria Math" panose="02040503050406030204" pitchFamily="18" charset="0"/>
                            </a:rPr>
                          </m:ctrlPr>
                        </m:sSubPr>
                        <m:e>
                          <m:r>
                            <a:rPr lang="en-US" b="0" i="1" smtClean="0">
                              <a:latin typeface="Cambria Math" panose="02040503050406030204" pitchFamily="18" charset="0"/>
                              <a:ea typeface="Cambria Math" panose="02040503050406030204" pitchFamily="18" charset="0"/>
                            </a:rPr>
                            <m:t>𝐻</m:t>
                          </m:r>
                        </m:e>
                        <m:sub>
                          <m:r>
                            <m:rPr>
                              <m:sty m:val="p"/>
                            </m:rPr>
                            <a:rPr lang="en-US" b="0" i="0" smtClean="0">
                              <a:latin typeface="Cambria Math" panose="02040503050406030204" pitchFamily="18" charset="0"/>
                              <a:ea typeface="Cambria Math" panose="02040503050406030204" pitchFamily="18" charset="0"/>
                            </a:rPr>
                            <m:t>sys</m:t>
                          </m:r>
                        </m:sub>
                      </m:sSub>
                    </m:oMath>
                  </m:oMathPara>
                </a14:m>
                <a:endParaRPr lang="en-US" dirty="0"/>
              </a:p>
              <a:p>
                <a:pPr algn="ctr">
                  <a:spcAft>
                    <a:spcPts val="2800"/>
                  </a:spcAft>
                </a:pPr>
                <a14:m>
                  <m:oMathPara xmlns:m="http://schemas.openxmlformats.org/officeDocument/2006/math">
                    <m:oMathParaPr>
                      <m:jc m:val="centerGroup"/>
                    </m:oMathParaPr>
                    <m:oMath xmlns:m="http://schemas.openxmlformats.org/officeDocument/2006/math">
                      <m:r>
                        <a:rPr lang="en-US" i="0" smtClean="0">
                          <a:latin typeface="Cambria Math" panose="02040503050406030204" pitchFamily="18" charset="0"/>
                          <a:ea typeface="Cambria Math" panose="02040503050406030204" pitchFamily="18" charset="0"/>
                        </a:rPr>
                        <m:t>∆</m:t>
                      </m:r>
                      <m:sSub>
                        <m:sSubPr>
                          <m:ctrlPr>
                            <a:rPr lang="en-US" i="1" smtClean="0">
                              <a:latin typeface="Cambria Math" panose="02040503050406030204" pitchFamily="18" charset="0"/>
                              <a:ea typeface="Cambria Math" panose="02040503050406030204" pitchFamily="18" charset="0"/>
                            </a:rPr>
                          </m:ctrlPr>
                        </m:sSubPr>
                        <m:e>
                          <m:r>
                            <a:rPr lang="en-US" b="0" i="1" smtClean="0">
                              <a:latin typeface="Cambria Math" panose="02040503050406030204" pitchFamily="18" charset="0"/>
                              <a:ea typeface="Cambria Math" panose="02040503050406030204" pitchFamily="18" charset="0"/>
                            </a:rPr>
                            <m:t>𝑆</m:t>
                          </m:r>
                        </m:e>
                        <m:sub>
                          <m:r>
                            <m:rPr>
                              <m:sty m:val="p"/>
                            </m:rPr>
                            <a:rPr lang="en-US" b="0" i="0" smtClean="0">
                              <a:latin typeface="Cambria Math" panose="02040503050406030204" pitchFamily="18" charset="0"/>
                              <a:ea typeface="Cambria Math" panose="02040503050406030204" pitchFamily="18" charset="0"/>
                            </a:rPr>
                            <m:t>surr</m:t>
                          </m:r>
                        </m:sub>
                      </m:sSub>
                      <m:r>
                        <a:rPr lang="en-US" i="1" dirty="0">
                          <a:latin typeface="Cambria Math" panose="02040503050406030204" pitchFamily="18" charset="0"/>
                          <a:ea typeface="Cambria Math" panose="02040503050406030204" pitchFamily="18" charset="0"/>
                        </a:rPr>
                        <m:t>∝</m:t>
                      </m:r>
                      <m:f>
                        <m:fPr>
                          <m:ctrlPr>
                            <a:rPr lang="en-US" i="1" smtClean="0">
                              <a:latin typeface="Cambria Math" panose="02040503050406030204" pitchFamily="18" charset="0"/>
                              <a:ea typeface="Cambria Math" panose="02040503050406030204" pitchFamily="18" charset="0"/>
                            </a:rPr>
                          </m:ctrlPr>
                        </m:fPr>
                        <m:num>
                          <m:r>
                            <m:rPr>
                              <m:sty m:val="p"/>
                            </m:rPr>
                            <a:rPr lang="en-US" b="0" i="0" smtClean="0">
                              <a:latin typeface="Cambria Math" panose="02040503050406030204" pitchFamily="18" charset="0"/>
                              <a:ea typeface="Cambria Math" panose="02040503050406030204" pitchFamily="18" charset="0"/>
                            </a:rPr>
                            <m:t>l</m:t>
                          </m:r>
                        </m:num>
                        <m:den>
                          <m:r>
                            <a:rPr lang="en-US" b="0" i="1" smtClean="0">
                              <a:latin typeface="Cambria Math" panose="02040503050406030204" pitchFamily="18" charset="0"/>
                              <a:ea typeface="Cambria Math" panose="02040503050406030204" pitchFamily="18" charset="0"/>
                            </a:rPr>
                            <m:t>𝑇</m:t>
                          </m:r>
                        </m:den>
                      </m:f>
                    </m:oMath>
                  </m:oMathPara>
                </a14:m>
                <a:endParaRPr lang="en-US" dirty="0"/>
              </a:p>
              <a:p>
                <a:pPr algn="ctr">
                  <a:spcAft>
                    <a:spcPts val="1000"/>
                  </a:spcAft>
                </a:pPr>
                <a14:m>
                  <m:oMathPara xmlns:m="http://schemas.openxmlformats.org/officeDocument/2006/math">
                    <m:oMathParaPr>
                      <m:jc m:val="centerGroup"/>
                    </m:oMathParaPr>
                    <m:oMath xmlns:m="http://schemas.openxmlformats.org/officeDocument/2006/math">
                      <m:r>
                        <a:rPr lang="en-US" i="1" smtClean="0">
                          <a:latin typeface="Cambria Math" panose="02040503050406030204" pitchFamily="18" charset="0"/>
                          <a:ea typeface="Cambria Math" panose="02040503050406030204" pitchFamily="18" charset="0"/>
                        </a:rPr>
                        <m:t>∆</m:t>
                      </m:r>
                      <m:sSub>
                        <m:sSubPr>
                          <m:ctrlPr>
                            <a:rPr lang="en-US" i="1" smtClean="0">
                              <a:latin typeface="Cambria Math" panose="02040503050406030204" pitchFamily="18" charset="0"/>
                              <a:ea typeface="Cambria Math" panose="02040503050406030204" pitchFamily="18" charset="0"/>
                            </a:rPr>
                          </m:ctrlPr>
                        </m:sSubPr>
                        <m:e>
                          <m:r>
                            <a:rPr lang="en-US" b="0" i="1" smtClean="0">
                              <a:latin typeface="Cambria Math" panose="02040503050406030204" pitchFamily="18" charset="0"/>
                              <a:ea typeface="Cambria Math" panose="02040503050406030204" pitchFamily="18" charset="0"/>
                            </a:rPr>
                            <m:t>𝑆</m:t>
                          </m:r>
                        </m:e>
                        <m:sub>
                          <m:r>
                            <m:rPr>
                              <m:sty m:val="p"/>
                            </m:rPr>
                            <a:rPr lang="en-US" b="0" i="0" smtClean="0">
                              <a:latin typeface="Cambria Math" panose="02040503050406030204" pitchFamily="18" charset="0"/>
                              <a:ea typeface="Cambria Math" panose="02040503050406030204" pitchFamily="18" charset="0"/>
                            </a:rPr>
                            <m:t>surr</m:t>
                          </m:r>
                        </m:sub>
                      </m:sSub>
                      <m:r>
                        <a:rPr lang="en-US" i="1" smtClean="0">
                          <a:latin typeface="Cambria Math" panose="02040503050406030204" pitchFamily="18" charset="0"/>
                          <a:ea typeface="Cambria Math" panose="02040503050406030204" pitchFamily="18" charset="0"/>
                        </a:rPr>
                        <m:t>=</m:t>
                      </m:r>
                      <m:f>
                        <m:fPr>
                          <m:ctrlPr>
                            <a:rPr lang="en-US" i="1" smtClean="0">
                              <a:latin typeface="Cambria Math" panose="02040503050406030204" pitchFamily="18" charset="0"/>
                              <a:ea typeface="Cambria Math" panose="02040503050406030204" pitchFamily="18" charset="0"/>
                            </a:rPr>
                          </m:ctrlPr>
                        </m:fPr>
                        <m:num>
                          <m:r>
                            <a:rPr lang="en-US" b="0" i="1" smtClean="0">
                              <a:latin typeface="Cambria Math" panose="02040503050406030204" pitchFamily="18" charset="0"/>
                              <a:ea typeface="Cambria Math" panose="02040503050406030204" pitchFamily="18" charset="0"/>
                            </a:rPr>
                            <m:t>−∆</m:t>
                          </m:r>
                          <m:sSub>
                            <m:sSubPr>
                              <m:ctrlPr>
                                <a:rPr lang="en-US" b="0" i="1" smtClean="0">
                                  <a:latin typeface="Cambria Math" panose="02040503050406030204" pitchFamily="18" charset="0"/>
                                  <a:ea typeface="Cambria Math" panose="02040503050406030204" pitchFamily="18" charset="0"/>
                                </a:rPr>
                              </m:ctrlPr>
                            </m:sSubPr>
                            <m:e>
                              <m:r>
                                <a:rPr lang="en-US" b="0" i="1" smtClean="0">
                                  <a:latin typeface="Cambria Math" panose="02040503050406030204" pitchFamily="18" charset="0"/>
                                  <a:ea typeface="Cambria Math" panose="02040503050406030204" pitchFamily="18" charset="0"/>
                                </a:rPr>
                                <m:t>𝐻</m:t>
                              </m:r>
                            </m:e>
                            <m:sub>
                              <m:r>
                                <m:rPr>
                                  <m:sty m:val="p"/>
                                </m:rPr>
                                <a:rPr lang="en-US" b="0" i="0" smtClean="0">
                                  <a:latin typeface="Cambria Math" panose="02040503050406030204" pitchFamily="18" charset="0"/>
                                  <a:ea typeface="Cambria Math" panose="02040503050406030204" pitchFamily="18" charset="0"/>
                                </a:rPr>
                                <m:t>sys</m:t>
                              </m:r>
                            </m:sub>
                          </m:sSub>
                        </m:num>
                        <m:den>
                          <m:r>
                            <a:rPr lang="en-US" b="0" i="1" smtClean="0">
                              <a:latin typeface="Cambria Math" panose="02040503050406030204" pitchFamily="18" charset="0"/>
                              <a:ea typeface="Cambria Math" panose="02040503050406030204" pitchFamily="18" charset="0"/>
                            </a:rPr>
                            <m:t>𝑇</m:t>
                          </m:r>
                        </m:den>
                      </m:f>
                    </m:oMath>
                  </m:oMathPara>
                </a14:m>
                <a:endParaRPr lang="en-US" dirty="0"/>
              </a:p>
            </p:txBody>
          </p:sp>
        </mc:Choice>
        <mc:Fallback xmlns="">
          <p:sp>
            <p:nvSpPr>
              <p:cNvPr id="15" name="Text Placeholder 14"/>
              <p:cNvSpPr>
                <a:spLocks noGrp="1" noRot="1" noChangeAspect="1" noMove="1" noResize="1" noEditPoints="1" noAdjustHandles="1" noChangeArrowheads="1" noChangeShapeType="1" noTextEdit="1"/>
              </p:cNvSpPr>
              <p:nvPr>
                <p:ph type="body" sz="quarter" idx="23"/>
              </p:nvPr>
            </p:nvSpPr>
            <p:spPr>
              <a:xfrm>
                <a:off x="1683851" y="1600201"/>
                <a:ext cx="5799486" cy="2614612"/>
              </a:xfrm>
              <a:blipFill>
                <a:blip r:embed="rId4"/>
                <a:stretch>
                  <a:fillRect b="-2570"/>
                </a:stretch>
              </a:blipFill>
            </p:spPr>
            <p:txBody>
              <a:bodyPr/>
              <a:lstStyle/>
              <a:p>
                <a:r>
                  <a:rPr lang="en-US">
                    <a:noFill/>
                  </a:rPr>
                  <a:t> </a:t>
                </a:r>
              </a:p>
            </p:txBody>
          </p:sp>
        </mc:Fallback>
      </mc:AlternateContent>
    </p:spTree>
    <p:extLst>
      <p:ext uri="{BB962C8B-B14F-4D97-AF65-F5344CB8AC3E}">
        <p14:creationId xmlns:p14="http://schemas.microsoft.com/office/powerpoint/2010/main" val="1828390918"/>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228600" y="0"/>
            <a:ext cx="8915400" cy="594001"/>
          </a:xfrm>
        </p:spPr>
        <p:txBody>
          <a:bodyPr/>
          <a:lstStyle/>
          <a:p>
            <a:pPr indent="-457200" defTabSz="1204913"/>
            <a:r>
              <a:rPr lang="en-US" dirty="0">
                <a:solidFill>
                  <a:schemeClr val="bg1"/>
                </a:solidFill>
                <a:latin typeface="Calibri"/>
              </a:rPr>
              <a:t>18.4</a:t>
            </a:r>
            <a:r>
              <a:rPr lang="en-US" dirty="0">
                <a:latin typeface="Calibri"/>
              </a:rPr>
              <a:t>	Entropy Changes in the Universe (4)</a:t>
            </a:r>
            <a:endParaRPr lang="en-US" dirty="0"/>
          </a:p>
        </p:txBody>
      </p:sp>
      <p:sp>
        <p:nvSpPr>
          <p:cNvPr id="23" name="Text Placeholder 22"/>
          <p:cNvSpPr>
            <a:spLocks noGrp="1"/>
          </p:cNvSpPr>
          <p:nvPr>
            <p:ph type="body" sz="quarter" idx="22"/>
          </p:nvPr>
        </p:nvSpPr>
        <p:spPr>
          <a:xfrm>
            <a:off x="0" y="1143000"/>
            <a:ext cx="9080499" cy="609601"/>
          </a:xfrm>
        </p:spPr>
        <p:txBody>
          <a:bodyPr/>
          <a:lstStyle/>
          <a:p>
            <a:r>
              <a:rPr lang="en-US" dirty="0">
                <a:latin typeface="Calibri"/>
              </a:rPr>
              <a:t>The Second Law of Thermodynamics</a:t>
            </a:r>
          </a:p>
        </p:txBody>
      </p:sp>
      <mc:AlternateContent xmlns:mc="http://schemas.openxmlformats.org/markup-compatibility/2006" xmlns:a14="http://schemas.microsoft.com/office/drawing/2010/main">
        <mc:Choice Requires="a14">
          <p:sp>
            <p:nvSpPr>
              <p:cNvPr id="24" name="Text Placeholder 23"/>
              <p:cNvSpPr>
                <a:spLocks noGrp="1"/>
              </p:cNvSpPr>
              <p:nvPr>
                <p:ph type="body" sz="quarter" idx="23"/>
              </p:nvPr>
            </p:nvSpPr>
            <p:spPr>
              <a:xfrm>
                <a:off x="-14910" y="1850330"/>
                <a:ext cx="9143999" cy="4343400"/>
              </a:xfrm>
            </p:spPr>
            <p:txBody>
              <a:bodyPr/>
              <a:lstStyle/>
              <a:p>
                <a:pPr indent="2867025" algn="ctr">
                  <a:spcBef>
                    <a:spcPts val="0"/>
                  </a:spcBef>
                  <a:spcAft>
                    <a:spcPts val="2800"/>
                  </a:spcAft>
                </a:pPr>
                <a14:m>
                  <m:oMathPara xmlns:m="http://schemas.openxmlformats.org/officeDocument/2006/math">
                    <m:oMathParaPr>
                      <m:jc m:val="left"/>
                    </m:oMathParaPr>
                    <m:oMath xmlns:m="http://schemas.openxmlformats.org/officeDocument/2006/math">
                      <m:r>
                        <a:rPr lang="en-US" i="1" smtClean="0">
                          <a:latin typeface="Cambria Math" panose="02040503050406030204" pitchFamily="18" charset="0"/>
                          <a:ea typeface="Cambria Math" panose="02040503050406030204" pitchFamily="18" charset="0"/>
                        </a:rPr>
                        <m:t>∆</m:t>
                      </m:r>
                      <m:sSub>
                        <m:sSubPr>
                          <m:ctrlPr>
                            <a:rPr lang="en-US" i="1" smtClean="0">
                              <a:latin typeface="Cambria Math" panose="02040503050406030204" pitchFamily="18" charset="0"/>
                              <a:ea typeface="Cambria Math" panose="02040503050406030204" pitchFamily="18" charset="0"/>
                            </a:rPr>
                          </m:ctrlPr>
                        </m:sSubPr>
                        <m:e>
                          <m:r>
                            <a:rPr lang="en-US" b="0" i="1" smtClean="0">
                              <a:latin typeface="Cambria Math" panose="02040503050406030204" pitchFamily="18" charset="0"/>
                              <a:ea typeface="Cambria Math" panose="02040503050406030204" pitchFamily="18" charset="0"/>
                            </a:rPr>
                            <m:t>𝑆</m:t>
                          </m:r>
                        </m:e>
                        <m:sub>
                          <m:r>
                            <m:rPr>
                              <m:sty m:val="p"/>
                            </m:rPr>
                            <a:rPr lang="en-US" b="0" i="0" smtClean="0">
                              <a:latin typeface="Cambria Math" panose="02040503050406030204" pitchFamily="18" charset="0"/>
                              <a:ea typeface="Cambria Math" panose="02040503050406030204" pitchFamily="18" charset="0"/>
                            </a:rPr>
                            <m:t>univ</m:t>
                          </m:r>
                        </m:sub>
                      </m:sSub>
                      <m:r>
                        <a:rPr lang="en-US" i="1" smtClean="0">
                          <a:latin typeface="Cambria Math" panose="02040503050406030204" pitchFamily="18" charset="0"/>
                          <a:ea typeface="Cambria Math" panose="02040503050406030204" pitchFamily="18" charset="0"/>
                        </a:rPr>
                        <m:t>=∆</m:t>
                      </m:r>
                      <m:sSub>
                        <m:sSubPr>
                          <m:ctrlPr>
                            <a:rPr lang="en-US" i="1" smtClean="0">
                              <a:latin typeface="Cambria Math" panose="02040503050406030204" pitchFamily="18" charset="0"/>
                              <a:ea typeface="Cambria Math" panose="02040503050406030204" pitchFamily="18" charset="0"/>
                            </a:rPr>
                          </m:ctrlPr>
                        </m:sSubPr>
                        <m:e>
                          <m:r>
                            <a:rPr lang="en-US" b="0" i="1" smtClean="0">
                              <a:latin typeface="Cambria Math" panose="02040503050406030204" pitchFamily="18" charset="0"/>
                              <a:ea typeface="Cambria Math" panose="02040503050406030204" pitchFamily="18" charset="0"/>
                            </a:rPr>
                            <m:t>𝑆</m:t>
                          </m:r>
                        </m:e>
                        <m:sub>
                          <m:r>
                            <m:rPr>
                              <m:sty m:val="p"/>
                            </m:rPr>
                            <a:rPr lang="en-US" b="0" i="0" smtClean="0">
                              <a:latin typeface="Cambria Math" panose="02040503050406030204" pitchFamily="18" charset="0"/>
                              <a:ea typeface="Cambria Math" panose="02040503050406030204" pitchFamily="18" charset="0"/>
                            </a:rPr>
                            <m:t>sys</m:t>
                          </m:r>
                        </m:sub>
                      </m:sSub>
                      <m:r>
                        <a:rPr lang="en-US" b="0" i="1" smtClean="0">
                          <a:latin typeface="Cambria Math" panose="02040503050406030204" pitchFamily="18" charset="0"/>
                          <a:ea typeface="Cambria Math" panose="02040503050406030204" pitchFamily="18" charset="0"/>
                        </a:rPr>
                        <m:t>+∆</m:t>
                      </m:r>
                      <m:sSub>
                        <m:sSubPr>
                          <m:ctrlPr>
                            <a:rPr lang="en-US" b="0" i="1" smtClean="0">
                              <a:latin typeface="Cambria Math" panose="02040503050406030204" pitchFamily="18" charset="0"/>
                              <a:ea typeface="Cambria Math" panose="02040503050406030204" pitchFamily="18" charset="0"/>
                            </a:rPr>
                          </m:ctrlPr>
                        </m:sSubPr>
                        <m:e>
                          <m:r>
                            <a:rPr lang="en-US" b="0" i="1" smtClean="0">
                              <a:latin typeface="Cambria Math" panose="02040503050406030204" pitchFamily="18" charset="0"/>
                              <a:ea typeface="Cambria Math" panose="02040503050406030204" pitchFamily="18" charset="0"/>
                            </a:rPr>
                            <m:t>𝑆</m:t>
                          </m:r>
                        </m:e>
                        <m:sub>
                          <m:r>
                            <m:rPr>
                              <m:sty m:val="p"/>
                            </m:rPr>
                            <a:rPr lang="en-US" b="0" i="0" smtClean="0">
                              <a:latin typeface="Cambria Math" panose="02040503050406030204" pitchFamily="18" charset="0"/>
                              <a:ea typeface="Cambria Math" panose="02040503050406030204" pitchFamily="18" charset="0"/>
                            </a:rPr>
                            <m:t>surr</m:t>
                          </m:r>
                        </m:sub>
                      </m:sSub>
                    </m:oMath>
                  </m:oMathPara>
                </a14:m>
                <a:endParaRPr lang="en-US" dirty="0"/>
              </a:p>
              <a:p>
                <a:pPr>
                  <a:spcBef>
                    <a:spcPts val="0"/>
                  </a:spcBef>
                  <a:spcAft>
                    <a:spcPts val="2800"/>
                  </a:spcAft>
                </a:pPr>
                <a:r>
                  <a:rPr lang="en-US" dirty="0"/>
                  <a:t>The </a:t>
                </a:r>
                <a:r>
                  <a:rPr lang="en-US" b="1" i="1" dirty="0"/>
                  <a:t>second law of thermodynamics </a:t>
                </a:r>
                <a:r>
                  <a:rPr lang="en-US" dirty="0"/>
                  <a:t>says that for a process to be spontaneous as written (in the for- ward direction), </a:t>
                </a:r>
                <a14:m>
                  <m:oMath xmlns:m="http://schemas.openxmlformats.org/officeDocument/2006/math">
                    <m:r>
                      <a:rPr lang="en-US" i="1">
                        <a:latin typeface="Cambria Math" panose="02040503050406030204" pitchFamily="18" charset="0"/>
                        <a:ea typeface="Cambria Math" panose="02040503050406030204" pitchFamily="18" charset="0"/>
                      </a:rPr>
                      <m:t>∆</m:t>
                    </m:r>
                    <m:sSub>
                      <m:sSubPr>
                        <m:ctrlPr>
                          <a:rPr lang="en-US" i="1">
                            <a:latin typeface="Cambria Math" panose="02040503050406030204" pitchFamily="18" charset="0"/>
                            <a:ea typeface="Cambria Math" panose="02040503050406030204" pitchFamily="18" charset="0"/>
                          </a:rPr>
                        </m:ctrlPr>
                      </m:sSubPr>
                      <m:e>
                        <m:r>
                          <a:rPr lang="en-US" i="1">
                            <a:latin typeface="Cambria Math" panose="02040503050406030204" pitchFamily="18" charset="0"/>
                            <a:ea typeface="Cambria Math" panose="02040503050406030204" pitchFamily="18" charset="0"/>
                          </a:rPr>
                          <m:t>𝑆</m:t>
                        </m:r>
                      </m:e>
                      <m:sub>
                        <m:r>
                          <m:rPr>
                            <m:sty m:val="p"/>
                          </m:rPr>
                          <a:rPr lang="en-US">
                            <a:latin typeface="Cambria Math" panose="02040503050406030204" pitchFamily="18" charset="0"/>
                            <a:ea typeface="Cambria Math" panose="02040503050406030204" pitchFamily="18" charset="0"/>
                          </a:rPr>
                          <m:t>univ</m:t>
                        </m:r>
                      </m:sub>
                    </m:sSub>
                  </m:oMath>
                </a14:m>
                <a:r>
                  <a:rPr lang="en-US" dirty="0"/>
                  <a:t> must be positive. </a:t>
                </a:r>
              </a:p>
              <a:p>
                <a:pPr>
                  <a:spcBef>
                    <a:spcPts val="0"/>
                  </a:spcBef>
                  <a:spcAft>
                    <a:spcPts val="2800"/>
                  </a:spcAft>
                </a:pPr>
                <a:r>
                  <a:rPr lang="en-US" dirty="0"/>
                  <a:t>An </a:t>
                </a:r>
                <a:r>
                  <a:rPr lang="en-US" b="1" i="1" dirty="0"/>
                  <a:t>equilibrium process </a:t>
                </a:r>
                <a:r>
                  <a:rPr lang="en-US" dirty="0"/>
                  <a:t>is one that does not occur spontaneously in either the net forward or net reverse direction but can be made to occur by the addition or removal of energy to a system at equilibrium. </a:t>
                </a:r>
              </a:p>
            </p:txBody>
          </p:sp>
        </mc:Choice>
        <mc:Fallback xmlns="">
          <p:sp>
            <p:nvSpPr>
              <p:cNvPr id="24" name="Text Placeholder 23"/>
              <p:cNvSpPr>
                <a:spLocks noGrp="1" noRot="1" noChangeAspect="1" noMove="1" noResize="1" noEditPoints="1" noAdjustHandles="1" noChangeArrowheads="1" noChangeShapeType="1" noTextEdit="1"/>
              </p:cNvSpPr>
              <p:nvPr>
                <p:ph type="body" sz="quarter" idx="23"/>
              </p:nvPr>
            </p:nvSpPr>
            <p:spPr>
              <a:xfrm>
                <a:off x="-14910" y="1850330"/>
                <a:ext cx="9143999" cy="4343400"/>
              </a:xfrm>
              <a:blipFill>
                <a:blip r:embed="rId2"/>
                <a:stretch>
                  <a:fillRect l="-1400" r="-1000" b="-2107"/>
                </a:stretch>
              </a:blipFill>
            </p:spPr>
            <p:txBody>
              <a:bodyPr/>
              <a:lstStyle/>
              <a:p>
                <a:r>
                  <a:rPr lang="en-US">
                    <a:noFill/>
                  </a:rPr>
                  <a:t> </a:t>
                </a:r>
              </a:p>
            </p:txBody>
          </p:sp>
        </mc:Fallback>
      </mc:AlternateContent>
    </p:spTree>
    <p:extLst>
      <p:ext uri="{BB962C8B-B14F-4D97-AF65-F5344CB8AC3E}">
        <p14:creationId xmlns:p14="http://schemas.microsoft.com/office/powerpoint/2010/main" val="1042816223"/>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0" y="228600"/>
            <a:ext cx="4267200" cy="533400"/>
          </a:xfrm>
        </p:spPr>
        <p:txBody>
          <a:bodyPr/>
          <a:lstStyle/>
          <a:p>
            <a:pPr algn="ctr">
              <a:tabLst>
                <a:tab pos="3376613" algn="l"/>
              </a:tabLst>
            </a:pPr>
            <a:r>
              <a:rPr lang="en-US" b="1" kern="0" dirty="0">
                <a:solidFill>
                  <a:srgbClr val="FFF799"/>
                </a:solidFill>
              </a:rPr>
              <a:t>SAMPLE PROBLEM	</a:t>
            </a:r>
            <a:r>
              <a:rPr lang="en-US" b="1" kern="0" dirty="0">
                <a:solidFill>
                  <a:schemeClr val="bg1"/>
                </a:solidFill>
              </a:rPr>
              <a:t>18.4	</a:t>
            </a:r>
            <a:endParaRPr lang="en-US" dirty="0"/>
          </a:p>
        </p:txBody>
      </p:sp>
      <mc:AlternateContent xmlns:mc="http://schemas.openxmlformats.org/markup-compatibility/2006" xmlns:a14="http://schemas.microsoft.com/office/drawing/2010/main">
        <mc:Choice Requires="a14">
          <p:sp>
            <p:nvSpPr>
              <p:cNvPr id="25" name="Text Placeholder 24"/>
              <p:cNvSpPr>
                <a:spLocks noGrp="1"/>
              </p:cNvSpPr>
              <p:nvPr>
                <p:ph type="body" sz="quarter" idx="22"/>
              </p:nvPr>
            </p:nvSpPr>
            <p:spPr>
              <a:xfrm>
                <a:off x="0" y="946845"/>
                <a:ext cx="9144000" cy="5453955"/>
              </a:xfrm>
            </p:spPr>
            <p:txBody>
              <a:bodyPr/>
              <a:lstStyle/>
              <a:p>
                <a:pPr>
                  <a:spcAft>
                    <a:spcPts val="1000"/>
                  </a:spcAft>
                </a:pPr>
                <a:r>
                  <a:rPr lang="en-US" dirty="0">
                    <a:solidFill>
                      <a:prstClr val="black"/>
                    </a:solidFill>
                  </a:rPr>
                  <a:t>Determine if each of the following is a spontaneous process, a nonspontaneous process, or an equilibrium process at the specified temperature:</a:t>
                </a:r>
              </a:p>
              <a:p>
                <a:pPr marL="2165350" indent="-341313">
                  <a:spcAft>
                    <a:spcPts val="1000"/>
                  </a:spcAft>
                  <a:buAutoNum type="alphaLcParenBoth"/>
                </a:pPr>
                <a:r>
                  <a:rPr lang="en-US" sz="2500" dirty="0">
                    <a:solidFill>
                      <a:prstClr val="black"/>
                    </a:solidFill>
                  </a:rPr>
                  <a:t> </a:t>
                </a:r>
                <a14:m>
                  <m:oMath xmlns:m="http://schemas.openxmlformats.org/officeDocument/2006/math">
                    <m:sSub>
                      <m:sSubPr>
                        <m:ctrlPr>
                          <a:rPr lang="en-US" sz="2500" i="1">
                            <a:solidFill>
                              <a:prstClr val="black"/>
                            </a:solidFill>
                            <a:latin typeface="Cambria Math" panose="02040503050406030204" pitchFamily="18" charset="0"/>
                          </a:rPr>
                        </m:ctrlPr>
                      </m:sSubPr>
                      <m:e>
                        <m:r>
                          <m:rPr>
                            <m:sty m:val="p"/>
                          </m:rPr>
                          <a:rPr lang="en-US" sz="2500" i="0">
                            <a:solidFill>
                              <a:prstClr val="black"/>
                            </a:solidFill>
                            <a:latin typeface="Cambria Math" panose="02040503050406030204" pitchFamily="18" charset="0"/>
                          </a:rPr>
                          <m:t>H</m:t>
                        </m:r>
                      </m:e>
                      <m:sub>
                        <m:r>
                          <a:rPr lang="en-US" sz="2500" i="0">
                            <a:solidFill>
                              <a:prstClr val="black"/>
                            </a:solidFill>
                            <a:latin typeface="Cambria Math" panose="02040503050406030204" pitchFamily="18" charset="0"/>
                          </a:rPr>
                          <m:t>2</m:t>
                        </m:r>
                      </m:sub>
                    </m:sSub>
                    <m:d>
                      <m:dPr>
                        <m:ctrlPr>
                          <a:rPr lang="en-US" sz="2500" i="1">
                            <a:solidFill>
                              <a:prstClr val="black"/>
                            </a:solidFill>
                            <a:latin typeface="Cambria Math" panose="02040503050406030204" pitchFamily="18" charset="0"/>
                          </a:rPr>
                        </m:ctrlPr>
                      </m:dPr>
                      <m:e>
                        <m:r>
                          <a:rPr lang="en-US" sz="2500" i="1">
                            <a:solidFill>
                              <a:prstClr val="black"/>
                            </a:solidFill>
                            <a:latin typeface="Cambria Math" panose="02040503050406030204" pitchFamily="18" charset="0"/>
                          </a:rPr>
                          <m:t>𝑔</m:t>
                        </m:r>
                      </m:e>
                    </m:d>
                    <m:r>
                      <a:rPr lang="en-US" sz="2500" i="0">
                        <a:solidFill>
                          <a:prstClr val="black"/>
                        </a:solidFill>
                        <a:latin typeface="Cambria Math" panose="02040503050406030204" pitchFamily="18" charset="0"/>
                      </a:rPr>
                      <m:t>+</m:t>
                    </m:r>
                    <m:sSub>
                      <m:sSubPr>
                        <m:ctrlPr>
                          <a:rPr lang="en-US" sz="2500" i="1">
                            <a:solidFill>
                              <a:prstClr val="black"/>
                            </a:solidFill>
                            <a:latin typeface="Cambria Math" panose="02040503050406030204" pitchFamily="18" charset="0"/>
                          </a:rPr>
                        </m:ctrlPr>
                      </m:sSubPr>
                      <m:e>
                        <m:r>
                          <m:rPr>
                            <m:sty m:val="p"/>
                          </m:rPr>
                          <a:rPr lang="en-US" sz="2500" b="0" i="0" smtClean="0">
                            <a:solidFill>
                              <a:prstClr val="black"/>
                            </a:solidFill>
                            <a:latin typeface="Cambria Math" panose="02040503050406030204" pitchFamily="18" charset="0"/>
                          </a:rPr>
                          <m:t>I</m:t>
                        </m:r>
                      </m:e>
                      <m:sub>
                        <m:r>
                          <a:rPr lang="en-US" sz="2500" i="0">
                            <a:solidFill>
                              <a:prstClr val="black"/>
                            </a:solidFill>
                            <a:latin typeface="Cambria Math" panose="02040503050406030204" pitchFamily="18" charset="0"/>
                          </a:rPr>
                          <m:t>2</m:t>
                        </m:r>
                      </m:sub>
                    </m:sSub>
                    <m:d>
                      <m:dPr>
                        <m:ctrlPr>
                          <a:rPr lang="en-US" sz="2500" i="1">
                            <a:solidFill>
                              <a:prstClr val="black"/>
                            </a:solidFill>
                            <a:latin typeface="Cambria Math" panose="02040503050406030204" pitchFamily="18" charset="0"/>
                          </a:rPr>
                        </m:ctrlPr>
                      </m:dPr>
                      <m:e>
                        <m:r>
                          <a:rPr lang="en-US" sz="2500" i="1">
                            <a:solidFill>
                              <a:prstClr val="black"/>
                            </a:solidFill>
                            <a:latin typeface="Cambria Math" panose="02040503050406030204" pitchFamily="18" charset="0"/>
                          </a:rPr>
                          <m:t>𝑔</m:t>
                        </m:r>
                      </m:e>
                    </m:d>
                    <m:r>
                      <a:rPr lang="en-US" sz="2500" i="0">
                        <a:solidFill>
                          <a:prstClr val="black"/>
                        </a:solidFill>
                        <a:latin typeface="Cambria Math" panose="02040503050406030204" pitchFamily="18" charset="0"/>
                        <a:ea typeface="Cambria Math" panose="02040503050406030204" pitchFamily="18" charset="0"/>
                      </a:rPr>
                      <m:t>⟶2</m:t>
                    </m:r>
                    <m:r>
                      <m:rPr>
                        <m:sty m:val="p"/>
                      </m:rPr>
                      <a:rPr lang="en-US" sz="2500" i="0">
                        <a:solidFill>
                          <a:prstClr val="black"/>
                        </a:solidFill>
                        <a:latin typeface="Cambria Math" panose="02040503050406030204" pitchFamily="18" charset="0"/>
                        <a:ea typeface="Cambria Math" panose="02040503050406030204" pitchFamily="18" charset="0"/>
                      </a:rPr>
                      <m:t>HI</m:t>
                    </m:r>
                    <m:d>
                      <m:dPr>
                        <m:ctrlPr>
                          <a:rPr lang="en-US" sz="2500" i="1">
                            <a:solidFill>
                              <a:prstClr val="black"/>
                            </a:solidFill>
                            <a:latin typeface="Cambria Math" panose="02040503050406030204" pitchFamily="18" charset="0"/>
                            <a:ea typeface="Cambria Math" panose="02040503050406030204" pitchFamily="18" charset="0"/>
                          </a:rPr>
                        </m:ctrlPr>
                      </m:dPr>
                      <m:e>
                        <m:r>
                          <a:rPr lang="en-US" sz="2500" i="1">
                            <a:solidFill>
                              <a:prstClr val="black"/>
                            </a:solidFill>
                            <a:latin typeface="Cambria Math" panose="02040503050406030204" pitchFamily="18" charset="0"/>
                            <a:ea typeface="Cambria Math" panose="02040503050406030204" pitchFamily="18" charset="0"/>
                          </a:rPr>
                          <m:t>𝑔</m:t>
                        </m:r>
                      </m:e>
                    </m:d>
                    <m:r>
                      <a:rPr lang="en-US" sz="2500" i="0">
                        <a:solidFill>
                          <a:prstClr val="black"/>
                        </a:solidFill>
                        <a:latin typeface="Cambria Math" panose="02040503050406030204" pitchFamily="18" charset="0"/>
                        <a:ea typeface="Cambria Math" panose="02040503050406030204" pitchFamily="18" charset="0"/>
                      </a:rPr>
                      <m:t> </m:t>
                    </m:r>
                    <m:r>
                      <m:rPr>
                        <m:sty m:val="p"/>
                      </m:rPr>
                      <a:rPr lang="en-US" sz="2500" i="0">
                        <a:solidFill>
                          <a:prstClr val="black"/>
                        </a:solidFill>
                        <a:latin typeface="Cambria Math" panose="02040503050406030204" pitchFamily="18" charset="0"/>
                        <a:ea typeface="Cambria Math" panose="02040503050406030204" pitchFamily="18" charset="0"/>
                      </a:rPr>
                      <m:t>at</m:t>
                    </m:r>
                    <m:r>
                      <a:rPr lang="en-US" sz="2500" i="0">
                        <a:solidFill>
                          <a:prstClr val="black"/>
                        </a:solidFill>
                        <a:latin typeface="Cambria Math" panose="02040503050406030204" pitchFamily="18" charset="0"/>
                        <a:ea typeface="Cambria Math" panose="02040503050406030204" pitchFamily="18" charset="0"/>
                      </a:rPr>
                      <m:t> 0°</m:t>
                    </m:r>
                    <m:r>
                      <m:rPr>
                        <m:sty m:val="p"/>
                      </m:rPr>
                      <a:rPr lang="en-US" sz="2500" i="0">
                        <a:solidFill>
                          <a:prstClr val="black"/>
                        </a:solidFill>
                        <a:latin typeface="Cambria Math" panose="02040503050406030204" pitchFamily="18" charset="0"/>
                        <a:ea typeface="Cambria Math" panose="02040503050406030204" pitchFamily="18" charset="0"/>
                      </a:rPr>
                      <m:t>C</m:t>
                    </m:r>
                  </m:oMath>
                </a14:m>
                <a:endParaRPr lang="en-US" sz="2500" dirty="0">
                  <a:solidFill>
                    <a:prstClr val="black"/>
                  </a:solidFill>
                </a:endParaRPr>
              </a:p>
              <a:p>
                <a:pPr marL="1724025" indent="-514350">
                  <a:spcAft>
                    <a:spcPts val="2500"/>
                  </a:spcAft>
                  <a:buAutoNum type="alphaLcParenBoth"/>
                  <a:tabLst>
                    <a:tab pos="1952625" algn="l"/>
                  </a:tabLst>
                </a:pPr>
                <a14:m>
                  <m:oMath xmlns:m="http://schemas.openxmlformats.org/officeDocument/2006/math">
                    <m:r>
                      <m:rPr>
                        <m:sty m:val="p"/>
                      </m:rPr>
                      <a:rPr lang="en-US" sz="2500">
                        <a:solidFill>
                          <a:prstClr val="black"/>
                        </a:solidFill>
                        <a:latin typeface="Cambria Math" panose="02040503050406030204" pitchFamily="18" charset="0"/>
                      </a:rPr>
                      <m:t>CaC</m:t>
                    </m:r>
                    <m:sSub>
                      <m:sSubPr>
                        <m:ctrlPr>
                          <a:rPr lang="en-US" sz="2500" i="1">
                            <a:solidFill>
                              <a:prstClr val="black"/>
                            </a:solidFill>
                            <a:latin typeface="Cambria Math" panose="02040503050406030204" pitchFamily="18" charset="0"/>
                          </a:rPr>
                        </m:ctrlPr>
                      </m:sSubPr>
                      <m:e>
                        <m:r>
                          <m:rPr>
                            <m:sty m:val="p"/>
                          </m:rPr>
                          <a:rPr lang="en-US" sz="2500">
                            <a:solidFill>
                              <a:prstClr val="black"/>
                            </a:solidFill>
                            <a:latin typeface="Cambria Math" panose="02040503050406030204" pitchFamily="18" charset="0"/>
                          </a:rPr>
                          <m:t>O</m:t>
                        </m:r>
                      </m:e>
                      <m:sub>
                        <m:r>
                          <a:rPr lang="en-US" sz="2500">
                            <a:solidFill>
                              <a:prstClr val="black"/>
                            </a:solidFill>
                            <a:latin typeface="Cambria Math" panose="02040503050406030204" pitchFamily="18" charset="0"/>
                          </a:rPr>
                          <m:t>3</m:t>
                        </m:r>
                      </m:sub>
                    </m:sSub>
                    <m:d>
                      <m:dPr>
                        <m:ctrlPr>
                          <a:rPr lang="en-US" sz="2500" i="1">
                            <a:solidFill>
                              <a:prstClr val="black"/>
                            </a:solidFill>
                            <a:latin typeface="Cambria Math" panose="02040503050406030204" pitchFamily="18" charset="0"/>
                          </a:rPr>
                        </m:ctrlPr>
                      </m:dPr>
                      <m:e>
                        <m:r>
                          <a:rPr lang="en-US" sz="2500" i="1">
                            <a:solidFill>
                              <a:prstClr val="black"/>
                            </a:solidFill>
                            <a:latin typeface="Cambria Math" panose="02040503050406030204" pitchFamily="18" charset="0"/>
                          </a:rPr>
                          <m:t>𝑠</m:t>
                        </m:r>
                      </m:e>
                    </m:d>
                    <m:r>
                      <a:rPr lang="en-US" sz="2500">
                        <a:solidFill>
                          <a:prstClr val="black"/>
                        </a:solidFill>
                        <a:latin typeface="Cambria Math" panose="02040503050406030204" pitchFamily="18" charset="0"/>
                        <a:ea typeface="Cambria Math" panose="02040503050406030204" pitchFamily="18" charset="0"/>
                      </a:rPr>
                      <m:t>⟶</m:t>
                    </m:r>
                    <m:r>
                      <m:rPr>
                        <m:sty m:val="p"/>
                      </m:rPr>
                      <a:rPr lang="en-US" sz="2500">
                        <a:solidFill>
                          <a:prstClr val="black"/>
                        </a:solidFill>
                        <a:latin typeface="Cambria Math" panose="02040503050406030204" pitchFamily="18" charset="0"/>
                        <a:ea typeface="Cambria Math" panose="02040503050406030204" pitchFamily="18" charset="0"/>
                      </a:rPr>
                      <m:t>CaO</m:t>
                    </m:r>
                    <m:d>
                      <m:dPr>
                        <m:ctrlPr>
                          <a:rPr lang="en-US" sz="2500" i="1">
                            <a:solidFill>
                              <a:prstClr val="black"/>
                            </a:solidFill>
                            <a:latin typeface="Cambria Math" panose="02040503050406030204" pitchFamily="18" charset="0"/>
                            <a:ea typeface="Cambria Math" panose="02040503050406030204" pitchFamily="18" charset="0"/>
                          </a:rPr>
                        </m:ctrlPr>
                      </m:dPr>
                      <m:e>
                        <m:r>
                          <a:rPr lang="en-US" sz="2500" i="1">
                            <a:solidFill>
                              <a:prstClr val="black"/>
                            </a:solidFill>
                            <a:latin typeface="Cambria Math" panose="02040503050406030204" pitchFamily="18" charset="0"/>
                            <a:ea typeface="Cambria Math" panose="02040503050406030204" pitchFamily="18" charset="0"/>
                          </a:rPr>
                          <m:t>𝑠</m:t>
                        </m:r>
                      </m:e>
                    </m:d>
                    <m:r>
                      <a:rPr lang="en-US" sz="2500">
                        <a:solidFill>
                          <a:prstClr val="black"/>
                        </a:solidFill>
                        <a:latin typeface="Cambria Math" panose="02040503050406030204" pitchFamily="18" charset="0"/>
                        <a:ea typeface="Cambria Math" panose="02040503050406030204" pitchFamily="18" charset="0"/>
                      </a:rPr>
                      <m:t>+</m:t>
                    </m:r>
                    <m:r>
                      <m:rPr>
                        <m:sty m:val="p"/>
                      </m:rPr>
                      <a:rPr lang="en-US" sz="2500">
                        <a:solidFill>
                          <a:prstClr val="black"/>
                        </a:solidFill>
                        <a:latin typeface="Cambria Math" panose="02040503050406030204" pitchFamily="18" charset="0"/>
                        <a:ea typeface="Cambria Math" panose="02040503050406030204" pitchFamily="18" charset="0"/>
                      </a:rPr>
                      <m:t>C</m:t>
                    </m:r>
                    <m:sSub>
                      <m:sSubPr>
                        <m:ctrlPr>
                          <a:rPr lang="en-US" sz="2500" i="1">
                            <a:solidFill>
                              <a:prstClr val="black"/>
                            </a:solidFill>
                            <a:latin typeface="Cambria Math" panose="02040503050406030204" pitchFamily="18" charset="0"/>
                            <a:ea typeface="Cambria Math" panose="02040503050406030204" pitchFamily="18" charset="0"/>
                          </a:rPr>
                        </m:ctrlPr>
                      </m:sSubPr>
                      <m:e>
                        <m:r>
                          <m:rPr>
                            <m:sty m:val="p"/>
                          </m:rPr>
                          <a:rPr lang="en-US" sz="2500">
                            <a:solidFill>
                              <a:prstClr val="black"/>
                            </a:solidFill>
                            <a:latin typeface="Cambria Math" panose="02040503050406030204" pitchFamily="18" charset="0"/>
                            <a:ea typeface="Cambria Math" panose="02040503050406030204" pitchFamily="18" charset="0"/>
                          </a:rPr>
                          <m:t>O</m:t>
                        </m:r>
                      </m:e>
                      <m:sub>
                        <m:r>
                          <a:rPr lang="en-US" sz="2500">
                            <a:solidFill>
                              <a:prstClr val="black"/>
                            </a:solidFill>
                            <a:latin typeface="Cambria Math" panose="02040503050406030204" pitchFamily="18" charset="0"/>
                            <a:ea typeface="Cambria Math" panose="02040503050406030204" pitchFamily="18" charset="0"/>
                          </a:rPr>
                          <m:t>2</m:t>
                        </m:r>
                      </m:sub>
                    </m:sSub>
                    <m:d>
                      <m:dPr>
                        <m:ctrlPr>
                          <a:rPr lang="en-US" sz="2500" i="1">
                            <a:solidFill>
                              <a:prstClr val="black"/>
                            </a:solidFill>
                            <a:latin typeface="Cambria Math" panose="02040503050406030204" pitchFamily="18" charset="0"/>
                            <a:ea typeface="Cambria Math" panose="02040503050406030204" pitchFamily="18" charset="0"/>
                          </a:rPr>
                        </m:ctrlPr>
                      </m:dPr>
                      <m:e>
                        <m:r>
                          <a:rPr lang="en-US" sz="2500" i="1">
                            <a:solidFill>
                              <a:prstClr val="black"/>
                            </a:solidFill>
                            <a:latin typeface="Cambria Math" panose="02040503050406030204" pitchFamily="18" charset="0"/>
                            <a:ea typeface="Cambria Math" panose="02040503050406030204" pitchFamily="18" charset="0"/>
                          </a:rPr>
                          <m:t>𝑔</m:t>
                        </m:r>
                      </m:e>
                    </m:d>
                    <m:r>
                      <a:rPr lang="en-US" sz="2500">
                        <a:solidFill>
                          <a:prstClr val="black"/>
                        </a:solidFill>
                        <a:latin typeface="Cambria Math" panose="02040503050406030204" pitchFamily="18" charset="0"/>
                        <a:ea typeface="Cambria Math" panose="02040503050406030204" pitchFamily="18" charset="0"/>
                      </a:rPr>
                      <m:t> </m:t>
                    </m:r>
                    <m:r>
                      <m:rPr>
                        <m:sty m:val="p"/>
                      </m:rPr>
                      <a:rPr lang="en-US" sz="2500">
                        <a:solidFill>
                          <a:prstClr val="black"/>
                        </a:solidFill>
                        <a:latin typeface="Cambria Math" panose="02040503050406030204" pitchFamily="18" charset="0"/>
                        <a:ea typeface="Cambria Math" panose="02040503050406030204" pitchFamily="18" charset="0"/>
                      </a:rPr>
                      <m:t>at</m:t>
                    </m:r>
                    <m:r>
                      <a:rPr lang="en-US" sz="2500">
                        <a:solidFill>
                          <a:prstClr val="black"/>
                        </a:solidFill>
                        <a:latin typeface="Cambria Math" panose="02040503050406030204" pitchFamily="18" charset="0"/>
                        <a:ea typeface="Cambria Math" panose="02040503050406030204" pitchFamily="18" charset="0"/>
                      </a:rPr>
                      <m:t> 200°</m:t>
                    </m:r>
                    <m:r>
                      <m:rPr>
                        <m:sty m:val="p"/>
                      </m:rPr>
                      <a:rPr lang="en-US" sz="2500">
                        <a:solidFill>
                          <a:prstClr val="black"/>
                        </a:solidFill>
                        <a:latin typeface="Cambria Math" panose="02040503050406030204" pitchFamily="18" charset="0"/>
                        <a:ea typeface="Cambria Math" panose="02040503050406030204" pitchFamily="18" charset="0"/>
                      </a:rPr>
                      <m:t>C</m:t>
                    </m:r>
                  </m:oMath>
                </a14:m>
                <a:endParaRPr lang="en-US" sz="2500" dirty="0">
                  <a:solidFill>
                    <a:prstClr val="black"/>
                  </a:solidFill>
                </a:endParaRPr>
              </a:p>
              <a:p>
                <a:pPr marL="1724025" indent="-514350">
                  <a:spcAft>
                    <a:spcPts val="1500"/>
                  </a:spcAft>
                  <a:buAutoNum type="alphaLcParenBoth"/>
                </a:pPr>
                <a14:m>
                  <m:oMath xmlns:m="http://schemas.openxmlformats.org/officeDocument/2006/math">
                    <m:r>
                      <m:rPr>
                        <m:sty m:val="p"/>
                      </m:rPr>
                      <a:rPr lang="en-US" sz="2500">
                        <a:solidFill>
                          <a:prstClr val="black"/>
                        </a:solidFill>
                        <a:latin typeface="Cambria Math" panose="02040503050406030204" pitchFamily="18" charset="0"/>
                      </a:rPr>
                      <m:t>CaC</m:t>
                    </m:r>
                    <m:sSub>
                      <m:sSubPr>
                        <m:ctrlPr>
                          <a:rPr lang="en-US" sz="2500" i="1">
                            <a:solidFill>
                              <a:prstClr val="black"/>
                            </a:solidFill>
                            <a:latin typeface="Cambria Math" panose="02040503050406030204" pitchFamily="18" charset="0"/>
                          </a:rPr>
                        </m:ctrlPr>
                      </m:sSubPr>
                      <m:e>
                        <m:r>
                          <m:rPr>
                            <m:sty m:val="p"/>
                          </m:rPr>
                          <a:rPr lang="en-US" sz="2500">
                            <a:solidFill>
                              <a:prstClr val="black"/>
                            </a:solidFill>
                            <a:latin typeface="Cambria Math" panose="02040503050406030204" pitchFamily="18" charset="0"/>
                          </a:rPr>
                          <m:t>O</m:t>
                        </m:r>
                      </m:e>
                      <m:sub>
                        <m:r>
                          <a:rPr lang="en-US" sz="2500">
                            <a:solidFill>
                              <a:prstClr val="black"/>
                            </a:solidFill>
                            <a:latin typeface="Cambria Math" panose="02040503050406030204" pitchFamily="18" charset="0"/>
                          </a:rPr>
                          <m:t>3</m:t>
                        </m:r>
                      </m:sub>
                    </m:sSub>
                    <m:d>
                      <m:dPr>
                        <m:ctrlPr>
                          <a:rPr lang="en-US" sz="2500" i="1">
                            <a:solidFill>
                              <a:prstClr val="black"/>
                            </a:solidFill>
                            <a:latin typeface="Cambria Math" panose="02040503050406030204" pitchFamily="18" charset="0"/>
                          </a:rPr>
                        </m:ctrlPr>
                      </m:dPr>
                      <m:e>
                        <m:r>
                          <a:rPr lang="en-US" sz="2500" i="1">
                            <a:solidFill>
                              <a:prstClr val="black"/>
                            </a:solidFill>
                            <a:latin typeface="Cambria Math" panose="02040503050406030204" pitchFamily="18" charset="0"/>
                          </a:rPr>
                          <m:t>𝑠</m:t>
                        </m:r>
                      </m:e>
                    </m:d>
                    <m:r>
                      <a:rPr lang="en-US" sz="2500">
                        <a:solidFill>
                          <a:prstClr val="black"/>
                        </a:solidFill>
                        <a:latin typeface="Cambria Math" panose="02040503050406030204" pitchFamily="18" charset="0"/>
                        <a:ea typeface="Cambria Math" panose="02040503050406030204" pitchFamily="18" charset="0"/>
                      </a:rPr>
                      <m:t>⟶</m:t>
                    </m:r>
                    <m:r>
                      <m:rPr>
                        <m:sty m:val="p"/>
                      </m:rPr>
                      <a:rPr lang="en-US" sz="2500">
                        <a:solidFill>
                          <a:prstClr val="black"/>
                        </a:solidFill>
                        <a:latin typeface="Cambria Math" panose="02040503050406030204" pitchFamily="18" charset="0"/>
                        <a:ea typeface="Cambria Math" panose="02040503050406030204" pitchFamily="18" charset="0"/>
                      </a:rPr>
                      <m:t>CaO</m:t>
                    </m:r>
                    <m:d>
                      <m:dPr>
                        <m:ctrlPr>
                          <a:rPr lang="en-US" sz="2500" i="1">
                            <a:solidFill>
                              <a:prstClr val="black"/>
                            </a:solidFill>
                            <a:latin typeface="Cambria Math" panose="02040503050406030204" pitchFamily="18" charset="0"/>
                            <a:ea typeface="Cambria Math" panose="02040503050406030204" pitchFamily="18" charset="0"/>
                          </a:rPr>
                        </m:ctrlPr>
                      </m:dPr>
                      <m:e>
                        <m:r>
                          <a:rPr lang="en-US" sz="2500" i="1">
                            <a:solidFill>
                              <a:prstClr val="black"/>
                            </a:solidFill>
                            <a:latin typeface="Cambria Math" panose="02040503050406030204" pitchFamily="18" charset="0"/>
                            <a:ea typeface="Cambria Math" panose="02040503050406030204" pitchFamily="18" charset="0"/>
                          </a:rPr>
                          <m:t>𝑠</m:t>
                        </m:r>
                      </m:e>
                    </m:d>
                    <m:r>
                      <a:rPr lang="en-US" sz="2500">
                        <a:solidFill>
                          <a:prstClr val="black"/>
                        </a:solidFill>
                        <a:latin typeface="Cambria Math" panose="02040503050406030204" pitchFamily="18" charset="0"/>
                        <a:ea typeface="Cambria Math" panose="02040503050406030204" pitchFamily="18" charset="0"/>
                      </a:rPr>
                      <m:t>+</m:t>
                    </m:r>
                    <m:r>
                      <m:rPr>
                        <m:sty m:val="p"/>
                      </m:rPr>
                      <a:rPr lang="en-US" sz="2500">
                        <a:solidFill>
                          <a:prstClr val="black"/>
                        </a:solidFill>
                        <a:latin typeface="Cambria Math" panose="02040503050406030204" pitchFamily="18" charset="0"/>
                        <a:ea typeface="Cambria Math" panose="02040503050406030204" pitchFamily="18" charset="0"/>
                      </a:rPr>
                      <m:t>C</m:t>
                    </m:r>
                    <m:sSub>
                      <m:sSubPr>
                        <m:ctrlPr>
                          <a:rPr lang="en-US" sz="2500" i="1">
                            <a:solidFill>
                              <a:prstClr val="black"/>
                            </a:solidFill>
                            <a:latin typeface="Cambria Math" panose="02040503050406030204" pitchFamily="18" charset="0"/>
                            <a:ea typeface="Cambria Math" panose="02040503050406030204" pitchFamily="18" charset="0"/>
                          </a:rPr>
                        </m:ctrlPr>
                      </m:sSubPr>
                      <m:e>
                        <m:r>
                          <m:rPr>
                            <m:sty m:val="p"/>
                          </m:rPr>
                          <a:rPr lang="en-US" sz="2500">
                            <a:solidFill>
                              <a:prstClr val="black"/>
                            </a:solidFill>
                            <a:latin typeface="Cambria Math" panose="02040503050406030204" pitchFamily="18" charset="0"/>
                            <a:ea typeface="Cambria Math" panose="02040503050406030204" pitchFamily="18" charset="0"/>
                          </a:rPr>
                          <m:t>O</m:t>
                        </m:r>
                      </m:e>
                      <m:sub>
                        <m:r>
                          <a:rPr lang="en-US" sz="2500">
                            <a:solidFill>
                              <a:prstClr val="black"/>
                            </a:solidFill>
                            <a:latin typeface="Cambria Math" panose="02040503050406030204" pitchFamily="18" charset="0"/>
                            <a:ea typeface="Cambria Math" panose="02040503050406030204" pitchFamily="18" charset="0"/>
                          </a:rPr>
                          <m:t>2</m:t>
                        </m:r>
                      </m:sub>
                    </m:sSub>
                    <m:d>
                      <m:dPr>
                        <m:ctrlPr>
                          <a:rPr lang="en-US" sz="2500" i="1">
                            <a:solidFill>
                              <a:prstClr val="black"/>
                            </a:solidFill>
                            <a:latin typeface="Cambria Math" panose="02040503050406030204" pitchFamily="18" charset="0"/>
                            <a:ea typeface="Cambria Math" panose="02040503050406030204" pitchFamily="18" charset="0"/>
                          </a:rPr>
                        </m:ctrlPr>
                      </m:dPr>
                      <m:e>
                        <m:r>
                          <a:rPr lang="en-US" sz="2500" i="1">
                            <a:solidFill>
                              <a:prstClr val="black"/>
                            </a:solidFill>
                            <a:latin typeface="Cambria Math" panose="02040503050406030204" pitchFamily="18" charset="0"/>
                            <a:ea typeface="Cambria Math" panose="02040503050406030204" pitchFamily="18" charset="0"/>
                          </a:rPr>
                          <m:t>𝑔</m:t>
                        </m:r>
                      </m:e>
                    </m:d>
                    <m:r>
                      <a:rPr lang="en-US" sz="2500">
                        <a:solidFill>
                          <a:prstClr val="black"/>
                        </a:solidFill>
                        <a:latin typeface="Cambria Math" panose="02040503050406030204" pitchFamily="18" charset="0"/>
                        <a:ea typeface="Cambria Math" panose="02040503050406030204" pitchFamily="18" charset="0"/>
                      </a:rPr>
                      <m:t> </m:t>
                    </m:r>
                    <m:r>
                      <m:rPr>
                        <m:sty m:val="p"/>
                      </m:rPr>
                      <a:rPr lang="en-US" sz="2500">
                        <a:solidFill>
                          <a:prstClr val="black"/>
                        </a:solidFill>
                        <a:latin typeface="Cambria Math" panose="02040503050406030204" pitchFamily="18" charset="0"/>
                        <a:ea typeface="Cambria Math" panose="02040503050406030204" pitchFamily="18" charset="0"/>
                      </a:rPr>
                      <m:t>at</m:t>
                    </m:r>
                    <m:r>
                      <a:rPr lang="en-US" sz="2500">
                        <a:solidFill>
                          <a:prstClr val="black"/>
                        </a:solidFill>
                        <a:latin typeface="Cambria Math" panose="02040503050406030204" pitchFamily="18" charset="0"/>
                        <a:ea typeface="Cambria Math" panose="02040503050406030204" pitchFamily="18" charset="0"/>
                      </a:rPr>
                      <m:t> 1000°</m:t>
                    </m:r>
                    <m:r>
                      <m:rPr>
                        <m:sty m:val="p"/>
                      </m:rPr>
                      <a:rPr lang="en-US" sz="2500">
                        <a:solidFill>
                          <a:prstClr val="black"/>
                        </a:solidFill>
                        <a:latin typeface="Cambria Math" panose="02040503050406030204" pitchFamily="18" charset="0"/>
                        <a:ea typeface="Cambria Math" panose="02040503050406030204" pitchFamily="18" charset="0"/>
                      </a:rPr>
                      <m:t>C</m:t>
                    </m:r>
                  </m:oMath>
                </a14:m>
                <a:endParaRPr lang="en-US" sz="2500" dirty="0">
                  <a:solidFill>
                    <a:prstClr val="black"/>
                  </a:solidFill>
                </a:endParaRPr>
              </a:p>
              <a:p>
                <a:pPr marL="3035300" indent="-514350">
                  <a:spcAft>
                    <a:spcPts val="1000"/>
                  </a:spcAft>
                  <a:buAutoNum type="alphaLcParenBoth"/>
                </a:pPr>
                <a14:m>
                  <m:oMath xmlns:m="http://schemas.openxmlformats.org/officeDocument/2006/math">
                    <m:r>
                      <m:rPr>
                        <m:sty m:val="p"/>
                      </m:rPr>
                      <a:rPr lang="en-US" sz="2500">
                        <a:solidFill>
                          <a:prstClr val="black"/>
                        </a:solidFill>
                        <a:latin typeface="Cambria Math" panose="02040503050406030204" pitchFamily="18" charset="0"/>
                      </a:rPr>
                      <m:t>Na</m:t>
                    </m:r>
                    <m:d>
                      <m:dPr>
                        <m:ctrlPr>
                          <a:rPr lang="en-US" sz="2500" i="1">
                            <a:solidFill>
                              <a:prstClr val="black"/>
                            </a:solidFill>
                            <a:latin typeface="Cambria Math" panose="02040503050406030204" pitchFamily="18" charset="0"/>
                          </a:rPr>
                        </m:ctrlPr>
                      </m:dPr>
                      <m:e>
                        <m:r>
                          <a:rPr lang="en-US" sz="2500" b="0" i="1">
                            <a:solidFill>
                              <a:prstClr val="black"/>
                            </a:solidFill>
                            <a:latin typeface="Cambria Math" panose="02040503050406030204" pitchFamily="18" charset="0"/>
                          </a:rPr>
                          <m:t>𝑠</m:t>
                        </m:r>
                      </m:e>
                    </m:d>
                    <m:r>
                      <a:rPr lang="en-US" sz="2500">
                        <a:solidFill>
                          <a:prstClr val="black"/>
                        </a:solidFill>
                        <a:latin typeface="Cambria Math" panose="02040503050406030204" pitchFamily="18" charset="0"/>
                        <a:ea typeface="Cambria Math" panose="02040503050406030204" pitchFamily="18" charset="0"/>
                      </a:rPr>
                      <m:t>⟶</m:t>
                    </m:r>
                    <m:r>
                      <m:rPr>
                        <m:sty m:val="p"/>
                      </m:rPr>
                      <a:rPr lang="en-US" sz="2500">
                        <a:solidFill>
                          <a:prstClr val="black"/>
                        </a:solidFill>
                        <a:latin typeface="Cambria Math" panose="02040503050406030204" pitchFamily="18" charset="0"/>
                        <a:ea typeface="Cambria Math" panose="02040503050406030204" pitchFamily="18" charset="0"/>
                      </a:rPr>
                      <m:t>Na</m:t>
                    </m:r>
                    <m:d>
                      <m:dPr>
                        <m:ctrlPr>
                          <a:rPr lang="en-US" sz="2500" i="1">
                            <a:solidFill>
                              <a:prstClr val="black"/>
                            </a:solidFill>
                            <a:latin typeface="Cambria Math" panose="02040503050406030204" pitchFamily="18" charset="0"/>
                            <a:ea typeface="Cambria Math" panose="02040503050406030204" pitchFamily="18" charset="0"/>
                          </a:rPr>
                        </m:ctrlPr>
                      </m:dPr>
                      <m:e>
                        <m:r>
                          <a:rPr lang="en-US" sz="2500" i="1">
                            <a:solidFill>
                              <a:prstClr val="black"/>
                            </a:solidFill>
                            <a:latin typeface="Cambria Math" panose="02040503050406030204" pitchFamily="18" charset="0"/>
                            <a:ea typeface="Cambria Math" panose="02040503050406030204" pitchFamily="18" charset="0"/>
                          </a:rPr>
                          <m:t>𝑙</m:t>
                        </m:r>
                      </m:e>
                    </m:d>
                    <m:r>
                      <a:rPr lang="en-US" sz="2500">
                        <a:solidFill>
                          <a:prstClr val="black"/>
                        </a:solidFill>
                        <a:latin typeface="Cambria Math" panose="02040503050406030204" pitchFamily="18" charset="0"/>
                        <a:ea typeface="Cambria Math" panose="02040503050406030204" pitchFamily="18" charset="0"/>
                      </a:rPr>
                      <m:t> </m:t>
                    </m:r>
                    <m:r>
                      <m:rPr>
                        <m:sty m:val="p"/>
                      </m:rPr>
                      <a:rPr lang="en-US" sz="2500">
                        <a:solidFill>
                          <a:prstClr val="black"/>
                        </a:solidFill>
                        <a:latin typeface="Cambria Math" panose="02040503050406030204" pitchFamily="18" charset="0"/>
                        <a:ea typeface="Cambria Math" panose="02040503050406030204" pitchFamily="18" charset="0"/>
                      </a:rPr>
                      <m:t>at</m:t>
                    </m:r>
                    <m:r>
                      <a:rPr lang="en-US" sz="2500">
                        <a:solidFill>
                          <a:prstClr val="black"/>
                        </a:solidFill>
                        <a:latin typeface="Cambria Math" panose="02040503050406030204" pitchFamily="18" charset="0"/>
                        <a:ea typeface="Cambria Math" panose="02040503050406030204" pitchFamily="18" charset="0"/>
                      </a:rPr>
                      <m:t> 98°</m:t>
                    </m:r>
                    <m:r>
                      <m:rPr>
                        <m:sty m:val="p"/>
                      </m:rPr>
                      <a:rPr lang="en-US" sz="2500">
                        <a:solidFill>
                          <a:prstClr val="black"/>
                        </a:solidFill>
                        <a:latin typeface="Cambria Math" panose="02040503050406030204" pitchFamily="18" charset="0"/>
                        <a:ea typeface="Cambria Math" panose="02040503050406030204" pitchFamily="18" charset="0"/>
                      </a:rPr>
                      <m:t>C</m:t>
                    </m:r>
                  </m:oMath>
                </a14:m>
                <a:endParaRPr lang="en-US" dirty="0">
                  <a:solidFill>
                    <a:prstClr val="black"/>
                  </a:solidFill>
                </a:endParaRPr>
              </a:p>
            </p:txBody>
          </p:sp>
        </mc:Choice>
        <mc:Fallback xmlns="">
          <p:sp>
            <p:nvSpPr>
              <p:cNvPr id="25" name="Text Placeholder 24"/>
              <p:cNvSpPr>
                <a:spLocks noGrp="1" noRot="1" noChangeAspect="1" noMove="1" noResize="1" noEditPoints="1" noAdjustHandles="1" noChangeArrowheads="1" noChangeShapeType="1" noTextEdit="1"/>
              </p:cNvSpPr>
              <p:nvPr>
                <p:ph type="body" sz="quarter" idx="22"/>
              </p:nvPr>
            </p:nvSpPr>
            <p:spPr>
              <a:xfrm>
                <a:off x="0" y="946845"/>
                <a:ext cx="9144000" cy="5453955"/>
              </a:xfrm>
              <a:blipFill>
                <a:blip r:embed="rId2"/>
                <a:stretch>
                  <a:fillRect l="-1333" t="-1006" r="-1867"/>
                </a:stretch>
              </a:blipFill>
            </p:spPr>
            <p:txBody>
              <a:bodyPr/>
              <a:lstStyle/>
              <a:p>
                <a:r>
                  <a:rPr lang="en-US">
                    <a:noFill/>
                  </a:rPr>
                  <a:t> </a:t>
                </a:r>
              </a:p>
            </p:txBody>
          </p:sp>
        </mc:Fallback>
      </mc:AlternateContent>
    </p:spTree>
    <p:extLst>
      <p:ext uri="{BB962C8B-B14F-4D97-AF65-F5344CB8AC3E}">
        <p14:creationId xmlns:p14="http://schemas.microsoft.com/office/powerpoint/2010/main" val="170814648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76200" y="0"/>
            <a:ext cx="6858000" cy="457200"/>
          </a:xfrm>
        </p:spPr>
        <p:txBody>
          <a:bodyPr/>
          <a:lstStyle/>
          <a:p>
            <a:pPr marL="279400" indent="-152400">
              <a:tabLst>
                <a:tab pos="1371600" algn="l"/>
              </a:tabLst>
            </a:pPr>
            <a:r>
              <a:rPr lang="en-US" dirty="0">
                <a:solidFill>
                  <a:schemeClr val="bg1"/>
                </a:solidFill>
              </a:rPr>
              <a:t>18.1</a:t>
            </a:r>
            <a:r>
              <a:rPr lang="en-US" dirty="0"/>
              <a:t>	Spontaneous Processes (1)</a:t>
            </a:r>
          </a:p>
        </p:txBody>
      </p:sp>
      <p:sp>
        <p:nvSpPr>
          <p:cNvPr id="23" name="Text Placeholder 22"/>
          <p:cNvSpPr>
            <a:spLocks noGrp="1"/>
          </p:cNvSpPr>
          <p:nvPr>
            <p:ph type="body" sz="quarter" idx="22"/>
          </p:nvPr>
        </p:nvSpPr>
        <p:spPr/>
        <p:txBody>
          <a:bodyPr/>
          <a:lstStyle/>
          <a:p>
            <a:r>
              <a:rPr lang="en-US" dirty="0"/>
              <a:t>Spontaneous Processes</a:t>
            </a:r>
          </a:p>
        </p:txBody>
      </p:sp>
      <p:sp>
        <p:nvSpPr>
          <p:cNvPr id="24" name="Text Placeholder 23"/>
          <p:cNvSpPr>
            <a:spLocks noGrp="1"/>
          </p:cNvSpPr>
          <p:nvPr>
            <p:ph type="body" sz="quarter" idx="23"/>
          </p:nvPr>
        </p:nvSpPr>
        <p:spPr>
          <a:xfrm>
            <a:off x="-1" y="1676400"/>
            <a:ext cx="9143999" cy="3405368"/>
          </a:xfrm>
        </p:spPr>
        <p:txBody>
          <a:bodyPr/>
          <a:lstStyle/>
          <a:p>
            <a:pPr>
              <a:spcAft>
                <a:spcPts val="2800"/>
              </a:spcAft>
            </a:pPr>
            <a:r>
              <a:rPr lang="en-US" dirty="0"/>
              <a:t>A process that </a:t>
            </a:r>
            <a:r>
              <a:rPr lang="en-US" i="1" dirty="0"/>
              <a:t>does </a:t>
            </a:r>
            <a:r>
              <a:rPr lang="en-US" dirty="0"/>
              <a:t>occur under a specific set of conditions is called a </a:t>
            </a:r>
            <a:r>
              <a:rPr lang="en-US" b="1" i="1" dirty="0"/>
              <a:t>spontaneous process. </a:t>
            </a:r>
          </a:p>
          <a:p>
            <a:pPr>
              <a:spcAft>
                <a:spcPts val="2800"/>
              </a:spcAft>
            </a:pPr>
            <a:r>
              <a:rPr lang="en-US" dirty="0"/>
              <a:t>One that does </a:t>
            </a:r>
            <a:r>
              <a:rPr lang="en-US" i="1" dirty="0"/>
              <a:t>not </a:t>
            </a:r>
            <a:r>
              <a:rPr lang="en-US" dirty="0"/>
              <a:t>occur under a specific set of conditions is called </a:t>
            </a:r>
            <a:r>
              <a:rPr lang="en-US" b="1" i="1" dirty="0"/>
              <a:t>nonspontaneous. </a:t>
            </a:r>
            <a:endParaRPr lang="en-US" dirty="0"/>
          </a:p>
        </p:txBody>
      </p:sp>
    </p:spTree>
    <p:extLst>
      <p:ext uri="{BB962C8B-B14F-4D97-AF65-F5344CB8AC3E}">
        <p14:creationId xmlns:p14="http://schemas.microsoft.com/office/powerpoint/2010/main" val="3268926963"/>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0" y="228600"/>
            <a:ext cx="6096000" cy="655977"/>
          </a:xfrm>
        </p:spPr>
        <p:txBody>
          <a:bodyPr/>
          <a:lstStyle/>
          <a:p>
            <a:pPr algn="ctr">
              <a:tabLst>
                <a:tab pos="3378200" algn="l"/>
              </a:tabLst>
            </a:pPr>
            <a:r>
              <a:rPr lang="en-US" b="1" kern="0" dirty="0">
                <a:solidFill>
                  <a:srgbClr val="FFF799"/>
                </a:solidFill>
              </a:rPr>
              <a:t>SAMPLE PROBLEM	</a:t>
            </a:r>
            <a:r>
              <a:rPr lang="en-US" b="1" kern="0" dirty="0">
                <a:solidFill>
                  <a:schemeClr val="bg1"/>
                </a:solidFill>
              </a:rPr>
              <a:t>18.4	Solution</a:t>
            </a:r>
            <a:endParaRPr lang="en-US" dirty="0"/>
          </a:p>
        </p:txBody>
      </p:sp>
      <mc:AlternateContent xmlns:mc="http://schemas.openxmlformats.org/markup-compatibility/2006" xmlns:a14="http://schemas.microsoft.com/office/drawing/2010/main">
        <mc:Choice Requires="a14">
          <p:sp>
            <p:nvSpPr>
              <p:cNvPr id="25" name="Text Placeholder 24"/>
              <p:cNvSpPr>
                <a:spLocks noGrp="1"/>
              </p:cNvSpPr>
              <p:nvPr>
                <p:ph type="body" sz="quarter" idx="22"/>
              </p:nvPr>
            </p:nvSpPr>
            <p:spPr>
              <a:xfrm>
                <a:off x="0" y="914400"/>
                <a:ext cx="9144000" cy="5562600"/>
              </a:xfrm>
            </p:spPr>
            <p:txBody>
              <a:bodyPr/>
              <a:lstStyle/>
              <a:p>
                <a:pPr>
                  <a:spcBef>
                    <a:spcPts val="0"/>
                  </a:spcBef>
                  <a:spcAft>
                    <a:spcPts val="5000"/>
                  </a:spcAft>
                </a:pPr>
                <a:r>
                  <a:rPr lang="en-US" b="1" dirty="0">
                    <a:solidFill>
                      <a:srgbClr val="43638E"/>
                    </a:solidFill>
                  </a:rPr>
                  <a:t>Solution</a:t>
                </a:r>
              </a:p>
              <a:p>
                <a:pPr marL="342900" indent="-342900">
                  <a:spcBef>
                    <a:spcPts val="0"/>
                  </a:spcBef>
                  <a:buAutoNum type="alphaLcParenBoth"/>
                </a:pPr>
                <a14:m>
                  <m:oMath xmlns:m="http://schemas.openxmlformats.org/officeDocument/2006/math">
                    <m:r>
                      <a:rPr lang="en-US" sz="1800" b="0" i="0" smtClean="0">
                        <a:solidFill>
                          <a:schemeClr val="tx1"/>
                        </a:solidFill>
                        <a:latin typeface="Cambria Math" panose="02040503050406030204" pitchFamily="18" charset="0"/>
                        <a:ea typeface="Cambria Math" panose="02040503050406030204" pitchFamily="18" charset="0"/>
                      </a:rPr>
                      <m:t>∆</m:t>
                    </m:r>
                    <m:sSubSup>
                      <m:sSubSupPr>
                        <m:ctrlPr>
                          <a:rPr lang="en-US" sz="1800" i="1">
                            <a:latin typeface="Cambria Math" panose="02040503050406030204" pitchFamily="18" charset="0"/>
                            <a:ea typeface="Cambria Math" panose="02040503050406030204" pitchFamily="18" charset="0"/>
                          </a:rPr>
                        </m:ctrlPr>
                      </m:sSubSupPr>
                      <m:e>
                        <m:r>
                          <a:rPr lang="en-US" sz="1800" i="1">
                            <a:latin typeface="Cambria Math" panose="02040503050406030204" pitchFamily="18" charset="0"/>
                            <a:ea typeface="Cambria Math" panose="02040503050406030204" pitchFamily="18" charset="0"/>
                          </a:rPr>
                          <m:t>𝑆</m:t>
                        </m:r>
                      </m:e>
                      <m:sub>
                        <m:r>
                          <m:rPr>
                            <m:sty m:val="p"/>
                          </m:rPr>
                          <a:rPr lang="en-US" sz="1800">
                            <a:latin typeface="Cambria Math" panose="02040503050406030204" pitchFamily="18" charset="0"/>
                            <a:ea typeface="Cambria Math" panose="02040503050406030204" pitchFamily="18" charset="0"/>
                          </a:rPr>
                          <m:t>rxn</m:t>
                        </m:r>
                      </m:sub>
                      <m:sup>
                        <m:r>
                          <a:rPr lang="en-US" sz="1800" i="1">
                            <a:latin typeface="Cambria Math" panose="02040503050406030204" pitchFamily="18" charset="0"/>
                            <a:ea typeface="Cambria Math" panose="02040503050406030204" pitchFamily="18" charset="0"/>
                          </a:rPr>
                          <m:t>°</m:t>
                        </m:r>
                      </m:sup>
                    </m:sSubSup>
                    <m:r>
                      <a:rPr lang="en-US" sz="1800" b="0" i="0" smtClean="0">
                        <a:solidFill>
                          <a:schemeClr val="tx1"/>
                        </a:solidFill>
                        <a:latin typeface="Cambria Math" panose="02040503050406030204" pitchFamily="18" charset="0"/>
                        <a:ea typeface="Cambria Math" panose="02040503050406030204" pitchFamily="18" charset="0"/>
                      </a:rPr>
                      <m:t>=</m:t>
                    </m:r>
                    <m:d>
                      <m:dPr>
                        <m:begChr m:val="["/>
                        <m:endChr m:val="]"/>
                        <m:ctrlPr>
                          <a:rPr lang="en-US" sz="1800" b="0" i="1" smtClean="0">
                            <a:solidFill>
                              <a:schemeClr val="tx1"/>
                            </a:solidFill>
                            <a:latin typeface="Cambria Math" panose="02040503050406030204" pitchFamily="18" charset="0"/>
                            <a:ea typeface="Cambria Math" panose="02040503050406030204" pitchFamily="18" charset="0"/>
                          </a:rPr>
                        </m:ctrlPr>
                      </m:dPr>
                      <m:e>
                        <m:r>
                          <a:rPr lang="en-US" sz="1800" b="0" i="0" smtClean="0">
                            <a:solidFill>
                              <a:schemeClr val="tx1"/>
                            </a:solidFill>
                            <a:latin typeface="Cambria Math" panose="02040503050406030204" pitchFamily="18" charset="0"/>
                            <a:ea typeface="Cambria Math" panose="02040503050406030204" pitchFamily="18" charset="0"/>
                          </a:rPr>
                          <m:t>2</m:t>
                        </m:r>
                        <m:r>
                          <a:rPr lang="en-US" sz="1800" b="0" i="1" smtClean="0">
                            <a:solidFill>
                              <a:schemeClr val="tx1"/>
                            </a:solidFill>
                            <a:latin typeface="Cambria Math" panose="02040503050406030204" pitchFamily="18" charset="0"/>
                            <a:ea typeface="Cambria Math" panose="02040503050406030204" pitchFamily="18" charset="0"/>
                          </a:rPr>
                          <m:t>𝑆</m:t>
                        </m:r>
                        <m:r>
                          <a:rPr lang="en-US" sz="1800" b="0" i="0" smtClean="0">
                            <a:solidFill>
                              <a:schemeClr val="tx1"/>
                            </a:solidFill>
                            <a:latin typeface="Cambria Math" panose="02040503050406030204" pitchFamily="18" charset="0"/>
                            <a:ea typeface="Cambria Math" panose="02040503050406030204" pitchFamily="18" charset="0"/>
                          </a:rPr>
                          <m:t>°</m:t>
                        </m:r>
                        <m:d>
                          <m:dPr>
                            <m:ctrlPr>
                              <a:rPr lang="en-US" sz="1800" b="0" i="1" smtClean="0">
                                <a:solidFill>
                                  <a:schemeClr val="tx1"/>
                                </a:solidFill>
                                <a:latin typeface="Cambria Math" panose="02040503050406030204" pitchFamily="18" charset="0"/>
                                <a:ea typeface="Cambria Math" panose="02040503050406030204" pitchFamily="18" charset="0"/>
                              </a:rPr>
                            </m:ctrlPr>
                          </m:dPr>
                          <m:e>
                            <m:r>
                              <m:rPr>
                                <m:sty m:val="p"/>
                              </m:rPr>
                              <a:rPr lang="en-US" sz="1800" b="0" i="0" smtClean="0">
                                <a:solidFill>
                                  <a:schemeClr val="tx1"/>
                                </a:solidFill>
                                <a:latin typeface="Cambria Math" panose="02040503050406030204" pitchFamily="18" charset="0"/>
                                <a:ea typeface="Cambria Math" panose="02040503050406030204" pitchFamily="18" charset="0"/>
                              </a:rPr>
                              <m:t>HI</m:t>
                            </m:r>
                          </m:e>
                        </m:d>
                      </m:e>
                    </m:d>
                    <m:r>
                      <a:rPr lang="en-US" sz="1800" b="0" i="1" smtClean="0">
                        <a:solidFill>
                          <a:schemeClr val="tx1"/>
                        </a:solidFill>
                        <a:latin typeface="Cambria Math" panose="02040503050406030204" pitchFamily="18" charset="0"/>
                        <a:ea typeface="Cambria Math" panose="02040503050406030204" pitchFamily="18" charset="0"/>
                      </a:rPr>
                      <m:t>−</m:t>
                    </m:r>
                    <m:d>
                      <m:dPr>
                        <m:begChr m:val="["/>
                        <m:endChr m:val="]"/>
                        <m:ctrlPr>
                          <a:rPr lang="en-US" sz="1800" b="0" i="1" smtClean="0">
                            <a:solidFill>
                              <a:schemeClr val="tx1"/>
                            </a:solidFill>
                            <a:latin typeface="Cambria Math" panose="02040503050406030204" pitchFamily="18" charset="0"/>
                            <a:ea typeface="Cambria Math" panose="02040503050406030204" pitchFamily="18" charset="0"/>
                          </a:rPr>
                        </m:ctrlPr>
                      </m:dPr>
                      <m:e>
                        <m:r>
                          <a:rPr lang="en-US" sz="1800" b="0" i="1" smtClean="0">
                            <a:solidFill>
                              <a:schemeClr val="tx1"/>
                            </a:solidFill>
                            <a:latin typeface="Cambria Math" panose="02040503050406030204" pitchFamily="18" charset="0"/>
                            <a:ea typeface="Cambria Math" panose="02040503050406030204" pitchFamily="18" charset="0"/>
                          </a:rPr>
                          <m:t>𝑆</m:t>
                        </m:r>
                        <m:r>
                          <a:rPr lang="en-US" sz="1800" b="0" i="0" smtClean="0">
                            <a:solidFill>
                              <a:schemeClr val="tx1"/>
                            </a:solidFill>
                            <a:latin typeface="Cambria Math" panose="02040503050406030204" pitchFamily="18" charset="0"/>
                            <a:ea typeface="Cambria Math" panose="02040503050406030204" pitchFamily="18" charset="0"/>
                          </a:rPr>
                          <m:t>°</m:t>
                        </m:r>
                        <m:d>
                          <m:dPr>
                            <m:ctrlPr>
                              <a:rPr lang="en-US" sz="1800" b="0" i="1" smtClean="0">
                                <a:solidFill>
                                  <a:schemeClr val="tx1"/>
                                </a:solidFill>
                                <a:latin typeface="Cambria Math" panose="02040503050406030204" pitchFamily="18" charset="0"/>
                                <a:ea typeface="Cambria Math" panose="02040503050406030204" pitchFamily="18" charset="0"/>
                              </a:rPr>
                            </m:ctrlPr>
                          </m:dPr>
                          <m:e>
                            <m:sSub>
                              <m:sSubPr>
                                <m:ctrlPr>
                                  <a:rPr lang="en-US" sz="1800" b="0" i="1" smtClean="0">
                                    <a:solidFill>
                                      <a:schemeClr val="tx1"/>
                                    </a:solidFill>
                                    <a:latin typeface="Cambria Math" panose="02040503050406030204" pitchFamily="18" charset="0"/>
                                    <a:ea typeface="Cambria Math" panose="02040503050406030204" pitchFamily="18" charset="0"/>
                                  </a:rPr>
                                </m:ctrlPr>
                              </m:sSubPr>
                              <m:e>
                                <m:r>
                                  <m:rPr>
                                    <m:sty m:val="p"/>
                                  </m:rPr>
                                  <a:rPr lang="en-US" sz="1800" b="0" i="0" smtClean="0">
                                    <a:solidFill>
                                      <a:schemeClr val="tx1"/>
                                    </a:solidFill>
                                    <a:latin typeface="Cambria Math" panose="02040503050406030204" pitchFamily="18" charset="0"/>
                                    <a:ea typeface="Cambria Math" panose="02040503050406030204" pitchFamily="18" charset="0"/>
                                  </a:rPr>
                                  <m:t>H</m:t>
                                </m:r>
                              </m:e>
                              <m:sub>
                                <m:r>
                                  <a:rPr lang="en-US" sz="1800" b="0" i="0" smtClean="0">
                                    <a:solidFill>
                                      <a:schemeClr val="tx1"/>
                                    </a:solidFill>
                                    <a:latin typeface="Cambria Math" panose="02040503050406030204" pitchFamily="18" charset="0"/>
                                    <a:ea typeface="Cambria Math" panose="02040503050406030204" pitchFamily="18" charset="0"/>
                                  </a:rPr>
                                  <m:t>2</m:t>
                                </m:r>
                              </m:sub>
                            </m:sSub>
                          </m:e>
                        </m:d>
                        <m:r>
                          <a:rPr lang="en-US" sz="1800" i="0">
                            <a:latin typeface="Cambria Math" panose="02040503050406030204" pitchFamily="18" charset="0"/>
                            <a:ea typeface="Cambria Math" panose="02040503050406030204" pitchFamily="18" charset="0"/>
                          </a:rPr>
                          <m:t>+</m:t>
                        </m:r>
                        <m:r>
                          <a:rPr lang="en-US" sz="1800" i="1">
                            <a:latin typeface="Cambria Math" panose="02040503050406030204" pitchFamily="18" charset="0"/>
                            <a:ea typeface="Cambria Math" panose="02040503050406030204" pitchFamily="18" charset="0"/>
                          </a:rPr>
                          <m:t>𝑆</m:t>
                        </m:r>
                        <m:r>
                          <a:rPr lang="en-US" sz="1800" i="0">
                            <a:latin typeface="Cambria Math" panose="02040503050406030204" pitchFamily="18" charset="0"/>
                            <a:ea typeface="Cambria Math" panose="02040503050406030204" pitchFamily="18" charset="0"/>
                          </a:rPr>
                          <m:t>°</m:t>
                        </m:r>
                        <m:d>
                          <m:dPr>
                            <m:ctrlPr>
                              <a:rPr lang="en-US" sz="1800" i="1">
                                <a:latin typeface="Cambria Math" panose="02040503050406030204" pitchFamily="18" charset="0"/>
                                <a:ea typeface="Cambria Math" panose="02040503050406030204" pitchFamily="18" charset="0"/>
                              </a:rPr>
                            </m:ctrlPr>
                          </m:dPr>
                          <m:e>
                            <m:sSub>
                              <m:sSubPr>
                                <m:ctrlPr>
                                  <a:rPr lang="en-US" sz="1800" i="1">
                                    <a:latin typeface="Cambria Math" panose="02040503050406030204" pitchFamily="18" charset="0"/>
                                    <a:ea typeface="Cambria Math" panose="02040503050406030204" pitchFamily="18" charset="0"/>
                                  </a:rPr>
                                </m:ctrlPr>
                              </m:sSubPr>
                              <m:e>
                                <m:r>
                                  <m:rPr>
                                    <m:sty m:val="p"/>
                                  </m:rPr>
                                  <a:rPr lang="en-US" sz="1800" b="0" i="0" smtClean="0">
                                    <a:latin typeface="Cambria Math" panose="02040503050406030204" pitchFamily="18" charset="0"/>
                                    <a:ea typeface="Cambria Math" panose="02040503050406030204" pitchFamily="18" charset="0"/>
                                  </a:rPr>
                                  <m:t>I</m:t>
                                </m:r>
                              </m:e>
                              <m:sub>
                                <m:r>
                                  <a:rPr lang="en-US" sz="1800">
                                    <a:latin typeface="Cambria Math" panose="02040503050406030204" pitchFamily="18" charset="0"/>
                                    <a:ea typeface="Cambria Math" panose="02040503050406030204" pitchFamily="18" charset="0"/>
                                  </a:rPr>
                                  <m:t>2</m:t>
                                </m:r>
                              </m:sub>
                            </m:sSub>
                          </m:e>
                        </m:d>
                      </m:e>
                    </m:d>
                  </m:oMath>
                </a14:m>
                <a:endParaRPr lang="en-US" sz="1800" dirty="0">
                  <a:solidFill>
                    <a:schemeClr val="tx1"/>
                  </a:solidFill>
                  <a:ea typeface="Cambria Math" panose="02040503050406030204" pitchFamily="18" charset="0"/>
                </a:endParaRPr>
              </a:p>
              <a:p>
                <a:pPr marL="1028700">
                  <a:spcBef>
                    <a:spcPts val="0"/>
                  </a:spcBef>
                </a:pPr>
                <a14:m>
                  <m:oMathPara xmlns:m="http://schemas.openxmlformats.org/officeDocument/2006/math">
                    <m:oMathParaPr>
                      <m:jc m:val="centerGroup"/>
                    </m:oMathParaPr>
                    <m:oMath xmlns:m="http://schemas.openxmlformats.org/officeDocument/2006/math">
                      <m:r>
                        <a:rPr lang="en-US" sz="1800" i="1" smtClean="0">
                          <a:solidFill>
                            <a:schemeClr val="tx1"/>
                          </a:solidFill>
                          <a:latin typeface="Cambria Math" panose="02040503050406030204" pitchFamily="18" charset="0"/>
                          <a:ea typeface="Cambria Math" panose="02040503050406030204" pitchFamily="18" charset="0"/>
                        </a:rPr>
                        <m:t>=</m:t>
                      </m:r>
                      <m:d>
                        <m:dPr>
                          <m:ctrlPr>
                            <a:rPr lang="en-US" sz="1800" i="1" smtClean="0">
                              <a:solidFill>
                                <a:schemeClr val="tx1"/>
                              </a:solidFill>
                              <a:latin typeface="Cambria Math" panose="02040503050406030204" pitchFamily="18" charset="0"/>
                              <a:ea typeface="Cambria Math" panose="02040503050406030204" pitchFamily="18" charset="0"/>
                            </a:rPr>
                          </m:ctrlPr>
                        </m:dPr>
                        <m:e>
                          <m:r>
                            <a:rPr lang="en-US" sz="1800" b="0" i="1" smtClean="0">
                              <a:solidFill>
                                <a:schemeClr val="tx1"/>
                              </a:solidFill>
                              <a:latin typeface="Cambria Math" panose="02040503050406030204" pitchFamily="18" charset="0"/>
                              <a:ea typeface="Cambria Math" panose="02040503050406030204" pitchFamily="18" charset="0"/>
                            </a:rPr>
                            <m:t>2</m:t>
                          </m:r>
                        </m:e>
                      </m:d>
                      <m:d>
                        <m:dPr>
                          <m:ctrlPr>
                            <a:rPr lang="en-US" sz="1800" i="1" smtClean="0">
                              <a:solidFill>
                                <a:schemeClr val="tx1"/>
                              </a:solidFill>
                              <a:latin typeface="Cambria Math" panose="02040503050406030204" pitchFamily="18" charset="0"/>
                              <a:ea typeface="Cambria Math" panose="02040503050406030204" pitchFamily="18" charset="0"/>
                            </a:rPr>
                          </m:ctrlPr>
                        </m:dPr>
                        <m:e>
                          <m:r>
                            <a:rPr lang="en-US" sz="1800" b="0" i="0" smtClean="0">
                              <a:solidFill>
                                <a:schemeClr val="tx1"/>
                              </a:solidFill>
                              <a:latin typeface="Cambria Math" panose="02040503050406030204" pitchFamily="18" charset="0"/>
                              <a:ea typeface="Cambria Math" panose="02040503050406030204" pitchFamily="18" charset="0"/>
                            </a:rPr>
                            <m:t>206.3 </m:t>
                          </m:r>
                          <m:r>
                            <m:rPr>
                              <m:sty m:val="p"/>
                            </m:rPr>
                            <a:rPr lang="en-US" sz="1800" b="0" i="0" smtClean="0">
                              <a:solidFill>
                                <a:schemeClr val="tx1"/>
                              </a:solidFill>
                              <a:latin typeface="Cambria Math" panose="02040503050406030204" pitchFamily="18" charset="0"/>
                              <a:ea typeface="Cambria Math" panose="02040503050406030204" pitchFamily="18" charset="0"/>
                            </a:rPr>
                            <m:t>J</m:t>
                          </m:r>
                          <m:r>
                            <a:rPr lang="en-US" sz="1800" b="0" i="0" smtClean="0">
                              <a:solidFill>
                                <a:schemeClr val="tx1"/>
                              </a:solidFill>
                              <a:latin typeface="Cambria Math" panose="02040503050406030204" pitchFamily="18" charset="0"/>
                              <a:ea typeface="Cambria Math" panose="02040503050406030204" pitchFamily="18" charset="0"/>
                            </a:rPr>
                            <m:t>/</m:t>
                          </m:r>
                          <m:r>
                            <m:rPr>
                              <m:sty m:val="p"/>
                            </m:rPr>
                            <a:rPr lang="en-US" sz="1800" b="0" i="0" smtClean="0">
                              <a:solidFill>
                                <a:schemeClr val="tx1"/>
                              </a:solidFill>
                              <a:latin typeface="Cambria Math" panose="02040503050406030204" pitchFamily="18" charset="0"/>
                              <a:ea typeface="Cambria Math" panose="02040503050406030204" pitchFamily="18" charset="0"/>
                            </a:rPr>
                            <m:t>K</m:t>
                          </m:r>
                          <m:r>
                            <a:rPr lang="en-US" sz="1800" i="1">
                              <a:solidFill>
                                <a:prstClr val="black"/>
                              </a:solidFill>
                              <a:latin typeface="Cambria Math" panose="02040503050406030204" pitchFamily="18" charset="0"/>
                              <a:ea typeface="Cambria Math" panose="02040503050406030204" pitchFamily="18" charset="0"/>
                            </a:rPr>
                            <m:t>∙</m:t>
                          </m:r>
                          <m:r>
                            <m:rPr>
                              <m:sty m:val="p"/>
                            </m:rPr>
                            <a:rPr lang="en-US" sz="1800" b="0" i="0" smtClean="0">
                              <a:solidFill>
                                <a:schemeClr val="tx1"/>
                              </a:solidFill>
                              <a:latin typeface="Cambria Math" panose="02040503050406030204" pitchFamily="18" charset="0"/>
                              <a:ea typeface="Cambria Math" panose="02040503050406030204" pitchFamily="18" charset="0"/>
                            </a:rPr>
                            <m:t>mol</m:t>
                          </m:r>
                        </m:e>
                      </m:d>
                      <m:r>
                        <a:rPr lang="en-US" sz="1800" b="0" i="0" smtClean="0">
                          <a:solidFill>
                            <a:schemeClr val="tx1"/>
                          </a:solidFill>
                          <a:latin typeface="Cambria Math" panose="02040503050406030204" pitchFamily="18" charset="0"/>
                          <a:ea typeface="Cambria Math" panose="02040503050406030204" pitchFamily="18" charset="0"/>
                        </a:rPr>
                        <m:t>−</m:t>
                      </m:r>
                      <m:d>
                        <m:dPr>
                          <m:begChr m:val="["/>
                          <m:endChr m:val="]"/>
                          <m:ctrlPr>
                            <a:rPr lang="en-US" sz="1800" b="0" i="1" smtClean="0">
                              <a:solidFill>
                                <a:schemeClr val="tx1"/>
                              </a:solidFill>
                              <a:latin typeface="Cambria Math" panose="02040503050406030204" pitchFamily="18" charset="0"/>
                              <a:ea typeface="Cambria Math" panose="02040503050406030204" pitchFamily="18" charset="0"/>
                            </a:rPr>
                          </m:ctrlPr>
                        </m:dPr>
                        <m:e>
                          <m:r>
                            <a:rPr lang="en-US" sz="1800" b="0" i="1" smtClean="0">
                              <a:solidFill>
                                <a:schemeClr val="tx1"/>
                              </a:solidFill>
                              <a:latin typeface="Cambria Math" panose="02040503050406030204" pitchFamily="18" charset="0"/>
                              <a:ea typeface="Cambria Math" panose="02040503050406030204" pitchFamily="18" charset="0"/>
                            </a:rPr>
                            <m:t>131.0 </m:t>
                          </m:r>
                          <m:r>
                            <m:rPr>
                              <m:sty m:val="p"/>
                            </m:rPr>
                            <a:rPr lang="en-US" sz="1800" b="0" i="0" smtClean="0">
                              <a:solidFill>
                                <a:schemeClr val="tx1"/>
                              </a:solidFill>
                              <a:latin typeface="Cambria Math" panose="02040503050406030204" pitchFamily="18" charset="0"/>
                              <a:ea typeface="Cambria Math" panose="02040503050406030204" pitchFamily="18" charset="0"/>
                            </a:rPr>
                            <m:t>J</m:t>
                          </m:r>
                          <m:r>
                            <a:rPr lang="en-US" sz="1800" b="0" i="0" smtClean="0">
                              <a:solidFill>
                                <a:schemeClr val="tx1"/>
                              </a:solidFill>
                              <a:latin typeface="Cambria Math" panose="02040503050406030204" pitchFamily="18" charset="0"/>
                              <a:ea typeface="Cambria Math" panose="02040503050406030204" pitchFamily="18" charset="0"/>
                            </a:rPr>
                            <m:t>/</m:t>
                          </m:r>
                          <m:r>
                            <m:rPr>
                              <m:sty m:val="p"/>
                            </m:rPr>
                            <a:rPr lang="en-US" sz="1800" b="0" i="0" smtClean="0">
                              <a:solidFill>
                                <a:schemeClr val="tx1"/>
                              </a:solidFill>
                              <a:latin typeface="Cambria Math" panose="02040503050406030204" pitchFamily="18" charset="0"/>
                              <a:ea typeface="Cambria Math" panose="02040503050406030204" pitchFamily="18" charset="0"/>
                            </a:rPr>
                            <m:t>K</m:t>
                          </m:r>
                          <m:r>
                            <a:rPr lang="en-US" sz="1800" i="1">
                              <a:solidFill>
                                <a:prstClr val="black"/>
                              </a:solidFill>
                              <a:latin typeface="Cambria Math" panose="02040503050406030204" pitchFamily="18" charset="0"/>
                              <a:ea typeface="Cambria Math" panose="02040503050406030204" pitchFamily="18" charset="0"/>
                            </a:rPr>
                            <m:t>∙</m:t>
                          </m:r>
                          <m:r>
                            <m:rPr>
                              <m:sty m:val="p"/>
                            </m:rPr>
                            <a:rPr lang="en-US" sz="1800" b="0" i="0" smtClean="0">
                              <a:solidFill>
                                <a:schemeClr val="tx1"/>
                              </a:solidFill>
                              <a:latin typeface="Cambria Math" panose="02040503050406030204" pitchFamily="18" charset="0"/>
                              <a:ea typeface="Cambria Math" panose="02040503050406030204" pitchFamily="18" charset="0"/>
                            </a:rPr>
                            <m:t>mol</m:t>
                          </m:r>
                          <m:r>
                            <a:rPr lang="en-US" sz="1800" b="0" i="1" smtClean="0">
                              <a:solidFill>
                                <a:schemeClr val="tx1"/>
                              </a:solidFill>
                              <a:latin typeface="Cambria Math" panose="02040503050406030204" pitchFamily="18" charset="0"/>
                              <a:ea typeface="Cambria Math" panose="02040503050406030204" pitchFamily="18" charset="0"/>
                            </a:rPr>
                            <m:t>+260.57 </m:t>
                          </m:r>
                          <m:r>
                            <m:rPr>
                              <m:sty m:val="p"/>
                            </m:rPr>
                            <a:rPr lang="en-US" sz="1800" b="0" i="0" smtClean="0">
                              <a:solidFill>
                                <a:schemeClr val="tx1"/>
                              </a:solidFill>
                              <a:latin typeface="Cambria Math" panose="02040503050406030204" pitchFamily="18" charset="0"/>
                              <a:ea typeface="Cambria Math" panose="02040503050406030204" pitchFamily="18" charset="0"/>
                            </a:rPr>
                            <m:t>J</m:t>
                          </m:r>
                          <m:r>
                            <a:rPr lang="en-US" sz="1800" b="0" i="0" smtClean="0">
                              <a:solidFill>
                                <a:schemeClr val="tx1"/>
                              </a:solidFill>
                              <a:latin typeface="Cambria Math" panose="02040503050406030204" pitchFamily="18" charset="0"/>
                              <a:ea typeface="Cambria Math" panose="02040503050406030204" pitchFamily="18" charset="0"/>
                            </a:rPr>
                            <m:t>/</m:t>
                          </m:r>
                          <m:r>
                            <m:rPr>
                              <m:sty m:val="p"/>
                            </m:rPr>
                            <a:rPr lang="en-US" sz="1800" b="0" i="0" smtClean="0">
                              <a:solidFill>
                                <a:schemeClr val="tx1"/>
                              </a:solidFill>
                              <a:latin typeface="Cambria Math" panose="02040503050406030204" pitchFamily="18" charset="0"/>
                              <a:ea typeface="Cambria Math" panose="02040503050406030204" pitchFamily="18" charset="0"/>
                            </a:rPr>
                            <m:t>K</m:t>
                          </m:r>
                          <m:r>
                            <a:rPr lang="en-US" sz="1800" i="1">
                              <a:solidFill>
                                <a:prstClr val="black"/>
                              </a:solidFill>
                              <a:latin typeface="Cambria Math" panose="02040503050406030204" pitchFamily="18" charset="0"/>
                              <a:ea typeface="Cambria Math" panose="02040503050406030204" pitchFamily="18" charset="0"/>
                            </a:rPr>
                            <m:t>∙</m:t>
                          </m:r>
                          <m:r>
                            <m:rPr>
                              <m:sty m:val="p"/>
                            </m:rPr>
                            <a:rPr lang="en-US" sz="1800" b="0" i="0" smtClean="0">
                              <a:solidFill>
                                <a:schemeClr val="tx1"/>
                              </a:solidFill>
                              <a:latin typeface="Cambria Math" panose="02040503050406030204" pitchFamily="18" charset="0"/>
                              <a:ea typeface="Cambria Math" panose="02040503050406030204" pitchFamily="18" charset="0"/>
                            </a:rPr>
                            <m:t>mol</m:t>
                          </m:r>
                        </m:e>
                      </m:d>
                      <m:r>
                        <a:rPr lang="en-US" sz="1800" b="0" i="1" smtClean="0">
                          <a:solidFill>
                            <a:schemeClr val="tx1"/>
                          </a:solidFill>
                          <a:latin typeface="Cambria Math" panose="02040503050406030204" pitchFamily="18" charset="0"/>
                          <a:ea typeface="Cambria Math" panose="02040503050406030204" pitchFamily="18" charset="0"/>
                        </a:rPr>
                        <m:t>=21.03 </m:t>
                      </m:r>
                      <m:r>
                        <m:rPr>
                          <m:sty m:val="p"/>
                        </m:rPr>
                        <a:rPr lang="en-US" sz="1800" b="0" i="0" smtClean="0">
                          <a:solidFill>
                            <a:schemeClr val="tx1"/>
                          </a:solidFill>
                          <a:latin typeface="Cambria Math" panose="02040503050406030204" pitchFamily="18" charset="0"/>
                          <a:ea typeface="Cambria Math" panose="02040503050406030204" pitchFamily="18" charset="0"/>
                        </a:rPr>
                        <m:t>J</m:t>
                      </m:r>
                      <m:r>
                        <a:rPr lang="en-US" sz="1800" b="0" i="1" smtClean="0">
                          <a:solidFill>
                            <a:schemeClr val="tx1"/>
                          </a:solidFill>
                          <a:latin typeface="Cambria Math" panose="02040503050406030204" pitchFamily="18" charset="0"/>
                          <a:ea typeface="Cambria Math" panose="02040503050406030204" pitchFamily="18" charset="0"/>
                        </a:rPr>
                        <m:t>/</m:t>
                      </m:r>
                      <m:r>
                        <m:rPr>
                          <m:sty m:val="p"/>
                        </m:rPr>
                        <a:rPr lang="en-US" sz="1800" b="0" i="0" smtClean="0">
                          <a:solidFill>
                            <a:schemeClr val="tx1"/>
                          </a:solidFill>
                          <a:latin typeface="Cambria Math" panose="02040503050406030204" pitchFamily="18" charset="0"/>
                          <a:ea typeface="Cambria Math" panose="02040503050406030204" pitchFamily="18" charset="0"/>
                        </a:rPr>
                        <m:t>K</m:t>
                      </m:r>
                      <m:r>
                        <a:rPr lang="en-US" sz="1800" i="1">
                          <a:solidFill>
                            <a:prstClr val="black"/>
                          </a:solidFill>
                          <a:latin typeface="Cambria Math" panose="02040503050406030204" pitchFamily="18" charset="0"/>
                          <a:ea typeface="Cambria Math" panose="02040503050406030204" pitchFamily="18" charset="0"/>
                        </a:rPr>
                        <m:t>∙</m:t>
                      </m:r>
                      <m:r>
                        <m:rPr>
                          <m:sty m:val="p"/>
                        </m:rPr>
                        <a:rPr lang="en-US" sz="1800" b="0" i="0" smtClean="0">
                          <a:solidFill>
                            <a:prstClr val="black"/>
                          </a:solidFill>
                          <a:latin typeface="Cambria Math" panose="02040503050406030204" pitchFamily="18" charset="0"/>
                          <a:ea typeface="Cambria Math" panose="02040503050406030204" pitchFamily="18" charset="0"/>
                        </a:rPr>
                        <m:t>mol</m:t>
                      </m:r>
                    </m:oMath>
                  </m:oMathPara>
                </a14:m>
                <a:endParaRPr lang="en-US" sz="1800" dirty="0"/>
              </a:p>
              <a:p>
                <a:pPr marL="406400" indent="-53975">
                  <a:spcBef>
                    <a:spcPts val="2000"/>
                  </a:spcBef>
                </a:pPr>
                <a14:m>
                  <m:oMathPara xmlns:m="http://schemas.openxmlformats.org/officeDocument/2006/math">
                    <m:oMathParaPr>
                      <m:jc m:val="left"/>
                    </m:oMathParaPr>
                    <m:oMath xmlns:m="http://schemas.openxmlformats.org/officeDocument/2006/math">
                      <m:r>
                        <a:rPr lang="en-US" sz="1800" i="1" smtClean="0">
                          <a:solidFill>
                            <a:schemeClr val="tx1"/>
                          </a:solidFill>
                          <a:latin typeface="Cambria Math" panose="02040503050406030204" pitchFamily="18" charset="0"/>
                          <a:ea typeface="Cambria Math" panose="02040503050406030204" pitchFamily="18" charset="0"/>
                        </a:rPr>
                        <m:t>∆</m:t>
                      </m:r>
                      <m:sSubSup>
                        <m:sSubSupPr>
                          <m:ctrlPr>
                            <a:rPr lang="en-US" sz="1800" i="1" smtClean="0">
                              <a:solidFill>
                                <a:schemeClr val="tx1"/>
                              </a:solidFill>
                              <a:latin typeface="Cambria Math" panose="02040503050406030204" pitchFamily="18" charset="0"/>
                              <a:ea typeface="Cambria Math" panose="02040503050406030204" pitchFamily="18" charset="0"/>
                            </a:rPr>
                          </m:ctrlPr>
                        </m:sSubSupPr>
                        <m:e>
                          <m:r>
                            <a:rPr lang="en-US" sz="1800" b="0" i="1" smtClean="0">
                              <a:solidFill>
                                <a:schemeClr val="tx1"/>
                              </a:solidFill>
                              <a:latin typeface="Cambria Math" panose="02040503050406030204" pitchFamily="18" charset="0"/>
                              <a:ea typeface="Cambria Math" panose="02040503050406030204" pitchFamily="18" charset="0"/>
                            </a:rPr>
                            <m:t>𝐻</m:t>
                          </m:r>
                        </m:e>
                        <m:sub>
                          <m:r>
                            <m:rPr>
                              <m:sty m:val="p"/>
                            </m:rPr>
                            <a:rPr lang="en-US" sz="1800" b="0" i="0" smtClean="0">
                              <a:solidFill>
                                <a:schemeClr val="tx1"/>
                              </a:solidFill>
                              <a:latin typeface="Cambria Math" panose="02040503050406030204" pitchFamily="18" charset="0"/>
                              <a:ea typeface="Cambria Math" panose="02040503050406030204" pitchFamily="18" charset="0"/>
                            </a:rPr>
                            <m:t>rxn</m:t>
                          </m:r>
                        </m:sub>
                        <m:sup>
                          <m:r>
                            <a:rPr lang="en-US" sz="1800" i="0" smtClean="0">
                              <a:solidFill>
                                <a:schemeClr val="tx1"/>
                              </a:solidFill>
                              <a:latin typeface="Cambria Math" panose="02040503050406030204" pitchFamily="18" charset="0"/>
                              <a:ea typeface="Cambria Math" panose="02040503050406030204" pitchFamily="18" charset="0"/>
                            </a:rPr>
                            <m:t>°</m:t>
                          </m:r>
                        </m:sup>
                      </m:sSubSup>
                      <m:r>
                        <a:rPr lang="en-US" sz="1800" i="0" smtClean="0">
                          <a:solidFill>
                            <a:schemeClr val="tx1"/>
                          </a:solidFill>
                          <a:latin typeface="Cambria Math" panose="02040503050406030204" pitchFamily="18" charset="0"/>
                          <a:ea typeface="Cambria Math" panose="02040503050406030204" pitchFamily="18" charset="0"/>
                        </a:rPr>
                        <m:t>=</m:t>
                      </m:r>
                      <m:d>
                        <m:dPr>
                          <m:begChr m:val="["/>
                          <m:endChr m:val="]"/>
                          <m:ctrlPr>
                            <a:rPr lang="en-US" sz="1800" i="1" smtClean="0">
                              <a:solidFill>
                                <a:schemeClr val="tx1"/>
                              </a:solidFill>
                              <a:latin typeface="Cambria Math" panose="02040503050406030204" pitchFamily="18" charset="0"/>
                              <a:ea typeface="Cambria Math" panose="02040503050406030204" pitchFamily="18" charset="0"/>
                            </a:rPr>
                          </m:ctrlPr>
                        </m:dPr>
                        <m:e>
                          <m:r>
                            <a:rPr lang="en-US" sz="1800" b="0" i="1" smtClean="0">
                              <a:solidFill>
                                <a:schemeClr val="tx1"/>
                              </a:solidFill>
                              <a:latin typeface="Cambria Math" panose="02040503050406030204" pitchFamily="18" charset="0"/>
                              <a:ea typeface="Cambria Math" panose="02040503050406030204" pitchFamily="18" charset="0"/>
                            </a:rPr>
                            <m:t>2∆</m:t>
                          </m:r>
                          <m:sSubSup>
                            <m:sSubSupPr>
                              <m:ctrlPr>
                                <a:rPr lang="en-US" sz="1800" i="1">
                                  <a:latin typeface="Cambria Math" panose="02040503050406030204" pitchFamily="18" charset="0"/>
                                  <a:ea typeface="Cambria Math" panose="02040503050406030204" pitchFamily="18" charset="0"/>
                                </a:rPr>
                              </m:ctrlPr>
                            </m:sSubSupPr>
                            <m:e>
                              <m:r>
                                <a:rPr lang="en-US" sz="1800" i="1">
                                  <a:latin typeface="Cambria Math" panose="02040503050406030204" pitchFamily="18" charset="0"/>
                                  <a:ea typeface="Cambria Math" panose="02040503050406030204" pitchFamily="18" charset="0"/>
                                </a:rPr>
                                <m:t>𝐻</m:t>
                              </m:r>
                            </m:e>
                            <m:sub>
                              <m:r>
                                <m:rPr>
                                  <m:sty m:val="p"/>
                                </m:rPr>
                                <a:rPr lang="en-US" sz="1800">
                                  <a:latin typeface="Cambria Math" panose="02040503050406030204" pitchFamily="18" charset="0"/>
                                  <a:ea typeface="Cambria Math" panose="02040503050406030204" pitchFamily="18" charset="0"/>
                                </a:rPr>
                                <m:t>f</m:t>
                              </m:r>
                            </m:sub>
                            <m:sup>
                              <m:r>
                                <a:rPr lang="en-US" sz="1800">
                                  <a:latin typeface="Cambria Math" panose="02040503050406030204" pitchFamily="18" charset="0"/>
                                  <a:ea typeface="Cambria Math" panose="02040503050406030204" pitchFamily="18" charset="0"/>
                                </a:rPr>
                                <m:t>°</m:t>
                              </m:r>
                            </m:sup>
                          </m:sSubSup>
                          <m:d>
                            <m:dPr>
                              <m:ctrlPr>
                                <a:rPr lang="en-US" sz="1800" b="0" i="1" smtClean="0">
                                  <a:solidFill>
                                    <a:schemeClr val="tx1"/>
                                  </a:solidFill>
                                  <a:latin typeface="Cambria Math" panose="02040503050406030204" pitchFamily="18" charset="0"/>
                                  <a:ea typeface="Cambria Math" panose="02040503050406030204" pitchFamily="18" charset="0"/>
                                </a:rPr>
                              </m:ctrlPr>
                            </m:dPr>
                            <m:e>
                              <m:r>
                                <m:rPr>
                                  <m:sty m:val="p"/>
                                </m:rPr>
                                <a:rPr lang="en-US" sz="1800" b="0" i="0" smtClean="0">
                                  <a:solidFill>
                                    <a:schemeClr val="tx1"/>
                                  </a:solidFill>
                                  <a:latin typeface="Cambria Math" panose="02040503050406030204" pitchFamily="18" charset="0"/>
                                  <a:ea typeface="Cambria Math" panose="02040503050406030204" pitchFamily="18" charset="0"/>
                                </a:rPr>
                                <m:t>HI</m:t>
                              </m:r>
                            </m:e>
                          </m:d>
                        </m:e>
                      </m:d>
                      <m:r>
                        <a:rPr lang="en-US" sz="1800" b="0" i="1" smtClean="0">
                          <a:solidFill>
                            <a:schemeClr val="tx1"/>
                          </a:solidFill>
                          <a:latin typeface="Cambria Math" panose="02040503050406030204" pitchFamily="18" charset="0"/>
                          <a:ea typeface="Cambria Math" panose="02040503050406030204" pitchFamily="18" charset="0"/>
                        </a:rPr>
                        <m:t>−</m:t>
                      </m:r>
                      <m:d>
                        <m:dPr>
                          <m:begChr m:val="["/>
                          <m:endChr m:val="]"/>
                          <m:ctrlPr>
                            <a:rPr lang="en-US" sz="1800" i="1" smtClean="0">
                              <a:solidFill>
                                <a:schemeClr val="tx1"/>
                              </a:solidFill>
                              <a:latin typeface="Cambria Math" panose="02040503050406030204" pitchFamily="18" charset="0"/>
                              <a:ea typeface="Cambria Math" panose="02040503050406030204" pitchFamily="18" charset="0"/>
                            </a:rPr>
                          </m:ctrlPr>
                        </m:dPr>
                        <m:e>
                          <m:r>
                            <a:rPr lang="en-US" sz="1800" i="1" smtClean="0">
                              <a:solidFill>
                                <a:schemeClr val="tx1"/>
                              </a:solidFill>
                              <a:latin typeface="Cambria Math" panose="02040503050406030204" pitchFamily="18" charset="0"/>
                              <a:ea typeface="Cambria Math" panose="02040503050406030204" pitchFamily="18" charset="0"/>
                            </a:rPr>
                            <m:t>∆</m:t>
                          </m:r>
                          <m:sSubSup>
                            <m:sSubSupPr>
                              <m:ctrlPr>
                                <a:rPr lang="en-US" sz="1800" i="1" smtClean="0">
                                  <a:solidFill>
                                    <a:schemeClr val="tx1"/>
                                  </a:solidFill>
                                  <a:latin typeface="Cambria Math" panose="02040503050406030204" pitchFamily="18" charset="0"/>
                                  <a:ea typeface="Cambria Math" panose="02040503050406030204" pitchFamily="18" charset="0"/>
                                </a:rPr>
                              </m:ctrlPr>
                            </m:sSubSupPr>
                            <m:e>
                              <m:r>
                                <a:rPr lang="en-US" sz="1800" b="0" i="1" smtClean="0">
                                  <a:solidFill>
                                    <a:schemeClr val="tx1"/>
                                  </a:solidFill>
                                  <a:latin typeface="Cambria Math" panose="02040503050406030204" pitchFamily="18" charset="0"/>
                                  <a:ea typeface="Cambria Math" panose="02040503050406030204" pitchFamily="18" charset="0"/>
                                </a:rPr>
                                <m:t>𝐻</m:t>
                              </m:r>
                            </m:e>
                            <m:sub>
                              <m:r>
                                <m:rPr>
                                  <m:sty m:val="p"/>
                                </m:rPr>
                                <a:rPr lang="en-US" sz="1800" b="0" i="0" smtClean="0">
                                  <a:solidFill>
                                    <a:schemeClr val="tx1"/>
                                  </a:solidFill>
                                  <a:latin typeface="Cambria Math" panose="02040503050406030204" pitchFamily="18" charset="0"/>
                                  <a:ea typeface="Cambria Math" panose="02040503050406030204" pitchFamily="18" charset="0"/>
                                </a:rPr>
                                <m:t>f</m:t>
                              </m:r>
                            </m:sub>
                            <m:sup>
                              <m:r>
                                <a:rPr lang="en-US" sz="1800" i="0" smtClean="0">
                                  <a:solidFill>
                                    <a:schemeClr val="tx1"/>
                                  </a:solidFill>
                                  <a:latin typeface="Cambria Math" panose="02040503050406030204" pitchFamily="18" charset="0"/>
                                  <a:ea typeface="Cambria Math" panose="02040503050406030204" pitchFamily="18" charset="0"/>
                                </a:rPr>
                                <m:t>°</m:t>
                              </m:r>
                            </m:sup>
                          </m:sSubSup>
                          <m:d>
                            <m:dPr>
                              <m:ctrlPr>
                                <a:rPr lang="en-US" sz="1800" i="1" smtClean="0">
                                  <a:solidFill>
                                    <a:schemeClr val="tx1"/>
                                  </a:solidFill>
                                  <a:latin typeface="Cambria Math" panose="02040503050406030204" pitchFamily="18" charset="0"/>
                                  <a:ea typeface="Cambria Math" panose="02040503050406030204" pitchFamily="18" charset="0"/>
                                </a:rPr>
                              </m:ctrlPr>
                            </m:dPr>
                            <m:e>
                              <m:sSub>
                                <m:sSubPr>
                                  <m:ctrlPr>
                                    <a:rPr lang="en-US" sz="1800" i="1" smtClean="0">
                                      <a:solidFill>
                                        <a:schemeClr val="tx1"/>
                                      </a:solidFill>
                                      <a:latin typeface="Cambria Math" panose="02040503050406030204" pitchFamily="18" charset="0"/>
                                      <a:ea typeface="Cambria Math" panose="02040503050406030204" pitchFamily="18" charset="0"/>
                                    </a:rPr>
                                  </m:ctrlPr>
                                </m:sSubPr>
                                <m:e>
                                  <m:r>
                                    <m:rPr>
                                      <m:sty m:val="p"/>
                                    </m:rPr>
                                    <a:rPr lang="en-US" sz="1800" b="0" i="0" smtClean="0">
                                      <a:solidFill>
                                        <a:schemeClr val="tx1"/>
                                      </a:solidFill>
                                      <a:latin typeface="Cambria Math" panose="02040503050406030204" pitchFamily="18" charset="0"/>
                                      <a:ea typeface="Cambria Math" panose="02040503050406030204" pitchFamily="18" charset="0"/>
                                    </a:rPr>
                                    <m:t>H</m:t>
                                  </m:r>
                                </m:e>
                                <m:sub>
                                  <m:r>
                                    <a:rPr lang="en-US" sz="1800" b="0" i="1" smtClean="0">
                                      <a:solidFill>
                                        <a:schemeClr val="tx1"/>
                                      </a:solidFill>
                                      <a:latin typeface="Cambria Math" panose="02040503050406030204" pitchFamily="18" charset="0"/>
                                      <a:ea typeface="Cambria Math" panose="02040503050406030204" pitchFamily="18" charset="0"/>
                                    </a:rPr>
                                    <m:t>2</m:t>
                                  </m:r>
                                </m:sub>
                              </m:sSub>
                            </m:e>
                          </m:d>
                          <m:r>
                            <a:rPr lang="en-US" sz="1800" b="0" i="1" smtClean="0">
                              <a:solidFill>
                                <a:schemeClr val="tx1"/>
                              </a:solidFill>
                              <a:latin typeface="Cambria Math" panose="02040503050406030204" pitchFamily="18" charset="0"/>
                              <a:ea typeface="Cambria Math" panose="02040503050406030204" pitchFamily="18" charset="0"/>
                            </a:rPr>
                            <m:t>+∆</m:t>
                          </m:r>
                          <m:sSubSup>
                            <m:sSubSupPr>
                              <m:ctrlPr>
                                <a:rPr lang="en-US" sz="1800" i="1">
                                  <a:latin typeface="Cambria Math" panose="02040503050406030204" pitchFamily="18" charset="0"/>
                                  <a:ea typeface="Cambria Math" panose="02040503050406030204" pitchFamily="18" charset="0"/>
                                </a:rPr>
                              </m:ctrlPr>
                            </m:sSubSupPr>
                            <m:e>
                              <m:r>
                                <a:rPr lang="en-US" sz="1800" i="1">
                                  <a:latin typeface="Cambria Math" panose="02040503050406030204" pitchFamily="18" charset="0"/>
                                  <a:ea typeface="Cambria Math" panose="02040503050406030204" pitchFamily="18" charset="0"/>
                                </a:rPr>
                                <m:t>𝐻</m:t>
                              </m:r>
                            </m:e>
                            <m:sub>
                              <m:r>
                                <m:rPr>
                                  <m:sty m:val="p"/>
                                </m:rPr>
                                <a:rPr lang="en-US" sz="1800">
                                  <a:latin typeface="Cambria Math" panose="02040503050406030204" pitchFamily="18" charset="0"/>
                                  <a:ea typeface="Cambria Math" panose="02040503050406030204" pitchFamily="18" charset="0"/>
                                </a:rPr>
                                <m:t>f</m:t>
                              </m:r>
                            </m:sub>
                            <m:sup>
                              <m:r>
                                <a:rPr lang="en-US" sz="1800">
                                  <a:latin typeface="Cambria Math" panose="02040503050406030204" pitchFamily="18" charset="0"/>
                                  <a:ea typeface="Cambria Math" panose="02040503050406030204" pitchFamily="18" charset="0"/>
                                </a:rPr>
                                <m:t>°</m:t>
                              </m:r>
                            </m:sup>
                          </m:sSubSup>
                          <m:d>
                            <m:dPr>
                              <m:ctrlPr>
                                <a:rPr lang="en-US" sz="1800" b="0" i="1" smtClean="0">
                                  <a:solidFill>
                                    <a:schemeClr val="tx1"/>
                                  </a:solidFill>
                                  <a:latin typeface="Cambria Math" panose="02040503050406030204" pitchFamily="18" charset="0"/>
                                  <a:ea typeface="Cambria Math" panose="02040503050406030204" pitchFamily="18" charset="0"/>
                                </a:rPr>
                              </m:ctrlPr>
                            </m:dPr>
                            <m:e>
                              <m:sSub>
                                <m:sSubPr>
                                  <m:ctrlPr>
                                    <a:rPr lang="en-US" sz="1800" b="0" i="1" smtClean="0">
                                      <a:solidFill>
                                        <a:schemeClr val="tx1"/>
                                      </a:solidFill>
                                      <a:latin typeface="Cambria Math" panose="02040503050406030204" pitchFamily="18" charset="0"/>
                                      <a:ea typeface="Cambria Math" panose="02040503050406030204" pitchFamily="18" charset="0"/>
                                    </a:rPr>
                                  </m:ctrlPr>
                                </m:sSubPr>
                                <m:e>
                                  <m:r>
                                    <m:rPr>
                                      <m:sty m:val="p"/>
                                    </m:rPr>
                                    <a:rPr lang="en-US" sz="1800" b="0" i="0" smtClean="0">
                                      <a:solidFill>
                                        <a:schemeClr val="tx1"/>
                                      </a:solidFill>
                                      <a:latin typeface="Cambria Math" panose="02040503050406030204" pitchFamily="18" charset="0"/>
                                      <a:ea typeface="Cambria Math" panose="02040503050406030204" pitchFamily="18" charset="0"/>
                                    </a:rPr>
                                    <m:t>I</m:t>
                                  </m:r>
                                </m:e>
                                <m:sub>
                                  <m:r>
                                    <a:rPr lang="en-US" sz="1800" b="0" i="0" smtClean="0">
                                      <a:solidFill>
                                        <a:schemeClr val="tx1"/>
                                      </a:solidFill>
                                      <a:latin typeface="Cambria Math" panose="02040503050406030204" pitchFamily="18" charset="0"/>
                                      <a:ea typeface="Cambria Math" panose="02040503050406030204" pitchFamily="18" charset="0"/>
                                    </a:rPr>
                                    <m:t>2</m:t>
                                  </m:r>
                                </m:sub>
                              </m:sSub>
                            </m:e>
                          </m:d>
                        </m:e>
                      </m:d>
                    </m:oMath>
                  </m:oMathPara>
                </a14:m>
                <a:endParaRPr lang="en-US" sz="1800" b="0" dirty="0">
                  <a:solidFill>
                    <a:schemeClr val="tx1"/>
                  </a:solidFill>
                  <a:ea typeface="Cambria Math" panose="02040503050406030204" pitchFamily="18" charset="0"/>
                </a:endParaRPr>
              </a:p>
              <a:p>
                <a:pPr marL="1028700" indent="9525">
                  <a:spcBef>
                    <a:spcPts val="0"/>
                  </a:spcBef>
                </a:pPr>
                <a14:m>
                  <m:oMathPara xmlns:m="http://schemas.openxmlformats.org/officeDocument/2006/math">
                    <m:oMathParaPr>
                      <m:jc m:val="centerGroup"/>
                    </m:oMathParaPr>
                    <m:oMath xmlns:m="http://schemas.openxmlformats.org/officeDocument/2006/math">
                      <m:r>
                        <a:rPr lang="en-US" sz="1800" i="1" smtClean="0">
                          <a:solidFill>
                            <a:schemeClr val="tx1"/>
                          </a:solidFill>
                          <a:latin typeface="Cambria Math" panose="02040503050406030204" pitchFamily="18" charset="0"/>
                          <a:ea typeface="Cambria Math" panose="02040503050406030204" pitchFamily="18" charset="0"/>
                        </a:rPr>
                        <m:t>=</m:t>
                      </m:r>
                      <m:d>
                        <m:dPr>
                          <m:ctrlPr>
                            <a:rPr lang="en-US" sz="1800" i="1" smtClean="0">
                              <a:solidFill>
                                <a:schemeClr val="tx1"/>
                              </a:solidFill>
                              <a:latin typeface="Cambria Math" panose="02040503050406030204" pitchFamily="18" charset="0"/>
                              <a:ea typeface="Cambria Math" panose="02040503050406030204" pitchFamily="18" charset="0"/>
                            </a:rPr>
                          </m:ctrlPr>
                        </m:dPr>
                        <m:e>
                          <m:r>
                            <a:rPr lang="en-US" sz="1800" b="0" i="1" smtClean="0">
                              <a:solidFill>
                                <a:schemeClr val="tx1"/>
                              </a:solidFill>
                              <a:latin typeface="Cambria Math" panose="02040503050406030204" pitchFamily="18" charset="0"/>
                              <a:ea typeface="Cambria Math" panose="02040503050406030204" pitchFamily="18" charset="0"/>
                            </a:rPr>
                            <m:t>2</m:t>
                          </m:r>
                        </m:e>
                      </m:d>
                      <m:d>
                        <m:dPr>
                          <m:ctrlPr>
                            <a:rPr lang="en-US" sz="1800" i="1" smtClean="0">
                              <a:solidFill>
                                <a:schemeClr val="tx1"/>
                              </a:solidFill>
                              <a:latin typeface="Cambria Math" panose="02040503050406030204" pitchFamily="18" charset="0"/>
                              <a:ea typeface="Cambria Math" panose="02040503050406030204" pitchFamily="18" charset="0"/>
                            </a:rPr>
                          </m:ctrlPr>
                        </m:dPr>
                        <m:e>
                          <m:r>
                            <a:rPr lang="en-US" sz="1800" b="0" i="1" smtClean="0">
                              <a:solidFill>
                                <a:schemeClr val="tx1"/>
                              </a:solidFill>
                              <a:latin typeface="Cambria Math" panose="02040503050406030204" pitchFamily="18" charset="0"/>
                              <a:ea typeface="Cambria Math" panose="02040503050406030204" pitchFamily="18" charset="0"/>
                            </a:rPr>
                            <m:t>25.9 </m:t>
                          </m:r>
                          <m:r>
                            <m:rPr>
                              <m:sty m:val="p"/>
                            </m:rPr>
                            <a:rPr lang="en-US" sz="1800" b="0" i="0" smtClean="0">
                              <a:solidFill>
                                <a:schemeClr val="tx1"/>
                              </a:solidFill>
                              <a:latin typeface="Cambria Math" panose="02040503050406030204" pitchFamily="18" charset="0"/>
                              <a:ea typeface="Cambria Math" panose="02040503050406030204" pitchFamily="18" charset="0"/>
                            </a:rPr>
                            <m:t>kJ</m:t>
                          </m:r>
                          <m:r>
                            <a:rPr lang="en-US" sz="1800" b="0" i="0" smtClean="0">
                              <a:solidFill>
                                <a:schemeClr val="tx1"/>
                              </a:solidFill>
                              <a:latin typeface="Cambria Math" panose="02040503050406030204" pitchFamily="18" charset="0"/>
                              <a:ea typeface="Cambria Math" panose="02040503050406030204" pitchFamily="18" charset="0"/>
                            </a:rPr>
                            <m:t>/</m:t>
                          </m:r>
                          <m:r>
                            <m:rPr>
                              <m:sty m:val="p"/>
                            </m:rPr>
                            <a:rPr lang="en-US" sz="1800" b="0" i="0" smtClean="0">
                              <a:solidFill>
                                <a:schemeClr val="tx1"/>
                              </a:solidFill>
                              <a:latin typeface="Cambria Math" panose="02040503050406030204" pitchFamily="18" charset="0"/>
                              <a:ea typeface="Cambria Math" panose="02040503050406030204" pitchFamily="18" charset="0"/>
                            </a:rPr>
                            <m:t>mol</m:t>
                          </m:r>
                        </m:e>
                      </m:d>
                      <m:r>
                        <a:rPr lang="en-US" sz="1800" b="0" i="1" smtClean="0">
                          <a:solidFill>
                            <a:schemeClr val="tx1"/>
                          </a:solidFill>
                          <a:latin typeface="Cambria Math" panose="02040503050406030204" pitchFamily="18" charset="0"/>
                          <a:ea typeface="Cambria Math" panose="02040503050406030204" pitchFamily="18" charset="0"/>
                        </a:rPr>
                        <m:t>−</m:t>
                      </m:r>
                      <m:d>
                        <m:dPr>
                          <m:begChr m:val="["/>
                          <m:endChr m:val="]"/>
                          <m:ctrlPr>
                            <a:rPr lang="en-US" sz="1800" b="0" i="1" smtClean="0">
                              <a:solidFill>
                                <a:schemeClr val="tx1"/>
                              </a:solidFill>
                              <a:latin typeface="Cambria Math" panose="02040503050406030204" pitchFamily="18" charset="0"/>
                              <a:ea typeface="Cambria Math" panose="02040503050406030204" pitchFamily="18" charset="0"/>
                            </a:rPr>
                          </m:ctrlPr>
                        </m:dPr>
                        <m:e>
                          <m:r>
                            <a:rPr lang="en-US" sz="1800" b="0" i="1" smtClean="0">
                              <a:solidFill>
                                <a:schemeClr val="tx1"/>
                              </a:solidFill>
                              <a:latin typeface="Cambria Math" panose="02040503050406030204" pitchFamily="18" charset="0"/>
                              <a:ea typeface="Cambria Math" panose="02040503050406030204" pitchFamily="18" charset="0"/>
                            </a:rPr>
                            <m:t>0 </m:t>
                          </m:r>
                          <m:r>
                            <m:rPr>
                              <m:sty m:val="p"/>
                            </m:rPr>
                            <a:rPr lang="en-US" sz="1800">
                              <a:latin typeface="Cambria Math" panose="02040503050406030204" pitchFamily="18" charset="0"/>
                              <a:ea typeface="Cambria Math" panose="02040503050406030204" pitchFamily="18" charset="0"/>
                            </a:rPr>
                            <m:t>kJ</m:t>
                          </m:r>
                          <m:r>
                            <a:rPr lang="en-US" sz="1800">
                              <a:latin typeface="Cambria Math" panose="02040503050406030204" pitchFamily="18" charset="0"/>
                              <a:ea typeface="Cambria Math" panose="02040503050406030204" pitchFamily="18" charset="0"/>
                            </a:rPr>
                            <m:t>/</m:t>
                          </m:r>
                          <m:r>
                            <m:rPr>
                              <m:sty m:val="p"/>
                            </m:rPr>
                            <a:rPr lang="en-US" sz="1800">
                              <a:latin typeface="Cambria Math" panose="02040503050406030204" pitchFamily="18" charset="0"/>
                              <a:ea typeface="Cambria Math" panose="02040503050406030204" pitchFamily="18" charset="0"/>
                            </a:rPr>
                            <m:t>mol</m:t>
                          </m:r>
                          <m:r>
                            <a:rPr lang="en-US" sz="1800" b="0" i="1" smtClean="0">
                              <a:solidFill>
                                <a:schemeClr val="tx1"/>
                              </a:solidFill>
                              <a:latin typeface="Cambria Math" panose="02040503050406030204" pitchFamily="18" charset="0"/>
                              <a:ea typeface="Cambria Math" panose="02040503050406030204" pitchFamily="18" charset="0"/>
                            </a:rPr>
                            <m:t>+62.25 </m:t>
                          </m:r>
                          <m:r>
                            <m:rPr>
                              <m:sty m:val="p"/>
                            </m:rPr>
                            <a:rPr lang="en-US" sz="1800">
                              <a:latin typeface="Cambria Math" panose="02040503050406030204" pitchFamily="18" charset="0"/>
                              <a:ea typeface="Cambria Math" panose="02040503050406030204" pitchFamily="18" charset="0"/>
                            </a:rPr>
                            <m:t>kJ</m:t>
                          </m:r>
                          <m:r>
                            <a:rPr lang="en-US" sz="1800">
                              <a:latin typeface="Cambria Math" panose="02040503050406030204" pitchFamily="18" charset="0"/>
                              <a:ea typeface="Cambria Math" panose="02040503050406030204" pitchFamily="18" charset="0"/>
                            </a:rPr>
                            <m:t>/</m:t>
                          </m:r>
                          <m:r>
                            <m:rPr>
                              <m:sty m:val="p"/>
                            </m:rPr>
                            <a:rPr lang="en-US" sz="1800">
                              <a:latin typeface="Cambria Math" panose="02040503050406030204" pitchFamily="18" charset="0"/>
                              <a:ea typeface="Cambria Math" panose="02040503050406030204" pitchFamily="18" charset="0"/>
                            </a:rPr>
                            <m:t>mol</m:t>
                          </m:r>
                        </m:e>
                      </m:d>
                      <m:r>
                        <a:rPr lang="en-US" sz="1800" b="0" i="1" smtClean="0">
                          <a:solidFill>
                            <a:schemeClr val="tx1"/>
                          </a:solidFill>
                          <a:latin typeface="Cambria Math" panose="02040503050406030204" pitchFamily="18" charset="0"/>
                          <a:ea typeface="Cambria Math" panose="02040503050406030204" pitchFamily="18" charset="0"/>
                        </a:rPr>
                        <m:t>=−10.5</m:t>
                      </m:r>
                      <m:r>
                        <a:rPr lang="en-US" sz="1800" b="0" i="0" smtClean="0">
                          <a:solidFill>
                            <a:schemeClr val="tx1"/>
                          </a:solidFill>
                          <a:latin typeface="Cambria Math" panose="02040503050406030204" pitchFamily="18" charset="0"/>
                          <a:ea typeface="Cambria Math" panose="02040503050406030204" pitchFamily="18" charset="0"/>
                        </a:rPr>
                        <m:t> </m:t>
                      </m:r>
                      <m:r>
                        <m:rPr>
                          <m:sty m:val="p"/>
                        </m:rPr>
                        <a:rPr lang="en-US" sz="1800">
                          <a:latin typeface="Cambria Math" panose="02040503050406030204" pitchFamily="18" charset="0"/>
                          <a:ea typeface="Cambria Math" panose="02040503050406030204" pitchFamily="18" charset="0"/>
                        </a:rPr>
                        <m:t>kJ</m:t>
                      </m:r>
                      <m:r>
                        <a:rPr lang="en-US" sz="1800">
                          <a:latin typeface="Cambria Math" panose="02040503050406030204" pitchFamily="18" charset="0"/>
                          <a:ea typeface="Cambria Math" panose="02040503050406030204" pitchFamily="18" charset="0"/>
                        </a:rPr>
                        <m:t>/</m:t>
                      </m:r>
                      <m:r>
                        <m:rPr>
                          <m:sty m:val="p"/>
                        </m:rPr>
                        <a:rPr lang="en-US" sz="1800">
                          <a:latin typeface="Cambria Math" panose="02040503050406030204" pitchFamily="18" charset="0"/>
                          <a:ea typeface="Cambria Math" panose="02040503050406030204" pitchFamily="18" charset="0"/>
                        </a:rPr>
                        <m:t>mol</m:t>
                      </m:r>
                    </m:oMath>
                  </m:oMathPara>
                </a14:m>
                <a:endParaRPr lang="en-US" sz="1800" dirty="0"/>
              </a:p>
              <a:p>
                <a:pPr>
                  <a:spcBef>
                    <a:spcPts val="0"/>
                  </a:spcBef>
                </a:pPr>
                <a14:m>
                  <m:oMathPara xmlns:m="http://schemas.openxmlformats.org/officeDocument/2006/math">
                    <m:oMathParaPr>
                      <m:jc m:val="centerGroup"/>
                    </m:oMathParaPr>
                    <m:oMath xmlns:m="http://schemas.openxmlformats.org/officeDocument/2006/math">
                      <m:r>
                        <a:rPr lang="en-US" sz="1800" i="1" smtClean="0">
                          <a:latin typeface="Cambria Math" panose="02040503050406030204" pitchFamily="18" charset="0"/>
                          <a:ea typeface="Cambria Math" panose="02040503050406030204" pitchFamily="18" charset="0"/>
                        </a:rPr>
                        <m:t>∆</m:t>
                      </m:r>
                      <m:sSub>
                        <m:sSubPr>
                          <m:ctrlPr>
                            <a:rPr lang="en-US" sz="1800" i="1" smtClean="0">
                              <a:latin typeface="Cambria Math" panose="02040503050406030204" pitchFamily="18" charset="0"/>
                              <a:ea typeface="Cambria Math" panose="02040503050406030204" pitchFamily="18" charset="0"/>
                            </a:rPr>
                          </m:ctrlPr>
                        </m:sSubPr>
                        <m:e>
                          <m:r>
                            <a:rPr lang="en-US" sz="1800" b="0" i="1" smtClean="0">
                              <a:latin typeface="Cambria Math" panose="02040503050406030204" pitchFamily="18" charset="0"/>
                              <a:ea typeface="Cambria Math" panose="02040503050406030204" pitchFamily="18" charset="0"/>
                            </a:rPr>
                            <m:t>𝑆</m:t>
                          </m:r>
                        </m:e>
                        <m:sub>
                          <m:r>
                            <m:rPr>
                              <m:sty m:val="p"/>
                            </m:rPr>
                            <a:rPr lang="en-US" sz="1800" b="0" i="0" smtClean="0">
                              <a:latin typeface="Cambria Math" panose="02040503050406030204" pitchFamily="18" charset="0"/>
                              <a:ea typeface="Cambria Math" panose="02040503050406030204" pitchFamily="18" charset="0"/>
                            </a:rPr>
                            <m:t>surr</m:t>
                          </m:r>
                        </m:sub>
                      </m:sSub>
                      <m:r>
                        <a:rPr lang="en-US" sz="1800" i="1" smtClean="0">
                          <a:latin typeface="Cambria Math" panose="02040503050406030204" pitchFamily="18" charset="0"/>
                          <a:ea typeface="Cambria Math" panose="02040503050406030204" pitchFamily="18" charset="0"/>
                        </a:rPr>
                        <m:t>=</m:t>
                      </m:r>
                      <m:f>
                        <m:fPr>
                          <m:ctrlPr>
                            <a:rPr lang="en-US" sz="1800" i="1" smtClean="0">
                              <a:latin typeface="Cambria Math" panose="02040503050406030204" pitchFamily="18" charset="0"/>
                              <a:ea typeface="Cambria Math" panose="02040503050406030204" pitchFamily="18" charset="0"/>
                            </a:rPr>
                          </m:ctrlPr>
                        </m:fPr>
                        <m:num>
                          <m:r>
                            <a:rPr lang="en-US" sz="1800" b="0" i="1" smtClean="0">
                              <a:latin typeface="Cambria Math" panose="02040503050406030204" pitchFamily="18" charset="0"/>
                              <a:ea typeface="Cambria Math" panose="02040503050406030204" pitchFamily="18" charset="0"/>
                            </a:rPr>
                            <m:t>−</m:t>
                          </m:r>
                          <m:r>
                            <a:rPr lang="en-US" sz="1800" i="1" smtClean="0">
                              <a:latin typeface="Cambria Math" panose="02040503050406030204" pitchFamily="18" charset="0"/>
                              <a:ea typeface="Cambria Math" panose="02040503050406030204" pitchFamily="18" charset="0"/>
                            </a:rPr>
                            <m:t>∆</m:t>
                          </m:r>
                          <m:sSub>
                            <m:sSubPr>
                              <m:ctrlPr>
                                <a:rPr lang="en-US" sz="1800" i="1" smtClean="0">
                                  <a:latin typeface="Cambria Math" panose="02040503050406030204" pitchFamily="18" charset="0"/>
                                  <a:ea typeface="Cambria Math" panose="02040503050406030204" pitchFamily="18" charset="0"/>
                                </a:rPr>
                              </m:ctrlPr>
                            </m:sSubPr>
                            <m:e>
                              <m:r>
                                <a:rPr lang="en-US" sz="1800" b="0" i="1" smtClean="0">
                                  <a:latin typeface="Cambria Math" panose="02040503050406030204" pitchFamily="18" charset="0"/>
                                  <a:ea typeface="Cambria Math" panose="02040503050406030204" pitchFamily="18" charset="0"/>
                                </a:rPr>
                                <m:t>𝐻</m:t>
                              </m:r>
                            </m:e>
                            <m:sub>
                              <m:r>
                                <m:rPr>
                                  <m:sty m:val="p"/>
                                </m:rPr>
                                <a:rPr lang="en-US" sz="1800" b="0" i="0" smtClean="0">
                                  <a:latin typeface="Cambria Math" panose="02040503050406030204" pitchFamily="18" charset="0"/>
                                  <a:ea typeface="Cambria Math" panose="02040503050406030204" pitchFamily="18" charset="0"/>
                                </a:rPr>
                                <m:t>rxn</m:t>
                              </m:r>
                            </m:sub>
                          </m:sSub>
                        </m:num>
                        <m:den>
                          <m:r>
                            <a:rPr lang="en-US" sz="1800" b="0" i="1" smtClean="0">
                              <a:latin typeface="Cambria Math" panose="02040503050406030204" pitchFamily="18" charset="0"/>
                              <a:ea typeface="Cambria Math" panose="02040503050406030204" pitchFamily="18" charset="0"/>
                            </a:rPr>
                            <m:t>𝑇</m:t>
                          </m:r>
                        </m:den>
                      </m:f>
                      <m:r>
                        <a:rPr lang="en-US" sz="1800" i="1" smtClean="0">
                          <a:latin typeface="Cambria Math" panose="02040503050406030204" pitchFamily="18" charset="0"/>
                          <a:ea typeface="Cambria Math" panose="02040503050406030204" pitchFamily="18" charset="0"/>
                        </a:rPr>
                        <m:t>=</m:t>
                      </m:r>
                      <m:f>
                        <m:fPr>
                          <m:ctrlPr>
                            <a:rPr lang="en-US" sz="1800" i="1" smtClean="0">
                              <a:latin typeface="Cambria Math" panose="02040503050406030204" pitchFamily="18" charset="0"/>
                              <a:ea typeface="Cambria Math" panose="02040503050406030204" pitchFamily="18" charset="0"/>
                            </a:rPr>
                          </m:ctrlPr>
                        </m:fPr>
                        <m:num>
                          <m:r>
                            <a:rPr lang="en-US" sz="1800" b="0" i="1" smtClean="0">
                              <a:latin typeface="Cambria Math" panose="02040503050406030204" pitchFamily="18" charset="0"/>
                              <a:ea typeface="Cambria Math" panose="02040503050406030204" pitchFamily="18" charset="0"/>
                            </a:rPr>
                            <m:t>−</m:t>
                          </m:r>
                          <m:d>
                            <m:dPr>
                              <m:ctrlPr>
                                <a:rPr lang="en-US" sz="1800" b="0" i="1" smtClean="0">
                                  <a:latin typeface="Cambria Math" panose="02040503050406030204" pitchFamily="18" charset="0"/>
                                  <a:ea typeface="Cambria Math" panose="02040503050406030204" pitchFamily="18" charset="0"/>
                                </a:rPr>
                              </m:ctrlPr>
                            </m:dPr>
                            <m:e>
                              <m:r>
                                <a:rPr lang="en-US" sz="1800" b="0" i="0" smtClean="0">
                                  <a:latin typeface="Cambria Math" panose="02040503050406030204" pitchFamily="18" charset="0"/>
                                  <a:ea typeface="Cambria Math" panose="02040503050406030204" pitchFamily="18" charset="0"/>
                                </a:rPr>
                                <m:t>−10.5 </m:t>
                              </m:r>
                              <m:r>
                                <m:rPr>
                                  <m:sty m:val="p"/>
                                </m:rPr>
                                <a:rPr lang="en-US" sz="1800" b="0" i="0" smtClean="0">
                                  <a:latin typeface="Cambria Math" panose="02040503050406030204" pitchFamily="18" charset="0"/>
                                  <a:ea typeface="Cambria Math" panose="02040503050406030204" pitchFamily="18" charset="0"/>
                                </a:rPr>
                                <m:t>kJ</m:t>
                              </m:r>
                              <m:r>
                                <a:rPr lang="en-US" sz="1800" b="0" i="0" smtClean="0">
                                  <a:latin typeface="Cambria Math" panose="02040503050406030204" pitchFamily="18" charset="0"/>
                                  <a:ea typeface="Cambria Math" panose="02040503050406030204" pitchFamily="18" charset="0"/>
                                </a:rPr>
                                <m:t>/</m:t>
                              </m:r>
                              <m:r>
                                <m:rPr>
                                  <m:sty m:val="p"/>
                                </m:rPr>
                                <a:rPr lang="en-US" sz="1800" b="0" i="0" smtClean="0">
                                  <a:latin typeface="Cambria Math" panose="02040503050406030204" pitchFamily="18" charset="0"/>
                                  <a:ea typeface="Cambria Math" panose="02040503050406030204" pitchFamily="18" charset="0"/>
                                </a:rPr>
                                <m:t>mol</m:t>
                              </m:r>
                            </m:e>
                          </m:d>
                        </m:num>
                        <m:den>
                          <m:r>
                            <a:rPr lang="en-US" sz="1800" b="0" i="1" smtClean="0">
                              <a:latin typeface="Cambria Math" panose="02040503050406030204" pitchFamily="18" charset="0"/>
                              <a:ea typeface="Cambria Math" panose="02040503050406030204" pitchFamily="18" charset="0"/>
                            </a:rPr>
                            <m:t>273 </m:t>
                          </m:r>
                          <m:r>
                            <m:rPr>
                              <m:sty m:val="p"/>
                            </m:rPr>
                            <a:rPr lang="en-US" sz="1800" b="0" i="0" smtClean="0">
                              <a:latin typeface="Cambria Math" panose="02040503050406030204" pitchFamily="18" charset="0"/>
                              <a:ea typeface="Cambria Math" panose="02040503050406030204" pitchFamily="18" charset="0"/>
                            </a:rPr>
                            <m:t>K</m:t>
                          </m:r>
                        </m:den>
                      </m:f>
                      <m:r>
                        <a:rPr lang="en-US" sz="1800" i="1" smtClean="0">
                          <a:latin typeface="Cambria Math" panose="02040503050406030204" pitchFamily="18" charset="0"/>
                          <a:ea typeface="Cambria Math" panose="02040503050406030204" pitchFamily="18" charset="0"/>
                        </a:rPr>
                        <m:t>=</m:t>
                      </m:r>
                      <m:r>
                        <a:rPr lang="en-US" sz="1800" b="0" i="1" smtClean="0">
                          <a:latin typeface="Cambria Math" panose="02040503050406030204" pitchFamily="18" charset="0"/>
                          <a:ea typeface="Cambria Math" panose="02040503050406030204" pitchFamily="18" charset="0"/>
                        </a:rPr>
                        <m:t>0.0385</m:t>
                      </m:r>
                      <m:f>
                        <m:fPr>
                          <m:type m:val="lin"/>
                          <m:ctrlPr>
                            <a:rPr lang="en-US" sz="1800" i="1" dirty="0" smtClean="0">
                              <a:latin typeface="Cambria Math" panose="02040503050406030204" pitchFamily="18" charset="0"/>
                            </a:rPr>
                          </m:ctrlPr>
                        </m:fPr>
                        <m:num>
                          <m:r>
                            <m:rPr>
                              <m:sty m:val="p"/>
                            </m:rPr>
                            <a:rPr lang="en-US" sz="1800" b="0" i="0" dirty="0" smtClean="0">
                              <a:latin typeface="Cambria Math" panose="02040503050406030204" pitchFamily="18" charset="0"/>
                            </a:rPr>
                            <m:t>kJ</m:t>
                          </m:r>
                        </m:num>
                        <m:den>
                          <m:r>
                            <m:rPr>
                              <m:sty m:val="p"/>
                            </m:rPr>
                            <a:rPr lang="en-US" sz="1800" b="0" i="0" dirty="0" smtClean="0">
                              <a:latin typeface="Cambria Math" panose="02040503050406030204" pitchFamily="18" charset="0"/>
                            </a:rPr>
                            <m:t>K</m:t>
                          </m:r>
                        </m:den>
                      </m:f>
                      <m:r>
                        <a:rPr lang="en-US" sz="1800" i="1">
                          <a:solidFill>
                            <a:prstClr val="black"/>
                          </a:solidFill>
                          <a:latin typeface="Cambria Math" panose="02040503050406030204" pitchFamily="18" charset="0"/>
                          <a:ea typeface="Cambria Math" panose="02040503050406030204" pitchFamily="18" charset="0"/>
                        </a:rPr>
                        <m:t>∙</m:t>
                      </m:r>
                      <m:r>
                        <m:rPr>
                          <m:sty m:val="p"/>
                        </m:rPr>
                        <a:rPr lang="en-US" sz="1800" b="0" i="0" smtClean="0">
                          <a:latin typeface="Cambria Math" panose="02040503050406030204" pitchFamily="18" charset="0"/>
                          <a:ea typeface="Cambria Math" panose="02040503050406030204" pitchFamily="18" charset="0"/>
                        </a:rPr>
                        <m:t>mol</m:t>
                      </m:r>
                      <m:r>
                        <a:rPr lang="en-US" sz="1800" i="1" smtClean="0">
                          <a:latin typeface="Cambria Math" panose="02040503050406030204" pitchFamily="18" charset="0"/>
                          <a:ea typeface="Cambria Math" panose="02040503050406030204" pitchFamily="18" charset="0"/>
                        </a:rPr>
                        <m:t>=</m:t>
                      </m:r>
                      <m:r>
                        <a:rPr lang="en-US" sz="1800" b="0" i="1" smtClean="0">
                          <a:latin typeface="Cambria Math" panose="02040503050406030204" pitchFamily="18" charset="0"/>
                          <a:ea typeface="Cambria Math" panose="02040503050406030204" pitchFamily="18" charset="0"/>
                        </a:rPr>
                        <m:t>38.5 </m:t>
                      </m:r>
                      <m:r>
                        <m:rPr>
                          <m:sty m:val="p"/>
                        </m:rPr>
                        <a:rPr lang="en-US" sz="1800" b="0" i="0" smtClean="0">
                          <a:latin typeface="Cambria Math" panose="02040503050406030204" pitchFamily="18" charset="0"/>
                          <a:ea typeface="Cambria Math" panose="02040503050406030204" pitchFamily="18" charset="0"/>
                        </a:rPr>
                        <m:t>J</m:t>
                      </m:r>
                      <m:r>
                        <a:rPr lang="en-US" sz="1800" b="0" i="0" smtClean="0">
                          <a:latin typeface="Cambria Math" panose="02040503050406030204" pitchFamily="18" charset="0"/>
                          <a:ea typeface="Cambria Math" panose="02040503050406030204" pitchFamily="18" charset="0"/>
                        </a:rPr>
                        <m:t>/</m:t>
                      </m:r>
                      <m:r>
                        <m:rPr>
                          <m:sty m:val="p"/>
                        </m:rPr>
                        <a:rPr lang="en-US" sz="1800" b="0" i="0" smtClean="0">
                          <a:latin typeface="Cambria Math" panose="02040503050406030204" pitchFamily="18" charset="0"/>
                          <a:ea typeface="Cambria Math" panose="02040503050406030204" pitchFamily="18" charset="0"/>
                        </a:rPr>
                        <m:t>K</m:t>
                      </m:r>
                      <m:r>
                        <a:rPr lang="en-US" sz="1800" i="1">
                          <a:solidFill>
                            <a:prstClr val="black"/>
                          </a:solidFill>
                          <a:latin typeface="Cambria Math" panose="02040503050406030204" pitchFamily="18" charset="0"/>
                          <a:ea typeface="Cambria Math" panose="02040503050406030204" pitchFamily="18" charset="0"/>
                        </a:rPr>
                        <m:t>∙</m:t>
                      </m:r>
                      <m:r>
                        <m:rPr>
                          <m:sty m:val="p"/>
                        </m:rPr>
                        <a:rPr lang="en-US" sz="1800" b="0" i="0" smtClean="0">
                          <a:latin typeface="Cambria Math" panose="02040503050406030204" pitchFamily="18" charset="0"/>
                          <a:ea typeface="Cambria Math" panose="02040503050406030204" pitchFamily="18" charset="0"/>
                        </a:rPr>
                        <m:t>mol</m:t>
                      </m:r>
                    </m:oMath>
                  </m:oMathPara>
                </a14:m>
                <a:endParaRPr lang="en-US" sz="1800" dirty="0"/>
              </a:p>
              <a:p>
                <a:pPr>
                  <a:spcBef>
                    <a:spcPts val="0"/>
                  </a:spcBef>
                  <a:spcAft>
                    <a:spcPts val="1000"/>
                  </a:spcAft>
                </a:pPr>
                <a14:m>
                  <m:oMathPara xmlns:m="http://schemas.openxmlformats.org/officeDocument/2006/math">
                    <m:oMathParaPr>
                      <m:jc m:val="centerGroup"/>
                    </m:oMathParaPr>
                    <m:oMath xmlns:m="http://schemas.openxmlformats.org/officeDocument/2006/math">
                      <m:r>
                        <a:rPr lang="en-US" sz="1800" i="1" smtClean="0">
                          <a:latin typeface="Cambria Math" panose="02040503050406030204" pitchFamily="18" charset="0"/>
                          <a:ea typeface="Cambria Math" panose="02040503050406030204" pitchFamily="18" charset="0"/>
                        </a:rPr>
                        <m:t>∆</m:t>
                      </m:r>
                      <m:sSub>
                        <m:sSubPr>
                          <m:ctrlPr>
                            <a:rPr lang="en-US" sz="1800" i="1" smtClean="0">
                              <a:latin typeface="Cambria Math" panose="02040503050406030204" pitchFamily="18" charset="0"/>
                              <a:ea typeface="Cambria Math" panose="02040503050406030204" pitchFamily="18" charset="0"/>
                            </a:rPr>
                          </m:ctrlPr>
                        </m:sSubPr>
                        <m:e>
                          <m:r>
                            <a:rPr lang="en-US" sz="1800" b="0" i="1" smtClean="0">
                              <a:latin typeface="Cambria Math" panose="02040503050406030204" pitchFamily="18" charset="0"/>
                              <a:ea typeface="Cambria Math" panose="02040503050406030204" pitchFamily="18" charset="0"/>
                            </a:rPr>
                            <m:t>𝑆</m:t>
                          </m:r>
                        </m:e>
                        <m:sub>
                          <m:r>
                            <m:rPr>
                              <m:sty m:val="p"/>
                            </m:rPr>
                            <a:rPr lang="en-US" sz="1800" b="0" i="0" smtClean="0">
                              <a:latin typeface="Cambria Math" panose="02040503050406030204" pitchFamily="18" charset="0"/>
                              <a:ea typeface="Cambria Math" panose="02040503050406030204" pitchFamily="18" charset="0"/>
                            </a:rPr>
                            <m:t>univ</m:t>
                          </m:r>
                        </m:sub>
                      </m:sSub>
                      <m:r>
                        <a:rPr lang="en-US" sz="1800" i="1" smtClean="0">
                          <a:latin typeface="Cambria Math" panose="02040503050406030204" pitchFamily="18" charset="0"/>
                          <a:ea typeface="Cambria Math" panose="02040503050406030204" pitchFamily="18" charset="0"/>
                        </a:rPr>
                        <m:t>=∆</m:t>
                      </m:r>
                      <m:sSub>
                        <m:sSubPr>
                          <m:ctrlPr>
                            <a:rPr lang="en-US" sz="1800" i="1" smtClean="0">
                              <a:latin typeface="Cambria Math" panose="02040503050406030204" pitchFamily="18" charset="0"/>
                              <a:ea typeface="Cambria Math" panose="02040503050406030204" pitchFamily="18" charset="0"/>
                            </a:rPr>
                          </m:ctrlPr>
                        </m:sSubPr>
                        <m:e>
                          <m:r>
                            <a:rPr lang="en-US" sz="1800" b="0" i="1" smtClean="0">
                              <a:latin typeface="Cambria Math" panose="02040503050406030204" pitchFamily="18" charset="0"/>
                              <a:ea typeface="Cambria Math" panose="02040503050406030204" pitchFamily="18" charset="0"/>
                            </a:rPr>
                            <m:t>𝑆</m:t>
                          </m:r>
                        </m:e>
                        <m:sub>
                          <m:r>
                            <m:rPr>
                              <m:sty m:val="p"/>
                            </m:rPr>
                            <a:rPr lang="en-US" sz="1800" b="0" i="0" smtClean="0">
                              <a:latin typeface="Cambria Math" panose="02040503050406030204" pitchFamily="18" charset="0"/>
                              <a:ea typeface="Cambria Math" panose="02040503050406030204" pitchFamily="18" charset="0"/>
                            </a:rPr>
                            <m:t>sys</m:t>
                          </m:r>
                        </m:sub>
                      </m:sSub>
                      <m:r>
                        <a:rPr lang="en-US" sz="1800" b="0" i="1" smtClean="0">
                          <a:latin typeface="Cambria Math" panose="02040503050406030204" pitchFamily="18" charset="0"/>
                          <a:ea typeface="Cambria Math" panose="02040503050406030204" pitchFamily="18" charset="0"/>
                        </a:rPr>
                        <m:t>+∆</m:t>
                      </m:r>
                      <m:sSub>
                        <m:sSubPr>
                          <m:ctrlPr>
                            <a:rPr lang="en-US" sz="1800" b="0" i="1" smtClean="0">
                              <a:latin typeface="Cambria Math" panose="02040503050406030204" pitchFamily="18" charset="0"/>
                              <a:ea typeface="Cambria Math" panose="02040503050406030204" pitchFamily="18" charset="0"/>
                            </a:rPr>
                          </m:ctrlPr>
                        </m:sSubPr>
                        <m:e>
                          <m:r>
                            <a:rPr lang="en-US" sz="1800" b="0" i="1" smtClean="0">
                              <a:latin typeface="Cambria Math" panose="02040503050406030204" pitchFamily="18" charset="0"/>
                              <a:ea typeface="Cambria Math" panose="02040503050406030204" pitchFamily="18" charset="0"/>
                            </a:rPr>
                            <m:t>𝑆</m:t>
                          </m:r>
                        </m:e>
                        <m:sub>
                          <m:r>
                            <m:rPr>
                              <m:sty m:val="p"/>
                            </m:rPr>
                            <a:rPr lang="en-US" sz="1800" b="0" i="0" smtClean="0">
                              <a:latin typeface="Cambria Math" panose="02040503050406030204" pitchFamily="18" charset="0"/>
                              <a:ea typeface="Cambria Math" panose="02040503050406030204" pitchFamily="18" charset="0"/>
                            </a:rPr>
                            <m:t>surr</m:t>
                          </m:r>
                        </m:sub>
                      </m:sSub>
                      <m:r>
                        <a:rPr lang="en-US" sz="1800" b="0" i="1" smtClean="0">
                          <a:latin typeface="Cambria Math" panose="02040503050406030204" pitchFamily="18" charset="0"/>
                          <a:ea typeface="Cambria Math" panose="02040503050406030204" pitchFamily="18" charset="0"/>
                        </a:rPr>
                        <m:t>=21.03</m:t>
                      </m:r>
                      <m:f>
                        <m:fPr>
                          <m:type m:val="lin"/>
                          <m:ctrlPr>
                            <a:rPr lang="en-US" sz="1800" i="1" dirty="0">
                              <a:latin typeface="Cambria Math" panose="02040503050406030204" pitchFamily="18" charset="0"/>
                            </a:rPr>
                          </m:ctrlPr>
                        </m:fPr>
                        <m:num>
                          <m:r>
                            <m:rPr>
                              <m:sty m:val="p"/>
                            </m:rPr>
                            <a:rPr lang="en-US" sz="1800" b="0" i="0" dirty="0" smtClean="0">
                              <a:latin typeface="Cambria Math" panose="02040503050406030204" pitchFamily="18" charset="0"/>
                            </a:rPr>
                            <m:t>J</m:t>
                          </m:r>
                        </m:num>
                        <m:den>
                          <m:r>
                            <m:rPr>
                              <m:sty m:val="p"/>
                            </m:rPr>
                            <a:rPr lang="en-US" sz="1800" dirty="0">
                              <a:latin typeface="Cambria Math" panose="02040503050406030204" pitchFamily="18" charset="0"/>
                            </a:rPr>
                            <m:t>K</m:t>
                          </m:r>
                        </m:den>
                      </m:f>
                      <m:r>
                        <a:rPr lang="en-US" sz="1800" i="1">
                          <a:solidFill>
                            <a:prstClr val="black"/>
                          </a:solidFill>
                          <a:latin typeface="Cambria Math" panose="02040503050406030204" pitchFamily="18" charset="0"/>
                          <a:ea typeface="Cambria Math" panose="02040503050406030204" pitchFamily="18" charset="0"/>
                        </a:rPr>
                        <m:t>∙</m:t>
                      </m:r>
                      <m:r>
                        <m:rPr>
                          <m:sty m:val="p"/>
                        </m:rPr>
                        <a:rPr lang="en-US" sz="1800" b="0" i="0" smtClean="0">
                          <a:latin typeface="Cambria Math" panose="02040503050406030204" pitchFamily="18" charset="0"/>
                          <a:ea typeface="Cambria Math" panose="02040503050406030204" pitchFamily="18" charset="0"/>
                        </a:rPr>
                        <m:t>mol</m:t>
                      </m:r>
                      <m:r>
                        <a:rPr lang="en-US" sz="1800" b="0" i="0" smtClean="0">
                          <a:latin typeface="Cambria Math" panose="02040503050406030204" pitchFamily="18" charset="0"/>
                          <a:ea typeface="Cambria Math" panose="02040503050406030204" pitchFamily="18" charset="0"/>
                        </a:rPr>
                        <m:t> </m:t>
                      </m:r>
                      <m:r>
                        <a:rPr lang="en-US" sz="1800" b="0" i="1" smtClean="0">
                          <a:latin typeface="Cambria Math" panose="02040503050406030204" pitchFamily="18" charset="0"/>
                          <a:ea typeface="Cambria Math" panose="02040503050406030204" pitchFamily="18" charset="0"/>
                        </a:rPr>
                        <m:t>+38.5 </m:t>
                      </m:r>
                      <m:r>
                        <m:rPr>
                          <m:sty m:val="p"/>
                        </m:rPr>
                        <a:rPr lang="en-US" sz="1800" b="0" i="0" smtClean="0">
                          <a:latin typeface="Cambria Math" panose="02040503050406030204" pitchFamily="18" charset="0"/>
                          <a:ea typeface="Cambria Math" panose="02040503050406030204" pitchFamily="18" charset="0"/>
                        </a:rPr>
                        <m:t>J</m:t>
                      </m:r>
                      <m:r>
                        <a:rPr lang="en-US" sz="1800" b="0" i="0" smtClean="0">
                          <a:latin typeface="Cambria Math" panose="02040503050406030204" pitchFamily="18" charset="0"/>
                          <a:ea typeface="Cambria Math" panose="02040503050406030204" pitchFamily="18" charset="0"/>
                        </a:rPr>
                        <m:t>/</m:t>
                      </m:r>
                      <m:r>
                        <m:rPr>
                          <m:sty m:val="p"/>
                        </m:rPr>
                        <a:rPr lang="en-US" sz="1800" b="0" i="0" smtClean="0">
                          <a:latin typeface="Cambria Math" panose="02040503050406030204" pitchFamily="18" charset="0"/>
                          <a:ea typeface="Cambria Math" panose="02040503050406030204" pitchFamily="18" charset="0"/>
                        </a:rPr>
                        <m:t>K</m:t>
                      </m:r>
                      <m:r>
                        <a:rPr lang="en-US" sz="1800" i="1">
                          <a:solidFill>
                            <a:prstClr val="black"/>
                          </a:solidFill>
                          <a:latin typeface="Cambria Math" panose="02040503050406030204" pitchFamily="18" charset="0"/>
                          <a:ea typeface="Cambria Math" panose="02040503050406030204" pitchFamily="18" charset="0"/>
                        </a:rPr>
                        <m:t>∙</m:t>
                      </m:r>
                      <m:r>
                        <m:rPr>
                          <m:sty m:val="p"/>
                        </m:rPr>
                        <a:rPr lang="en-US" sz="1800" b="0" i="0" smtClean="0">
                          <a:latin typeface="Cambria Math" panose="02040503050406030204" pitchFamily="18" charset="0"/>
                          <a:ea typeface="Cambria Math" panose="02040503050406030204" pitchFamily="18" charset="0"/>
                        </a:rPr>
                        <m:t>mol</m:t>
                      </m:r>
                      <m:r>
                        <a:rPr lang="en-US" sz="1800" b="0" i="1" smtClean="0">
                          <a:latin typeface="Cambria Math" panose="02040503050406030204" pitchFamily="18" charset="0"/>
                          <a:ea typeface="Cambria Math" panose="02040503050406030204" pitchFamily="18" charset="0"/>
                        </a:rPr>
                        <m:t>=</m:t>
                      </m:r>
                      <m:r>
                        <m:rPr>
                          <m:nor/>
                        </m:rPr>
                        <a:rPr lang="en-US" sz="1800" dirty="0"/>
                        <m:t>59.5 </m:t>
                      </m:r>
                      <m:r>
                        <m:rPr>
                          <m:sty m:val="p"/>
                        </m:rPr>
                        <a:rPr lang="en-US" sz="1800">
                          <a:latin typeface="Cambria Math" panose="02040503050406030204" pitchFamily="18" charset="0"/>
                          <a:ea typeface="Cambria Math" panose="02040503050406030204" pitchFamily="18" charset="0"/>
                        </a:rPr>
                        <m:t>J</m:t>
                      </m:r>
                      <m:r>
                        <m:rPr>
                          <m:nor/>
                        </m:rPr>
                        <a:rPr lang="en-US" sz="1800" dirty="0"/>
                        <m:t>/</m:t>
                      </m:r>
                      <m:r>
                        <m:rPr>
                          <m:nor/>
                        </m:rPr>
                        <a:rPr lang="en-US" sz="1800" dirty="0"/>
                        <m:t>K</m:t>
                      </m:r>
                      <m:r>
                        <a:rPr lang="en-US" sz="1800" i="1">
                          <a:solidFill>
                            <a:prstClr val="black"/>
                          </a:solidFill>
                          <a:latin typeface="Cambria Math" panose="02040503050406030204" pitchFamily="18" charset="0"/>
                          <a:ea typeface="Cambria Math" panose="02040503050406030204" pitchFamily="18" charset="0"/>
                        </a:rPr>
                        <m:t>∙</m:t>
                      </m:r>
                      <m:r>
                        <m:rPr>
                          <m:nor/>
                        </m:rPr>
                        <a:rPr lang="en-US" sz="1800"/>
                        <m:t>mol</m:t>
                      </m:r>
                    </m:oMath>
                  </m:oMathPara>
                </a14:m>
                <a:endParaRPr lang="en-US" sz="1800" i="1" dirty="0">
                  <a:latin typeface="Cambria Math" panose="02040503050406030204" pitchFamily="18" charset="0"/>
                  <a:ea typeface="Cambria Math" panose="02040503050406030204" pitchFamily="18" charset="0"/>
                </a:endParaRPr>
              </a:p>
              <a:p>
                <a:pPr marL="63500" indent="-63500">
                  <a:spcBef>
                    <a:spcPts val="0"/>
                  </a:spcBef>
                  <a:spcAft>
                    <a:spcPts val="2800"/>
                  </a:spcAft>
                </a:pPr>
                <a14:m>
                  <m:oMath xmlns:m="http://schemas.openxmlformats.org/officeDocument/2006/math">
                    <m:r>
                      <a:rPr lang="en-US" sz="1800" i="1" smtClean="0">
                        <a:latin typeface="Cambria Math" panose="02040503050406030204" pitchFamily="18" charset="0"/>
                        <a:ea typeface="Cambria Math" panose="02040503050406030204" pitchFamily="18" charset="0"/>
                      </a:rPr>
                      <m:t>∆</m:t>
                    </m:r>
                    <m:sSub>
                      <m:sSubPr>
                        <m:ctrlPr>
                          <a:rPr lang="en-US" sz="1800" i="1" smtClean="0">
                            <a:latin typeface="Cambria Math" panose="02040503050406030204" pitchFamily="18" charset="0"/>
                            <a:ea typeface="Cambria Math" panose="02040503050406030204" pitchFamily="18" charset="0"/>
                          </a:rPr>
                        </m:ctrlPr>
                      </m:sSubPr>
                      <m:e>
                        <m:r>
                          <a:rPr lang="en-US" sz="1800" b="0" i="1" smtClean="0">
                            <a:latin typeface="Cambria Math" panose="02040503050406030204" pitchFamily="18" charset="0"/>
                            <a:ea typeface="Cambria Math" panose="02040503050406030204" pitchFamily="18" charset="0"/>
                          </a:rPr>
                          <m:t>𝑆</m:t>
                        </m:r>
                      </m:e>
                      <m:sub>
                        <m:r>
                          <m:rPr>
                            <m:sty m:val="p"/>
                          </m:rPr>
                          <a:rPr lang="en-US" sz="1800" b="0" i="0" smtClean="0">
                            <a:latin typeface="Cambria Math" panose="02040503050406030204" pitchFamily="18" charset="0"/>
                            <a:ea typeface="Cambria Math" panose="02040503050406030204" pitchFamily="18" charset="0"/>
                          </a:rPr>
                          <m:t>univ</m:t>
                        </m:r>
                        <m:r>
                          <a:rPr lang="en-US" sz="1800" b="0" i="1" smtClean="0">
                            <a:latin typeface="Cambria Math" panose="02040503050406030204" pitchFamily="18" charset="0"/>
                            <a:ea typeface="Cambria Math" panose="02040503050406030204" pitchFamily="18" charset="0"/>
                          </a:rPr>
                          <m:t> </m:t>
                        </m:r>
                      </m:sub>
                    </m:sSub>
                  </m:oMath>
                </a14:m>
                <a:r>
                  <a:rPr lang="en-US" sz="1800" i="0" dirty="0">
                    <a:latin typeface="+mj-lt"/>
                    <a:ea typeface="Cambria Math" panose="02040503050406030204" pitchFamily="18" charset="0"/>
                  </a:rPr>
                  <a:t> is positive; therefore the reaction is spontaneous at </a:t>
                </a:r>
                <a14:m>
                  <m:oMath xmlns:m="http://schemas.openxmlformats.org/officeDocument/2006/math">
                    <m:r>
                      <a:rPr lang="en-US" sz="1800" i="0">
                        <a:latin typeface="Cambria Math" panose="02040503050406030204" pitchFamily="18" charset="0"/>
                        <a:ea typeface="Cambria Math" panose="02040503050406030204" pitchFamily="18" charset="0"/>
                      </a:rPr>
                      <m:t>0°</m:t>
                    </m:r>
                    <m:r>
                      <m:rPr>
                        <m:sty m:val="p"/>
                      </m:rPr>
                      <a:rPr lang="en-US" sz="1800" i="0">
                        <a:latin typeface="Cambria Math" panose="02040503050406030204" pitchFamily="18" charset="0"/>
                        <a:ea typeface="Cambria Math" panose="02040503050406030204" pitchFamily="18" charset="0"/>
                      </a:rPr>
                      <m:t>C</m:t>
                    </m:r>
                  </m:oMath>
                </a14:m>
                <a:r>
                  <a:rPr lang="en-US" sz="1800" dirty="0"/>
                  <a:t>.</a:t>
                </a:r>
              </a:p>
            </p:txBody>
          </p:sp>
        </mc:Choice>
        <mc:Fallback xmlns="">
          <p:sp>
            <p:nvSpPr>
              <p:cNvPr id="25" name="Text Placeholder 24"/>
              <p:cNvSpPr>
                <a:spLocks noGrp="1" noRot="1" noChangeAspect="1" noMove="1" noResize="1" noEditPoints="1" noAdjustHandles="1" noChangeArrowheads="1" noChangeShapeType="1" noTextEdit="1"/>
              </p:cNvSpPr>
              <p:nvPr>
                <p:ph type="body" sz="quarter" idx="22"/>
              </p:nvPr>
            </p:nvSpPr>
            <p:spPr>
              <a:xfrm>
                <a:off x="0" y="914400"/>
                <a:ext cx="9144000" cy="5562600"/>
              </a:xfrm>
              <a:blipFill>
                <a:blip r:embed="rId2"/>
                <a:stretch>
                  <a:fillRect l="-1333" t="-986"/>
                </a:stretch>
              </a:blipFill>
            </p:spPr>
            <p:txBody>
              <a:bodyPr/>
              <a:lstStyle/>
              <a:p>
                <a:r>
                  <a:rPr lang="en-US">
                    <a:noFill/>
                  </a:rPr>
                  <a:t> </a:t>
                </a:r>
              </a:p>
            </p:txBody>
          </p:sp>
        </mc:Fallback>
      </mc:AlternateContent>
    </p:spTree>
    <p:extLst>
      <p:ext uri="{BB962C8B-B14F-4D97-AF65-F5344CB8AC3E}">
        <p14:creationId xmlns:p14="http://schemas.microsoft.com/office/powerpoint/2010/main" val="3087361572"/>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45587" y="228600"/>
            <a:ext cx="6964813" cy="533400"/>
          </a:xfrm>
        </p:spPr>
        <p:txBody>
          <a:bodyPr/>
          <a:lstStyle/>
          <a:p>
            <a:pPr algn="ctr">
              <a:tabLst>
                <a:tab pos="3376613" algn="l"/>
              </a:tabLst>
            </a:pPr>
            <a:r>
              <a:rPr lang="en-US" b="1" kern="0" dirty="0">
                <a:solidFill>
                  <a:srgbClr val="FFF799"/>
                </a:solidFill>
              </a:rPr>
              <a:t>SAMPLE PROBLEM	</a:t>
            </a:r>
            <a:r>
              <a:rPr lang="en-US" b="1" kern="0" dirty="0">
                <a:solidFill>
                  <a:schemeClr val="bg1"/>
                </a:solidFill>
              </a:rPr>
              <a:t>18.4	Solution, Cont.</a:t>
            </a:r>
            <a:endParaRPr lang="en-US" dirty="0"/>
          </a:p>
        </p:txBody>
      </p:sp>
      <mc:AlternateContent xmlns:mc="http://schemas.openxmlformats.org/markup-compatibility/2006" xmlns:a14="http://schemas.microsoft.com/office/drawing/2010/main">
        <mc:Choice Requires="a14">
          <p:sp>
            <p:nvSpPr>
              <p:cNvPr id="25" name="Text Placeholder 24"/>
              <p:cNvSpPr>
                <a:spLocks noGrp="1"/>
              </p:cNvSpPr>
              <p:nvPr>
                <p:ph type="body" sz="quarter" idx="22"/>
              </p:nvPr>
            </p:nvSpPr>
            <p:spPr>
              <a:xfrm>
                <a:off x="0" y="914400"/>
                <a:ext cx="9022213" cy="5867399"/>
              </a:xfrm>
            </p:spPr>
            <p:txBody>
              <a:bodyPr/>
              <a:lstStyle/>
              <a:p>
                <a:pPr>
                  <a:spcAft>
                    <a:spcPts val="3500"/>
                  </a:spcAft>
                </a:pPr>
                <a:r>
                  <a:rPr lang="en-US" b="1" dirty="0">
                    <a:solidFill>
                      <a:srgbClr val="43638E"/>
                    </a:solidFill>
                  </a:rPr>
                  <a:t>Solution</a:t>
                </a:r>
              </a:p>
              <a:p>
                <a:pPr>
                  <a:spcBef>
                    <a:spcPts val="0"/>
                  </a:spcBef>
                </a:pPr>
                <a:r>
                  <a:rPr lang="en-US" sz="1800" b="0" dirty="0">
                    <a:solidFill>
                      <a:schemeClr val="tx1"/>
                    </a:solidFill>
                    <a:ea typeface="Cambria Math" panose="02040503050406030204" pitchFamily="18" charset="0"/>
                  </a:rPr>
                  <a:t>(b), (c) </a:t>
                </a:r>
                <a14:m>
                  <m:oMath xmlns:m="http://schemas.openxmlformats.org/officeDocument/2006/math">
                    <m:r>
                      <a:rPr lang="en-US" sz="1800" b="0" i="1" smtClean="0">
                        <a:solidFill>
                          <a:schemeClr val="tx1"/>
                        </a:solidFill>
                        <a:latin typeface="Cambria Math" panose="02040503050406030204" pitchFamily="18" charset="0"/>
                        <a:ea typeface="Cambria Math" panose="02040503050406030204" pitchFamily="18" charset="0"/>
                      </a:rPr>
                      <m:t>∆</m:t>
                    </m:r>
                    <m:sSubSup>
                      <m:sSubSupPr>
                        <m:ctrlPr>
                          <a:rPr lang="en-US" sz="1800" b="0" i="1" smtClean="0">
                            <a:solidFill>
                              <a:schemeClr val="tx1"/>
                            </a:solidFill>
                            <a:latin typeface="Cambria Math" panose="02040503050406030204" pitchFamily="18" charset="0"/>
                            <a:ea typeface="Cambria Math" panose="02040503050406030204" pitchFamily="18" charset="0"/>
                          </a:rPr>
                        </m:ctrlPr>
                      </m:sSubSupPr>
                      <m:e>
                        <m:r>
                          <a:rPr lang="en-US" sz="1800" b="0" i="1" smtClean="0">
                            <a:solidFill>
                              <a:schemeClr val="tx1"/>
                            </a:solidFill>
                            <a:latin typeface="Cambria Math" panose="02040503050406030204" pitchFamily="18" charset="0"/>
                            <a:ea typeface="Cambria Math" panose="02040503050406030204" pitchFamily="18" charset="0"/>
                          </a:rPr>
                          <m:t>𝑆</m:t>
                        </m:r>
                      </m:e>
                      <m:sub>
                        <m:r>
                          <m:rPr>
                            <m:sty m:val="p"/>
                          </m:rPr>
                          <a:rPr lang="en-US" sz="1800" b="0" i="0" smtClean="0">
                            <a:solidFill>
                              <a:schemeClr val="tx1"/>
                            </a:solidFill>
                            <a:latin typeface="Cambria Math" panose="02040503050406030204" pitchFamily="18" charset="0"/>
                            <a:ea typeface="Cambria Math" panose="02040503050406030204" pitchFamily="18" charset="0"/>
                          </a:rPr>
                          <m:t>rxn</m:t>
                        </m:r>
                      </m:sub>
                      <m:sup>
                        <m:r>
                          <a:rPr lang="en-US" sz="1800" b="0" i="1" smtClean="0">
                            <a:solidFill>
                              <a:schemeClr val="tx1"/>
                            </a:solidFill>
                            <a:latin typeface="Cambria Math" panose="02040503050406030204" pitchFamily="18" charset="0"/>
                            <a:ea typeface="Cambria Math" panose="02040503050406030204" pitchFamily="18" charset="0"/>
                          </a:rPr>
                          <m:t>°</m:t>
                        </m:r>
                      </m:sup>
                    </m:sSubSup>
                    <m:r>
                      <a:rPr lang="en-US" sz="1800" b="0" i="1" smtClean="0">
                        <a:solidFill>
                          <a:schemeClr val="tx1"/>
                        </a:solidFill>
                        <a:latin typeface="Cambria Math" panose="02040503050406030204" pitchFamily="18" charset="0"/>
                        <a:ea typeface="Cambria Math" panose="02040503050406030204" pitchFamily="18" charset="0"/>
                      </a:rPr>
                      <m:t>=160.5 </m:t>
                    </m:r>
                    <m:r>
                      <m:rPr>
                        <m:sty m:val="p"/>
                      </m:rPr>
                      <a:rPr lang="en-US" sz="1800" b="0" i="0" smtClean="0">
                        <a:solidFill>
                          <a:schemeClr val="tx1"/>
                        </a:solidFill>
                        <a:latin typeface="Cambria Math" panose="02040503050406030204" pitchFamily="18" charset="0"/>
                        <a:ea typeface="Cambria Math" panose="02040503050406030204" pitchFamily="18" charset="0"/>
                      </a:rPr>
                      <m:t>J</m:t>
                    </m:r>
                    <m:r>
                      <a:rPr lang="en-US" sz="1800" b="0" i="0" smtClean="0">
                        <a:solidFill>
                          <a:schemeClr val="tx1"/>
                        </a:solidFill>
                        <a:latin typeface="Cambria Math" panose="02040503050406030204" pitchFamily="18" charset="0"/>
                        <a:ea typeface="Cambria Math" panose="02040503050406030204" pitchFamily="18" charset="0"/>
                      </a:rPr>
                      <m:t>/</m:t>
                    </m:r>
                    <m:r>
                      <m:rPr>
                        <m:sty m:val="p"/>
                      </m:rPr>
                      <a:rPr lang="en-US" sz="1800" b="0" i="0" smtClean="0">
                        <a:solidFill>
                          <a:schemeClr val="tx1"/>
                        </a:solidFill>
                        <a:latin typeface="Cambria Math" panose="02040503050406030204" pitchFamily="18" charset="0"/>
                        <a:ea typeface="Cambria Math" panose="02040503050406030204" pitchFamily="18" charset="0"/>
                      </a:rPr>
                      <m:t>K</m:t>
                    </m:r>
                    <m:r>
                      <a:rPr lang="en-US" sz="1800" i="1">
                        <a:solidFill>
                          <a:prstClr val="black"/>
                        </a:solidFill>
                        <a:latin typeface="Cambria Math" panose="02040503050406030204" pitchFamily="18" charset="0"/>
                        <a:ea typeface="Cambria Math" panose="02040503050406030204" pitchFamily="18" charset="0"/>
                      </a:rPr>
                      <m:t>∙</m:t>
                    </m:r>
                    <m:r>
                      <m:rPr>
                        <m:sty m:val="p"/>
                      </m:rPr>
                      <a:rPr lang="en-US" sz="1800" b="0" i="0" smtClean="0">
                        <a:solidFill>
                          <a:schemeClr val="tx1"/>
                        </a:solidFill>
                        <a:latin typeface="Cambria Math" panose="02040503050406030204" pitchFamily="18" charset="0"/>
                        <a:ea typeface="Cambria Math" panose="02040503050406030204" pitchFamily="18" charset="0"/>
                      </a:rPr>
                      <m:t>mol</m:t>
                    </m:r>
                  </m:oMath>
                </a14:m>
                <a:endParaRPr lang="en-US" sz="1800" dirty="0">
                  <a:solidFill>
                    <a:srgbClr val="4F74A7"/>
                  </a:solidFill>
                </a:endParaRPr>
              </a:p>
              <a:p>
                <a:pPr marL="635000" indent="114300">
                  <a:spcBef>
                    <a:spcPts val="0"/>
                  </a:spcBef>
                </a:pPr>
                <a14:m>
                  <m:oMathPara xmlns:m="http://schemas.openxmlformats.org/officeDocument/2006/math">
                    <m:oMathParaPr>
                      <m:jc m:val="left"/>
                    </m:oMathParaPr>
                    <m:oMath xmlns:m="http://schemas.openxmlformats.org/officeDocument/2006/math">
                      <m:r>
                        <a:rPr lang="en-US" sz="1800" i="1" smtClean="0">
                          <a:solidFill>
                            <a:schemeClr val="tx1"/>
                          </a:solidFill>
                          <a:latin typeface="Cambria Math" panose="02040503050406030204" pitchFamily="18" charset="0"/>
                          <a:ea typeface="Cambria Math" panose="02040503050406030204" pitchFamily="18" charset="0"/>
                        </a:rPr>
                        <m:t>∆</m:t>
                      </m:r>
                      <m:sSubSup>
                        <m:sSubSupPr>
                          <m:ctrlPr>
                            <a:rPr lang="en-US" sz="1800" i="1">
                              <a:latin typeface="Cambria Math" panose="02040503050406030204" pitchFamily="18" charset="0"/>
                              <a:ea typeface="Cambria Math" panose="02040503050406030204" pitchFamily="18" charset="0"/>
                            </a:rPr>
                          </m:ctrlPr>
                        </m:sSubSupPr>
                        <m:e>
                          <m:r>
                            <a:rPr lang="en-US" sz="1800" b="0" i="1" smtClean="0">
                              <a:latin typeface="Cambria Math" panose="02040503050406030204" pitchFamily="18" charset="0"/>
                              <a:ea typeface="Cambria Math" panose="02040503050406030204" pitchFamily="18" charset="0"/>
                            </a:rPr>
                            <m:t>𝐻</m:t>
                          </m:r>
                        </m:e>
                        <m:sub>
                          <m:r>
                            <m:rPr>
                              <m:sty m:val="p"/>
                            </m:rPr>
                            <a:rPr lang="en-US" sz="1800">
                              <a:latin typeface="Cambria Math" panose="02040503050406030204" pitchFamily="18" charset="0"/>
                              <a:ea typeface="Cambria Math" panose="02040503050406030204" pitchFamily="18" charset="0"/>
                            </a:rPr>
                            <m:t>rxn</m:t>
                          </m:r>
                        </m:sub>
                        <m:sup>
                          <m:r>
                            <a:rPr lang="en-US" sz="1800" i="1">
                              <a:latin typeface="Cambria Math" panose="02040503050406030204" pitchFamily="18" charset="0"/>
                              <a:ea typeface="Cambria Math" panose="02040503050406030204" pitchFamily="18" charset="0"/>
                            </a:rPr>
                            <m:t>°</m:t>
                          </m:r>
                        </m:sup>
                      </m:sSubSup>
                      <m:r>
                        <a:rPr lang="en-US" sz="1800" i="1" smtClean="0">
                          <a:solidFill>
                            <a:schemeClr val="tx1"/>
                          </a:solidFill>
                          <a:latin typeface="Cambria Math" panose="02040503050406030204" pitchFamily="18" charset="0"/>
                          <a:ea typeface="Cambria Math" panose="02040503050406030204" pitchFamily="18" charset="0"/>
                        </a:rPr>
                        <m:t>=</m:t>
                      </m:r>
                      <m:d>
                        <m:dPr>
                          <m:begChr m:val="["/>
                          <m:endChr m:val="]"/>
                          <m:ctrlPr>
                            <a:rPr lang="en-US" sz="1800" i="1" smtClean="0">
                              <a:solidFill>
                                <a:schemeClr val="tx1"/>
                              </a:solidFill>
                              <a:latin typeface="Cambria Math" panose="02040503050406030204" pitchFamily="18" charset="0"/>
                              <a:ea typeface="Cambria Math" panose="02040503050406030204" pitchFamily="18" charset="0"/>
                            </a:rPr>
                          </m:ctrlPr>
                        </m:dPr>
                        <m:e>
                          <m:r>
                            <a:rPr lang="en-US" sz="1800" i="1" smtClean="0">
                              <a:solidFill>
                                <a:schemeClr val="tx1"/>
                              </a:solidFill>
                              <a:latin typeface="Cambria Math" panose="02040503050406030204" pitchFamily="18" charset="0"/>
                              <a:ea typeface="Cambria Math" panose="02040503050406030204" pitchFamily="18" charset="0"/>
                            </a:rPr>
                            <m:t>∆</m:t>
                          </m:r>
                          <m:sSubSup>
                            <m:sSubSupPr>
                              <m:ctrlPr>
                                <a:rPr lang="en-US" sz="1800" i="1">
                                  <a:latin typeface="Cambria Math" panose="02040503050406030204" pitchFamily="18" charset="0"/>
                                  <a:ea typeface="Cambria Math" panose="02040503050406030204" pitchFamily="18" charset="0"/>
                                </a:rPr>
                              </m:ctrlPr>
                            </m:sSubSupPr>
                            <m:e>
                              <m:r>
                                <a:rPr lang="en-US" sz="1800" i="1">
                                  <a:latin typeface="Cambria Math" panose="02040503050406030204" pitchFamily="18" charset="0"/>
                                  <a:ea typeface="Cambria Math" panose="02040503050406030204" pitchFamily="18" charset="0"/>
                                </a:rPr>
                                <m:t>𝐻</m:t>
                              </m:r>
                            </m:e>
                            <m:sub>
                              <m:r>
                                <m:rPr>
                                  <m:sty m:val="p"/>
                                </m:rPr>
                                <a:rPr lang="en-US" sz="1800" b="0" i="0" smtClean="0">
                                  <a:latin typeface="Cambria Math" panose="02040503050406030204" pitchFamily="18" charset="0"/>
                                  <a:ea typeface="Cambria Math" panose="02040503050406030204" pitchFamily="18" charset="0"/>
                                </a:rPr>
                                <m:t>f</m:t>
                              </m:r>
                            </m:sub>
                            <m:sup>
                              <m:r>
                                <a:rPr lang="en-US" sz="1800" i="1">
                                  <a:latin typeface="Cambria Math" panose="02040503050406030204" pitchFamily="18" charset="0"/>
                                  <a:ea typeface="Cambria Math" panose="02040503050406030204" pitchFamily="18" charset="0"/>
                                </a:rPr>
                                <m:t>°</m:t>
                              </m:r>
                            </m:sup>
                          </m:sSubSup>
                          <m:d>
                            <m:dPr>
                              <m:ctrlPr>
                                <a:rPr lang="en-US" sz="1800" i="1" smtClean="0">
                                  <a:solidFill>
                                    <a:schemeClr val="tx1"/>
                                  </a:solidFill>
                                  <a:latin typeface="Cambria Math" panose="02040503050406030204" pitchFamily="18" charset="0"/>
                                  <a:ea typeface="Cambria Math" panose="02040503050406030204" pitchFamily="18" charset="0"/>
                                </a:rPr>
                              </m:ctrlPr>
                            </m:dPr>
                            <m:e>
                              <m:r>
                                <m:rPr>
                                  <m:sty m:val="p"/>
                                </m:rPr>
                                <a:rPr lang="en-US" sz="1800" b="0" i="0" smtClean="0">
                                  <a:solidFill>
                                    <a:schemeClr val="tx1"/>
                                  </a:solidFill>
                                  <a:latin typeface="Cambria Math" panose="02040503050406030204" pitchFamily="18" charset="0"/>
                                  <a:ea typeface="Cambria Math" panose="02040503050406030204" pitchFamily="18" charset="0"/>
                                </a:rPr>
                                <m:t>CaO</m:t>
                              </m:r>
                            </m:e>
                          </m:d>
                          <m:r>
                            <a:rPr lang="en-US" sz="1800" b="0" i="1" smtClean="0">
                              <a:solidFill>
                                <a:schemeClr val="tx1"/>
                              </a:solidFill>
                              <a:latin typeface="Cambria Math" panose="02040503050406030204" pitchFamily="18" charset="0"/>
                              <a:ea typeface="Cambria Math" panose="02040503050406030204" pitchFamily="18" charset="0"/>
                            </a:rPr>
                            <m:t>+∆</m:t>
                          </m:r>
                          <m:sSubSup>
                            <m:sSubSupPr>
                              <m:ctrlPr>
                                <a:rPr lang="en-US" sz="1800" i="1">
                                  <a:latin typeface="Cambria Math" panose="02040503050406030204" pitchFamily="18" charset="0"/>
                                  <a:ea typeface="Cambria Math" panose="02040503050406030204" pitchFamily="18" charset="0"/>
                                </a:rPr>
                              </m:ctrlPr>
                            </m:sSubSupPr>
                            <m:e>
                              <m:r>
                                <a:rPr lang="en-US" sz="1800" i="1">
                                  <a:latin typeface="Cambria Math" panose="02040503050406030204" pitchFamily="18" charset="0"/>
                                  <a:ea typeface="Cambria Math" panose="02040503050406030204" pitchFamily="18" charset="0"/>
                                </a:rPr>
                                <m:t>𝐻</m:t>
                              </m:r>
                            </m:e>
                            <m:sub>
                              <m:r>
                                <m:rPr>
                                  <m:sty m:val="p"/>
                                </m:rPr>
                                <a:rPr lang="en-US" sz="1800">
                                  <a:latin typeface="Cambria Math" panose="02040503050406030204" pitchFamily="18" charset="0"/>
                                  <a:ea typeface="Cambria Math" panose="02040503050406030204" pitchFamily="18" charset="0"/>
                                </a:rPr>
                                <m:t>f</m:t>
                              </m:r>
                            </m:sub>
                            <m:sup>
                              <m:r>
                                <a:rPr lang="en-US" sz="1800">
                                  <a:latin typeface="Cambria Math" panose="02040503050406030204" pitchFamily="18" charset="0"/>
                                  <a:ea typeface="Cambria Math" panose="02040503050406030204" pitchFamily="18" charset="0"/>
                                </a:rPr>
                                <m:t>°</m:t>
                              </m:r>
                            </m:sup>
                          </m:sSubSup>
                          <m:d>
                            <m:dPr>
                              <m:ctrlPr>
                                <a:rPr lang="en-US" sz="1800" b="0" i="1" smtClean="0">
                                  <a:solidFill>
                                    <a:schemeClr val="tx1"/>
                                  </a:solidFill>
                                  <a:latin typeface="Cambria Math" panose="02040503050406030204" pitchFamily="18" charset="0"/>
                                  <a:ea typeface="Cambria Math" panose="02040503050406030204" pitchFamily="18" charset="0"/>
                                </a:rPr>
                              </m:ctrlPr>
                            </m:dPr>
                            <m:e>
                              <m:sSub>
                                <m:sSubPr>
                                  <m:ctrlPr>
                                    <a:rPr lang="en-US" sz="1800" b="0" i="1" smtClean="0">
                                      <a:solidFill>
                                        <a:schemeClr val="tx1"/>
                                      </a:solidFill>
                                      <a:latin typeface="Cambria Math" panose="02040503050406030204" pitchFamily="18" charset="0"/>
                                      <a:ea typeface="Cambria Math" panose="02040503050406030204" pitchFamily="18" charset="0"/>
                                    </a:rPr>
                                  </m:ctrlPr>
                                </m:sSubPr>
                                <m:e>
                                  <m:r>
                                    <m:rPr>
                                      <m:sty m:val="p"/>
                                    </m:rPr>
                                    <a:rPr lang="en-US" sz="1800" b="0" i="0" smtClean="0">
                                      <a:solidFill>
                                        <a:schemeClr val="tx1"/>
                                      </a:solidFill>
                                      <a:latin typeface="Cambria Math" panose="02040503050406030204" pitchFamily="18" charset="0"/>
                                      <a:ea typeface="Cambria Math" panose="02040503050406030204" pitchFamily="18" charset="0"/>
                                    </a:rPr>
                                    <m:t>CO</m:t>
                                  </m:r>
                                </m:e>
                                <m:sub>
                                  <m:r>
                                    <a:rPr lang="en-US" sz="1800" b="0" i="0" smtClean="0">
                                      <a:solidFill>
                                        <a:schemeClr val="tx1"/>
                                      </a:solidFill>
                                      <a:latin typeface="Cambria Math" panose="02040503050406030204" pitchFamily="18" charset="0"/>
                                      <a:ea typeface="Cambria Math" panose="02040503050406030204" pitchFamily="18" charset="0"/>
                                    </a:rPr>
                                    <m:t>2</m:t>
                                  </m:r>
                                </m:sub>
                              </m:sSub>
                            </m:e>
                          </m:d>
                        </m:e>
                      </m:d>
                      <m:r>
                        <a:rPr lang="en-US" sz="1800" b="0" i="1" smtClean="0">
                          <a:solidFill>
                            <a:schemeClr val="tx1"/>
                          </a:solidFill>
                          <a:latin typeface="Cambria Math" panose="02040503050406030204" pitchFamily="18" charset="0"/>
                          <a:ea typeface="Cambria Math" panose="02040503050406030204" pitchFamily="18" charset="0"/>
                        </a:rPr>
                        <m:t>−</m:t>
                      </m:r>
                      <m:d>
                        <m:dPr>
                          <m:begChr m:val="["/>
                          <m:endChr m:val="]"/>
                          <m:ctrlPr>
                            <a:rPr lang="en-US" sz="1800" b="0" i="1" smtClean="0">
                              <a:solidFill>
                                <a:schemeClr val="tx1"/>
                              </a:solidFill>
                              <a:latin typeface="Cambria Math" panose="02040503050406030204" pitchFamily="18" charset="0"/>
                              <a:ea typeface="Cambria Math" panose="02040503050406030204" pitchFamily="18" charset="0"/>
                            </a:rPr>
                          </m:ctrlPr>
                        </m:dPr>
                        <m:e>
                          <m:r>
                            <a:rPr lang="en-US" sz="1800" b="0" i="1" smtClean="0">
                              <a:solidFill>
                                <a:schemeClr val="tx1"/>
                              </a:solidFill>
                              <a:latin typeface="Cambria Math" panose="02040503050406030204" pitchFamily="18" charset="0"/>
                              <a:ea typeface="Cambria Math" panose="02040503050406030204" pitchFamily="18" charset="0"/>
                            </a:rPr>
                            <m:t>∆</m:t>
                          </m:r>
                          <m:sSubSup>
                            <m:sSubSupPr>
                              <m:ctrlPr>
                                <a:rPr lang="en-US" sz="1800" i="1">
                                  <a:latin typeface="Cambria Math" panose="02040503050406030204" pitchFamily="18" charset="0"/>
                                  <a:ea typeface="Cambria Math" panose="02040503050406030204" pitchFamily="18" charset="0"/>
                                </a:rPr>
                              </m:ctrlPr>
                            </m:sSubSupPr>
                            <m:e>
                              <m:r>
                                <a:rPr lang="en-US" sz="1800" i="1">
                                  <a:latin typeface="Cambria Math" panose="02040503050406030204" pitchFamily="18" charset="0"/>
                                  <a:ea typeface="Cambria Math" panose="02040503050406030204" pitchFamily="18" charset="0"/>
                                </a:rPr>
                                <m:t>𝐻</m:t>
                              </m:r>
                            </m:e>
                            <m:sub>
                              <m:r>
                                <m:rPr>
                                  <m:sty m:val="p"/>
                                </m:rPr>
                                <a:rPr lang="en-US" sz="1800">
                                  <a:latin typeface="Cambria Math" panose="02040503050406030204" pitchFamily="18" charset="0"/>
                                  <a:ea typeface="Cambria Math" panose="02040503050406030204" pitchFamily="18" charset="0"/>
                                </a:rPr>
                                <m:t>f</m:t>
                              </m:r>
                            </m:sub>
                            <m:sup>
                              <m:r>
                                <a:rPr lang="en-US" sz="1800">
                                  <a:latin typeface="Cambria Math" panose="02040503050406030204" pitchFamily="18" charset="0"/>
                                  <a:ea typeface="Cambria Math" panose="02040503050406030204" pitchFamily="18" charset="0"/>
                                </a:rPr>
                                <m:t>°</m:t>
                              </m:r>
                            </m:sup>
                          </m:sSubSup>
                          <m:d>
                            <m:dPr>
                              <m:ctrlPr>
                                <a:rPr lang="en-US" sz="1800" b="0" i="1" smtClean="0">
                                  <a:solidFill>
                                    <a:schemeClr val="tx1"/>
                                  </a:solidFill>
                                  <a:latin typeface="Cambria Math" panose="02040503050406030204" pitchFamily="18" charset="0"/>
                                  <a:ea typeface="Cambria Math" panose="02040503050406030204" pitchFamily="18" charset="0"/>
                                </a:rPr>
                              </m:ctrlPr>
                            </m:dPr>
                            <m:e>
                              <m:sSub>
                                <m:sSubPr>
                                  <m:ctrlPr>
                                    <a:rPr lang="en-US" sz="1800" b="0" i="1" smtClean="0">
                                      <a:solidFill>
                                        <a:schemeClr val="tx1"/>
                                      </a:solidFill>
                                      <a:latin typeface="Cambria Math" panose="02040503050406030204" pitchFamily="18" charset="0"/>
                                      <a:ea typeface="Cambria Math" panose="02040503050406030204" pitchFamily="18" charset="0"/>
                                    </a:rPr>
                                  </m:ctrlPr>
                                </m:sSubPr>
                                <m:e>
                                  <m:r>
                                    <m:rPr>
                                      <m:sty m:val="p"/>
                                    </m:rPr>
                                    <a:rPr lang="en-US" sz="1800" b="0" i="0" smtClean="0">
                                      <a:solidFill>
                                        <a:schemeClr val="tx1"/>
                                      </a:solidFill>
                                      <a:latin typeface="Cambria Math" panose="02040503050406030204" pitchFamily="18" charset="0"/>
                                      <a:ea typeface="Cambria Math" panose="02040503050406030204" pitchFamily="18" charset="0"/>
                                    </a:rPr>
                                    <m:t>CaCO</m:t>
                                  </m:r>
                                </m:e>
                                <m:sub>
                                  <m:r>
                                    <a:rPr lang="en-US" sz="1800" b="0" i="0" smtClean="0">
                                      <a:solidFill>
                                        <a:schemeClr val="tx1"/>
                                      </a:solidFill>
                                      <a:latin typeface="Cambria Math" panose="02040503050406030204" pitchFamily="18" charset="0"/>
                                      <a:ea typeface="Cambria Math" panose="02040503050406030204" pitchFamily="18" charset="0"/>
                                    </a:rPr>
                                    <m:t>3</m:t>
                                  </m:r>
                                </m:sub>
                              </m:sSub>
                            </m:e>
                          </m:d>
                        </m:e>
                      </m:d>
                    </m:oMath>
                  </m:oMathPara>
                </a14:m>
                <a:endParaRPr lang="en-US" sz="1800" dirty="0">
                  <a:solidFill>
                    <a:srgbClr val="4F74A7"/>
                  </a:solidFill>
                </a:endParaRPr>
              </a:p>
              <a:p>
                <a:pPr marL="1371600" indent="-1371600">
                  <a:spcBef>
                    <a:spcPts val="0"/>
                  </a:spcBef>
                  <a:spcAft>
                    <a:spcPts val="1000"/>
                  </a:spcAft>
                </a:pPr>
                <a14:m>
                  <m:oMathPara xmlns:m="http://schemas.openxmlformats.org/officeDocument/2006/math">
                    <m:oMathParaPr>
                      <m:jc m:val="left"/>
                    </m:oMathParaPr>
                    <m:oMath xmlns:m="http://schemas.openxmlformats.org/officeDocument/2006/math">
                      <m:r>
                        <a:rPr lang="en-US" sz="1800" i="1" smtClean="0">
                          <a:solidFill>
                            <a:schemeClr val="tx1"/>
                          </a:solidFill>
                          <a:latin typeface="Cambria Math" panose="02040503050406030204" pitchFamily="18" charset="0"/>
                          <a:ea typeface="Cambria Math" panose="02040503050406030204" pitchFamily="18" charset="0"/>
                        </a:rPr>
                        <m:t>=</m:t>
                      </m:r>
                      <m:d>
                        <m:dPr>
                          <m:begChr m:val="["/>
                          <m:endChr m:val="]"/>
                          <m:ctrlPr>
                            <a:rPr lang="en-US" sz="1800" i="1" smtClean="0">
                              <a:solidFill>
                                <a:schemeClr val="tx1"/>
                              </a:solidFill>
                              <a:latin typeface="Cambria Math" panose="02040503050406030204" pitchFamily="18" charset="0"/>
                              <a:ea typeface="Cambria Math" panose="02040503050406030204" pitchFamily="18" charset="0"/>
                            </a:rPr>
                          </m:ctrlPr>
                        </m:dPr>
                        <m:e>
                          <m:r>
                            <a:rPr lang="en-US" sz="1800" b="0" i="1" smtClean="0">
                              <a:solidFill>
                                <a:schemeClr val="tx1"/>
                              </a:solidFill>
                              <a:latin typeface="Cambria Math" panose="02040503050406030204" pitchFamily="18" charset="0"/>
                              <a:ea typeface="Cambria Math" panose="02040503050406030204" pitchFamily="18" charset="0"/>
                            </a:rPr>
                            <m:t>−635.6</m:t>
                          </m:r>
                          <m:r>
                            <a:rPr lang="en-US" sz="1800" b="0" i="0" smtClean="0">
                              <a:solidFill>
                                <a:schemeClr val="tx1"/>
                              </a:solidFill>
                              <a:latin typeface="Cambria Math" panose="02040503050406030204" pitchFamily="18" charset="0"/>
                              <a:ea typeface="Cambria Math" panose="02040503050406030204" pitchFamily="18" charset="0"/>
                            </a:rPr>
                            <m:t> </m:t>
                          </m:r>
                          <m:r>
                            <m:rPr>
                              <m:sty m:val="p"/>
                            </m:rPr>
                            <a:rPr lang="en-US" sz="1800" b="0" i="0" smtClean="0">
                              <a:solidFill>
                                <a:schemeClr val="tx1"/>
                              </a:solidFill>
                              <a:latin typeface="Cambria Math" panose="02040503050406030204" pitchFamily="18" charset="0"/>
                              <a:ea typeface="Cambria Math" panose="02040503050406030204" pitchFamily="18" charset="0"/>
                            </a:rPr>
                            <m:t>kJ</m:t>
                          </m:r>
                          <m:r>
                            <a:rPr lang="en-US" sz="1800" b="0" i="0" smtClean="0">
                              <a:solidFill>
                                <a:schemeClr val="tx1"/>
                              </a:solidFill>
                              <a:latin typeface="Cambria Math" panose="02040503050406030204" pitchFamily="18" charset="0"/>
                              <a:ea typeface="Cambria Math" panose="02040503050406030204" pitchFamily="18" charset="0"/>
                            </a:rPr>
                            <m:t>/</m:t>
                          </m:r>
                          <m:r>
                            <m:rPr>
                              <m:sty m:val="p"/>
                            </m:rPr>
                            <a:rPr lang="en-US" sz="1800" b="0" i="0" smtClean="0">
                              <a:solidFill>
                                <a:schemeClr val="tx1"/>
                              </a:solidFill>
                              <a:latin typeface="Cambria Math" panose="02040503050406030204" pitchFamily="18" charset="0"/>
                              <a:ea typeface="Cambria Math" panose="02040503050406030204" pitchFamily="18" charset="0"/>
                            </a:rPr>
                            <m:t>mol</m:t>
                          </m:r>
                          <m:r>
                            <a:rPr lang="en-US" sz="1800" b="0" i="1" smtClean="0">
                              <a:solidFill>
                                <a:schemeClr val="tx1"/>
                              </a:solidFill>
                              <a:latin typeface="Cambria Math" panose="02040503050406030204" pitchFamily="18" charset="0"/>
                              <a:ea typeface="Cambria Math" panose="02040503050406030204" pitchFamily="18" charset="0"/>
                            </a:rPr>
                            <m:t>+</m:t>
                          </m:r>
                          <m:d>
                            <m:dPr>
                              <m:ctrlPr>
                                <a:rPr lang="en-US" sz="1800" b="0" i="1" smtClean="0">
                                  <a:solidFill>
                                    <a:schemeClr val="tx1"/>
                                  </a:solidFill>
                                  <a:latin typeface="Cambria Math" panose="02040503050406030204" pitchFamily="18" charset="0"/>
                                  <a:ea typeface="Cambria Math" panose="02040503050406030204" pitchFamily="18" charset="0"/>
                                </a:rPr>
                              </m:ctrlPr>
                            </m:dPr>
                            <m:e>
                              <m:r>
                                <a:rPr lang="en-US" sz="1800" b="0" i="0" smtClean="0">
                                  <a:solidFill>
                                    <a:schemeClr val="tx1"/>
                                  </a:solidFill>
                                  <a:latin typeface="Cambria Math" panose="02040503050406030204" pitchFamily="18" charset="0"/>
                                  <a:ea typeface="Cambria Math" panose="02040503050406030204" pitchFamily="18" charset="0"/>
                                </a:rPr>
                                <m:t>−393.5 </m:t>
                              </m:r>
                              <m:r>
                                <m:rPr>
                                  <m:sty m:val="p"/>
                                </m:rPr>
                                <a:rPr lang="en-US" sz="1800" b="0" i="0" smtClean="0">
                                  <a:solidFill>
                                    <a:schemeClr val="tx1"/>
                                  </a:solidFill>
                                  <a:latin typeface="Cambria Math" panose="02040503050406030204" pitchFamily="18" charset="0"/>
                                  <a:ea typeface="Cambria Math" panose="02040503050406030204" pitchFamily="18" charset="0"/>
                                </a:rPr>
                                <m:t>kJ</m:t>
                              </m:r>
                              <m:r>
                                <a:rPr lang="en-US" sz="1800" b="0" i="0" smtClean="0">
                                  <a:solidFill>
                                    <a:schemeClr val="tx1"/>
                                  </a:solidFill>
                                  <a:latin typeface="Cambria Math" panose="02040503050406030204" pitchFamily="18" charset="0"/>
                                  <a:ea typeface="Cambria Math" panose="02040503050406030204" pitchFamily="18" charset="0"/>
                                </a:rPr>
                                <m:t>/</m:t>
                              </m:r>
                              <m:r>
                                <m:rPr>
                                  <m:sty m:val="p"/>
                                </m:rPr>
                                <a:rPr lang="en-US" sz="1800" b="0" i="0" smtClean="0">
                                  <a:solidFill>
                                    <a:schemeClr val="tx1"/>
                                  </a:solidFill>
                                  <a:latin typeface="Cambria Math" panose="02040503050406030204" pitchFamily="18" charset="0"/>
                                  <a:ea typeface="Cambria Math" panose="02040503050406030204" pitchFamily="18" charset="0"/>
                                </a:rPr>
                                <m:t>mol</m:t>
                              </m:r>
                            </m:e>
                          </m:d>
                        </m:e>
                      </m:d>
                      <m:r>
                        <a:rPr lang="en-US" sz="1800" b="0" i="1" smtClean="0">
                          <a:solidFill>
                            <a:schemeClr val="tx1"/>
                          </a:solidFill>
                          <a:latin typeface="Cambria Math" panose="02040503050406030204" pitchFamily="18" charset="0"/>
                          <a:ea typeface="Cambria Math" panose="02040503050406030204" pitchFamily="18" charset="0"/>
                        </a:rPr>
                        <m:t>−</m:t>
                      </m:r>
                      <m:d>
                        <m:dPr>
                          <m:ctrlPr>
                            <a:rPr lang="en-US" sz="1800" b="0" i="1" smtClean="0">
                              <a:solidFill>
                                <a:schemeClr val="tx1"/>
                              </a:solidFill>
                              <a:latin typeface="Cambria Math" panose="02040503050406030204" pitchFamily="18" charset="0"/>
                              <a:ea typeface="Cambria Math" panose="02040503050406030204" pitchFamily="18" charset="0"/>
                            </a:rPr>
                          </m:ctrlPr>
                        </m:dPr>
                        <m:e>
                          <m:r>
                            <a:rPr lang="en-US" sz="1800" b="0" i="1" smtClean="0">
                              <a:solidFill>
                                <a:schemeClr val="tx1"/>
                              </a:solidFill>
                              <a:latin typeface="Cambria Math" panose="02040503050406030204" pitchFamily="18" charset="0"/>
                              <a:ea typeface="Cambria Math" panose="02040503050406030204" pitchFamily="18" charset="0"/>
                            </a:rPr>
                            <m:t>−</m:t>
                          </m:r>
                          <m:r>
                            <a:rPr lang="en-US" sz="1800" b="0" i="0" smtClean="0">
                              <a:solidFill>
                                <a:schemeClr val="tx1"/>
                              </a:solidFill>
                              <a:latin typeface="Cambria Math" panose="02040503050406030204" pitchFamily="18" charset="0"/>
                              <a:ea typeface="Cambria Math" panose="02040503050406030204" pitchFamily="18" charset="0"/>
                            </a:rPr>
                            <m:t>1206.9</m:t>
                          </m:r>
                          <m:r>
                            <a:rPr lang="en-US" sz="1800" b="0" i="1" smtClean="0">
                              <a:solidFill>
                                <a:schemeClr val="tx1"/>
                              </a:solidFill>
                              <a:latin typeface="Cambria Math" panose="02040503050406030204" pitchFamily="18" charset="0"/>
                              <a:ea typeface="Cambria Math" panose="02040503050406030204" pitchFamily="18" charset="0"/>
                            </a:rPr>
                            <m:t> </m:t>
                          </m:r>
                          <m:r>
                            <m:rPr>
                              <m:sty m:val="p"/>
                            </m:rPr>
                            <a:rPr lang="en-US" sz="1800" b="0" i="0" smtClean="0">
                              <a:solidFill>
                                <a:schemeClr val="tx1"/>
                              </a:solidFill>
                              <a:latin typeface="Cambria Math" panose="02040503050406030204" pitchFamily="18" charset="0"/>
                              <a:ea typeface="Cambria Math" panose="02040503050406030204" pitchFamily="18" charset="0"/>
                            </a:rPr>
                            <m:t>kJ</m:t>
                          </m:r>
                          <m:r>
                            <a:rPr lang="en-US" sz="1800" b="0" i="0" smtClean="0">
                              <a:solidFill>
                                <a:schemeClr val="tx1"/>
                              </a:solidFill>
                              <a:latin typeface="Cambria Math" panose="02040503050406030204" pitchFamily="18" charset="0"/>
                              <a:ea typeface="Cambria Math" panose="02040503050406030204" pitchFamily="18" charset="0"/>
                            </a:rPr>
                            <m:t>/</m:t>
                          </m:r>
                          <m:r>
                            <m:rPr>
                              <m:sty m:val="p"/>
                            </m:rPr>
                            <a:rPr lang="en-US" sz="1800" b="0" i="0" smtClean="0">
                              <a:solidFill>
                                <a:schemeClr val="tx1"/>
                              </a:solidFill>
                              <a:latin typeface="Cambria Math" panose="02040503050406030204" pitchFamily="18" charset="0"/>
                              <a:ea typeface="Cambria Math" panose="02040503050406030204" pitchFamily="18" charset="0"/>
                            </a:rPr>
                            <m:t>mol</m:t>
                          </m:r>
                        </m:e>
                      </m:d>
                      <m:r>
                        <a:rPr lang="en-US" sz="1800" b="0" i="1" smtClean="0">
                          <a:solidFill>
                            <a:schemeClr val="tx1"/>
                          </a:solidFill>
                          <a:latin typeface="Cambria Math" panose="02040503050406030204" pitchFamily="18" charset="0"/>
                          <a:ea typeface="Cambria Math" panose="02040503050406030204" pitchFamily="18" charset="0"/>
                        </a:rPr>
                        <m:t>=177.8 </m:t>
                      </m:r>
                      <m:r>
                        <m:rPr>
                          <m:sty m:val="p"/>
                        </m:rPr>
                        <a:rPr lang="en-US" sz="1800" b="0" i="0" smtClean="0">
                          <a:solidFill>
                            <a:schemeClr val="tx1"/>
                          </a:solidFill>
                          <a:latin typeface="Cambria Math" panose="02040503050406030204" pitchFamily="18" charset="0"/>
                          <a:ea typeface="Cambria Math" panose="02040503050406030204" pitchFamily="18" charset="0"/>
                        </a:rPr>
                        <m:t>kJ</m:t>
                      </m:r>
                      <m:r>
                        <a:rPr lang="en-US" sz="1800" b="0" i="0" smtClean="0">
                          <a:solidFill>
                            <a:schemeClr val="tx1"/>
                          </a:solidFill>
                          <a:latin typeface="Cambria Math" panose="02040503050406030204" pitchFamily="18" charset="0"/>
                          <a:ea typeface="Cambria Math" panose="02040503050406030204" pitchFamily="18" charset="0"/>
                        </a:rPr>
                        <m:t>/</m:t>
                      </m:r>
                      <m:r>
                        <m:rPr>
                          <m:sty m:val="p"/>
                        </m:rPr>
                        <a:rPr lang="en-US" sz="1800" b="0" i="0" smtClean="0">
                          <a:solidFill>
                            <a:schemeClr val="tx1"/>
                          </a:solidFill>
                          <a:latin typeface="Cambria Math" panose="02040503050406030204" pitchFamily="18" charset="0"/>
                          <a:ea typeface="Cambria Math" panose="02040503050406030204" pitchFamily="18" charset="0"/>
                        </a:rPr>
                        <m:t>mol</m:t>
                      </m:r>
                    </m:oMath>
                  </m:oMathPara>
                </a14:m>
                <a:endParaRPr lang="en-US" sz="1800" dirty="0">
                  <a:solidFill>
                    <a:srgbClr val="4F74A7"/>
                  </a:solidFill>
                </a:endParaRPr>
              </a:p>
              <a:p>
                <a:pPr marL="123825" indent="-71438">
                  <a:spcBef>
                    <a:spcPts val="0"/>
                  </a:spcBef>
                  <a:spcAft>
                    <a:spcPts val="1800"/>
                  </a:spcAft>
                  <a:tabLst>
                    <a:tab pos="633413" algn="l"/>
                    <a:tab pos="685800" algn="l"/>
                  </a:tabLst>
                </a:pPr>
                <a:r>
                  <a:rPr lang="en-US" sz="1800" dirty="0"/>
                  <a:t>(b)	</a:t>
                </a:r>
                <a14:m>
                  <m:oMath xmlns:m="http://schemas.openxmlformats.org/officeDocument/2006/math">
                    <m:r>
                      <a:rPr lang="en-US" sz="1800" i="1">
                        <a:latin typeface="Cambria Math" panose="02040503050406030204" pitchFamily="18" charset="0"/>
                      </a:rPr>
                      <m:t>𝑇</m:t>
                    </m:r>
                    <m:r>
                      <a:rPr lang="en-US" sz="1800" b="0" i="1" smtClean="0">
                        <a:solidFill>
                          <a:schemeClr val="tx1"/>
                        </a:solidFill>
                        <a:latin typeface="Cambria Math" panose="02040503050406030204" pitchFamily="18" charset="0"/>
                      </a:rPr>
                      <m:t>=200°</m:t>
                    </m:r>
                    <m:r>
                      <m:rPr>
                        <m:sty m:val="p"/>
                      </m:rPr>
                      <a:rPr lang="en-US" sz="1800" b="0" i="0" smtClean="0">
                        <a:solidFill>
                          <a:schemeClr val="tx1"/>
                        </a:solidFill>
                        <a:latin typeface="Cambria Math" panose="02040503050406030204" pitchFamily="18" charset="0"/>
                        <a:ea typeface="Cambria Math" panose="02040503050406030204" pitchFamily="18" charset="0"/>
                      </a:rPr>
                      <m:t>C</m:t>
                    </m:r>
                  </m:oMath>
                </a14:m>
                <a:r>
                  <a:rPr lang="en-US" sz="1800" b="0" dirty="0">
                    <a:solidFill>
                      <a:schemeClr val="tx1"/>
                    </a:solidFill>
                    <a:ea typeface="Cambria Math" panose="02040503050406030204" pitchFamily="18" charset="0"/>
                  </a:rPr>
                  <a:t> and</a:t>
                </a:r>
              </a:p>
              <a:p>
                <a:pPr marL="352425" indent="-352425">
                  <a:spcBef>
                    <a:spcPts val="0"/>
                  </a:spcBef>
                  <a:spcAft>
                    <a:spcPts val="1000"/>
                  </a:spcAft>
                </a:pPr>
                <a14:m>
                  <m:oMathPara xmlns:m="http://schemas.openxmlformats.org/officeDocument/2006/math">
                    <m:oMathParaPr>
                      <m:jc m:val="left"/>
                    </m:oMathParaPr>
                    <m:oMath xmlns:m="http://schemas.openxmlformats.org/officeDocument/2006/math">
                      <m:r>
                        <a:rPr lang="en-US" sz="1800" i="1" smtClean="0">
                          <a:solidFill>
                            <a:schemeClr val="tx1"/>
                          </a:solidFill>
                          <a:latin typeface="Cambria Math" panose="02040503050406030204" pitchFamily="18" charset="0"/>
                          <a:ea typeface="Cambria Math" panose="02040503050406030204" pitchFamily="18" charset="0"/>
                        </a:rPr>
                        <m:t>∆</m:t>
                      </m:r>
                      <m:sSub>
                        <m:sSubPr>
                          <m:ctrlPr>
                            <a:rPr lang="en-US" sz="1800" i="1" smtClean="0">
                              <a:solidFill>
                                <a:schemeClr val="tx1"/>
                              </a:solidFill>
                              <a:latin typeface="Cambria Math" panose="02040503050406030204" pitchFamily="18" charset="0"/>
                              <a:ea typeface="Cambria Math" panose="02040503050406030204" pitchFamily="18" charset="0"/>
                            </a:rPr>
                          </m:ctrlPr>
                        </m:sSubPr>
                        <m:e>
                          <m:r>
                            <a:rPr lang="en-US" sz="1800" b="0" i="1" smtClean="0">
                              <a:solidFill>
                                <a:schemeClr val="tx1"/>
                              </a:solidFill>
                              <a:latin typeface="Cambria Math" panose="02040503050406030204" pitchFamily="18" charset="0"/>
                              <a:ea typeface="Cambria Math" panose="02040503050406030204" pitchFamily="18" charset="0"/>
                            </a:rPr>
                            <m:t>𝑆</m:t>
                          </m:r>
                        </m:e>
                        <m:sub>
                          <m:r>
                            <m:rPr>
                              <m:sty m:val="p"/>
                            </m:rPr>
                            <a:rPr lang="en-US" sz="1800" b="0" i="0" smtClean="0">
                              <a:solidFill>
                                <a:schemeClr val="tx1"/>
                              </a:solidFill>
                              <a:latin typeface="Cambria Math" panose="02040503050406030204" pitchFamily="18" charset="0"/>
                              <a:ea typeface="Cambria Math" panose="02040503050406030204" pitchFamily="18" charset="0"/>
                            </a:rPr>
                            <m:t>surr</m:t>
                          </m:r>
                        </m:sub>
                      </m:sSub>
                      <m:r>
                        <a:rPr lang="en-US" sz="1800" i="1" smtClean="0">
                          <a:solidFill>
                            <a:schemeClr val="tx1"/>
                          </a:solidFill>
                          <a:latin typeface="Cambria Math" panose="02040503050406030204" pitchFamily="18" charset="0"/>
                          <a:ea typeface="Cambria Math" panose="02040503050406030204" pitchFamily="18" charset="0"/>
                        </a:rPr>
                        <m:t>=</m:t>
                      </m:r>
                      <m:f>
                        <m:fPr>
                          <m:ctrlPr>
                            <a:rPr lang="en-US" sz="1800" i="1" smtClean="0">
                              <a:solidFill>
                                <a:schemeClr val="tx1"/>
                              </a:solidFill>
                              <a:latin typeface="Cambria Math" panose="02040503050406030204" pitchFamily="18" charset="0"/>
                              <a:ea typeface="Cambria Math" panose="02040503050406030204" pitchFamily="18" charset="0"/>
                            </a:rPr>
                          </m:ctrlPr>
                        </m:fPr>
                        <m:num>
                          <m:r>
                            <a:rPr lang="en-US" sz="1800" b="0" i="1" smtClean="0">
                              <a:solidFill>
                                <a:schemeClr val="tx1"/>
                              </a:solidFill>
                              <a:latin typeface="Cambria Math" panose="02040503050406030204" pitchFamily="18" charset="0"/>
                              <a:ea typeface="Cambria Math" panose="02040503050406030204" pitchFamily="18" charset="0"/>
                            </a:rPr>
                            <m:t>−∆</m:t>
                          </m:r>
                          <m:sSub>
                            <m:sSubPr>
                              <m:ctrlPr>
                                <a:rPr lang="en-US" sz="1800" b="0" i="1" smtClean="0">
                                  <a:solidFill>
                                    <a:schemeClr val="tx1"/>
                                  </a:solidFill>
                                  <a:latin typeface="Cambria Math" panose="02040503050406030204" pitchFamily="18" charset="0"/>
                                  <a:ea typeface="Cambria Math" panose="02040503050406030204" pitchFamily="18" charset="0"/>
                                </a:rPr>
                              </m:ctrlPr>
                            </m:sSubPr>
                            <m:e>
                              <m:r>
                                <a:rPr lang="en-US" sz="1800" b="0" i="1" smtClean="0">
                                  <a:solidFill>
                                    <a:schemeClr val="tx1"/>
                                  </a:solidFill>
                                  <a:latin typeface="Cambria Math" panose="02040503050406030204" pitchFamily="18" charset="0"/>
                                  <a:ea typeface="Cambria Math" panose="02040503050406030204" pitchFamily="18" charset="0"/>
                                </a:rPr>
                                <m:t>𝐻</m:t>
                              </m:r>
                            </m:e>
                            <m:sub>
                              <m:r>
                                <m:rPr>
                                  <m:sty m:val="p"/>
                                </m:rPr>
                                <a:rPr lang="en-US" sz="1800" b="0" i="0" smtClean="0">
                                  <a:solidFill>
                                    <a:schemeClr val="tx1"/>
                                  </a:solidFill>
                                  <a:latin typeface="Cambria Math" panose="02040503050406030204" pitchFamily="18" charset="0"/>
                                  <a:ea typeface="Cambria Math" panose="02040503050406030204" pitchFamily="18" charset="0"/>
                                </a:rPr>
                                <m:t>sys</m:t>
                              </m:r>
                            </m:sub>
                          </m:sSub>
                        </m:num>
                        <m:den>
                          <m:r>
                            <a:rPr lang="en-US" sz="1800" b="0" i="1" smtClean="0">
                              <a:solidFill>
                                <a:schemeClr val="tx1"/>
                              </a:solidFill>
                              <a:latin typeface="Cambria Math" panose="02040503050406030204" pitchFamily="18" charset="0"/>
                              <a:ea typeface="Cambria Math" panose="02040503050406030204" pitchFamily="18" charset="0"/>
                            </a:rPr>
                            <m:t>𝑇</m:t>
                          </m:r>
                        </m:den>
                      </m:f>
                      <m:r>
                        <a:rPr lang="en-US" sz="1800" i="1" smtClean="0">
                          <a:solidFill>
                            <a:schemeClr val="tx1"/>
                          </a:solidFill>
                          <a:latin typeface="Cambria Math" panose="02040503050406030204" pitchFamily="18" charset="0"/>
                          <a:ea typeface="Cambria Math" panose="02040503050406030204" pitchFamily="18" charset="0"/>
                        </a:rPr>
                        <m:t>=</m:t>
                      </m:r>
                      <m:f>
                        <m:fPr>
                          <m:ctrlPr>
                            <a:rPr lang="en-US" sz="1800" i="1" smtClean="0">
                              <a:solidFill>
                                <a:schemeClr val="tx1"/>
                              </a:solidFill>
                              <a:latin typeface="Cambria Math" panose="02040503050406030204" pitchFamily="18" charset="0"/>
                              <a:ea typeface="Cambria Math" panose="02040503050406030204" pitchFamily="18" charset="0"/>
                            </a:rPr>
                          </m:ctrlPr>
                        </m:fPr>
                        <m:num>
                          <m:r>
                            <a:rPr lang="en-US" sz="1800" b="0" i="1" smtClean="0">
                              <a:solidFill>
                                <a:schemeClr val="tx1"/>
                              </a:solidFill>
                              <a:latin typeface="Cambria Math" panose="02040503050406030204" pitchFamily="18" charset="0"/>
                              <a:ea typeface="Cambria Math" panose="02040503050406030204" pitchFamily="18" charset="0"/>
                            </a:rPr>
                            <m:t>−</m:t>
                          </m:r>
                          <m:d>
                            <m:dPr>
                              <m:ctrlPr>
                                <a:rPr lang="en-US" sz="1800" i="1" smtClean="0">
                                  <a:solidFill>
                                    <a:schemeClr val="tx1"/>
                                  </a:solidFill>
                                  <a:latin typeface="Cambria Math" panose="02040503050406030204" pitchFamily="18" charset="0"/>
                                  <a:ea typeface="Cambria Math" panose="02040503050406030204" pitchFamily="18" charset="0"/>
                                </a:rPr>
                              </m:ctrlPr>
                            </m:dPr>
                            <m:e>
                              <m:r>
                                <a:rPr lang="en-US" sz="1800" b="0" i="1" smtClean="0">
                                  <a:solidFill>
                                    <a:schemeClr val="tx1"/>
                                  </a:solidFill>
                                  <a:latin typeface="Cambria Math" panose="02040503050406030204" pitchFamily="18" charset="0"/>
                                  <a:ea typeface="Cambria Math" panose="02040503050406030204" pitchFamily="18" charset="0"/>
                                </a:rPr>
                                <m:t>177.8 </m:t>
                              </m:r>
                              <m:r>
                                <m:rPr>
                                  <m:sty m:val="p"/>
                                </m:rPr>
                                <a:rPr lang="en-US" sz="1800" b="0" i="0" smtClean="0">
                                  <a:solidFill>
                                    <a:schemeClr val="tx1"/>
                                  </a:solidFill>
                                  <a:latin typeface="Cambria Math" panose="02040503050406030204" pitchFamily="18" charset="0"/>
                                  <a:ea typeface="Cambria Math" panose="02040503050406030204" pitchFamily="18" charset="0"/>
                                </a:rPr>
                                <m:t>kJ</m:t>
                              </m:r>
                              <m:r>
                                <a:rPr lang="en-US" sz="1800" b="0" i="0" smtClean="0">
                                  <a:solidFill>
                                    <a:schemeClr val="tx1"/>
                                  </a:solidFill>
                                  <a:latin typeface="Cambria Math" panose="02040503050406030204" pitchFamily="18" charset="0"/>
                                  <a:ea typeface="Cambria Math" panose="02040503050406030204" pitchFamily="18" charset="0"/>
                                </a:rPr>
                                <m:t>/</m:t>
                              </m:r>
                              <m:r>
                                <m:rPr>
                                  <m:sty m:val="p"/>
                                </m:rPr>
                                <a:rPr lang="en-US" sz="1800" b="0" i="0" smtClean="0">
                                  <a:solidFill>
                                    <a:schemeClr val="tx1"/>
                                  </a:solidFill>
                                  <a:latin typeface="Cambria Math" panose="02040503050406030204" pitchFamily="18" charset="0"/>
                                  <a:ea typeface="Cambria Math" panose="02040503050406030204" pitchFamily="18" charset="0"/>
                                </a:rPr>
                                <m:t>mol</m:t>
                              </m:r>
                            </m:e>
                          </m:d>
                        </m:num>
                        <m:den>
                          <m:r>
                            <a:rPr lang="en-US" sz="1800" b="0" i="1" smtClean="0">
                              <a:solidFill>
                                <a:schemeClr val="tx1"/>
                              </a:solidFill>
                              <a:latin typeface="Cambria Math" panose="02040503050406030204" pitchFamily="18" charset="0"/>
                              <a:ea typeface="Cambria Math" panose="02040503050406030204" pitchFamily="18" charset="0"/>
                            </a:rPr>
                            <m:t>473 </m:t>
                          </m:r>
                          <m:r>
                            <m:rPr>
                              <m:sty m:val="p"/>
                            </m:rPr>
                            <a:rPr lang="en-US" sz="1800" b="0" i="0" smtClean="0">
                              <a:solidFill>
                                <a:schemeClr val="tx1"/>
                              </a:solidFill>
                              <a:latin typeface="Cambria Math" panose="02040503050406030204" pitchFamily="18" charset="0"/>
                              <a:ea typeface="Cambria Math" panose="02040503050406030204" pitchFamily="18" charset="0"/>
                            </a:rPr>
                            <m:t>K</m:t>
                          </m:r>
                        </m:den>
                      </m:f>
                      <m:r>
                        <a:rPr lang="en-US" sz="1800" i="1" smtClean="0">
                          <a:solidFill>
                            <a:schemeClr val="tx1"/>
                          </a:solidFill>
                          <a:latin typeface="Cambria Math" panose="02040503050406030204" pitchFamily="18" charset="0"/>
                          <a:ea typeface="Cambria Math" panose="02040503050406030204" pitchFamily="18" charset="0"/>
                        </a:rPr>
                        <m:t>=</m:t>
                      </m:r>
                      <m:r>
                        <a:rPr lang="en-US" sz="1800" b="0" i="1" smtClean="0">
                          <a:solidFill>
                            <a:schemeClr val="tx1"/>
                          </a:solidFill>
                          <a:latin typeface="Cambria Math" panose="02040503050406030204" pitchFamily="18" charset="0"/>
                          <a:ea typeface="Cambria Math" panose="02040503050406030204" pitchFamily="18" charset="0"/>
                        </a:rPr>
                        <m:t>−0.376</m:t>
                      </m:r>
                      <m:r>
                        <a:rPr lang="en-US" sz="1800" b="0" i="0" smtClean="0">
                          <a:solidFill>
                            <a:schemeClr val="tx1"/>
                          </a:solidFill>
                          <a:latin typeface="Cambria Math" panose="02040503050406030204" pitchFamily="18" charset="0"/>
                          <a:ea typeface="Cambria Math" panose="02040503050406030204" pitchFamily="18" charset="0"/>
                        </a:rPr>
                        <m:t> </m:t>
                      </m:r>
                      <m:r>
                        <m:rPr>
                          <m:sty m:val="p"/>
                        </m:rPr>
                        <a:rPr lang="en-US" sz="1800">
                          <a:latin typeface="Cambria Math" panose="02040503050406030204" pitchFamily="18" charset="0"/>
                          <a:ea typeface="Cambria Math" panose="02040503050406030204" pitchFamily="18" charset="0"/>
                        </a:rPr>
                        <m:t>kJ</m:t>
                      </m:r>
                      <m:r>
                        <a:rPr lang="en-US" sz="1800">
                          <a:latin typeface="Cambria Math" panose="02040503050406030204" pitchFamily="18" charset="0"/>
                          <a:ea typeface="Cambria Math" panose="02040503050406030204" pitchFamily="18" charset="0"/>
                        </a:rPr>
                        <m:t>/</m:t>
                      </m:r>
                      <m:r>
                        <m:rPr>
                          <m:sty m:val="p"/>
                        </m:rPr>
                        <a:rPr lang="en-US" sz="1800">
                          <a:latin typeface="Cambria Math" panose="02040503050406030204" pitchFamily="18" charset="0"/>
                          <a:ea typeface="Cambria Math" panose="02040503050406030204" pitchFamily="18" charset="0"/>
                        </a:rPr>
                        <m:t>K</m:t>
                      </m:r>
                      <m:r>
                        <a:rPr lang="en-US" sz="1800" i="1">
                          <a:solidFill>
                            <a:prstClr val="black"/>
                          </a:solidFill>
                          <a:latin typeface="Cambria Math" panose="02040503050406030204" pitchFamily="18" charset="0"/>
                          <a:ea typeface="Cambria Math" panose="02040503050406030204" pitchFamily="18" charset="0"/>
                        </a:rPr>
                        <m:t>∙</m:t>
                      </m:r>
                      <m:r>
                        <m:rPr>
                          <m:sty m:val="p"/>
                        </m:rPr>
                        <a:rPr lang="en-US" sz="1800" b="0" i="0" smtClean="0">
                          <a:solidFill>
                            <a:schemeClr val="tx1"/>
                          </a:solidFill>
                          <a:latin typeface="Cambria Math" panose="02040503050406030204" pitchFamily="18" charset="0"/>
                          <a:ea typeface="Cambria Math" panose="02040503050406030204" pitchFamily="18" charset="0"/>
                        </a:rPr>
                        <m:t>mol</m:t>
                      </m:r>
                      <m:r>
                        <a:rPr lang="en-US" sz="1800" b="0" i="1" smtClean="0">
                          <a:solidFill>
                            <a:schemeClr val="tx1"/>
                          </a:solidFill>
                          <a:latin typeface="Cambria Math" panose="02040503050406030204" pitchFamily="18" charset="0"/>
                          <a:ea typeface="Cambria Math" panose="02040503050406030204" pitchFamily="18" charset="0"/>
                        </a:rPr>
                        <m:t>=−376 </m:t>
                      </m:r>
                      <m:r>
                        <m:rPr>
                          <m:sty m:val="p"/>
                        </m:rPr>
                        <a:rPr lang="en-US" sz="1800" b="0" i="0" smtClean="0">
                          <a:solidFill>
                            <a:schemeClr val="tx1"/>
                          </a:solidFill>
                          <a:latin typeface="Cambria Math" panose="02040503050406030204" pitchFamily="18" charset="0"/>
                          <a:ea typeface="Cambria Math" panose="02040503050406030204" pitchFamily="18" charset="0"/>
                        </a:rPr>
                        <m:t>J</m:t>
                      </m:r>
                      <m:r>
                        <a:rPr lang="en-US" sz="1800" b="0" i="0" smtClean="0">
                          <a:solidFill>
                            <a:schemeClr val="tx1"/>
                          </a:solidFill>
                          <a:latin typeface="Cambria Math" panose="02040503050406030204" pitchFamily="18" charset="0"/>
                          <a:ea typeface="Cambria Math" panose="02040503050406030204" pitchFamily="18" charset="0"/>
                        </a:rPr>
                        <m:t>/</m:t>
                      </m:r>
                      <m:r>
                        <m:rPr>
                          <m:sty m:val="p"/>
                        </m:rPr>
                        <a:rPr lang="en-US" sz="1800" b="0" i="0" smtClean="0">
                          <a:solidFill>
                            <a:schemeClr val="tx1"/>
                          </a:solidFill>
                          <a:latin typeface="Cambria Math" panose="02040503050406030204" pitchFamily="18" charset="0"/>
                          <a:ea typeface="Cambria Math" panose="02040503050406030204" pitchFamily="18" charset="0"/>
                        </a:rPr>
                        <m:t>K</m:t>
                      </m:r>
                      <m:r>
                        <a:rPr lang="en-US" sz="1800" i="1">
                          <a:solidFill>
                            <a:prstClr val="black"/>
                          </a:solidFill>
                          <a:latin typeface="Cambria Math" panose="02040503050406030204" pitchFamily="18" charset="0"/>
                          <a:ea typeface="Cambria Math" panose="02040503050406030204" pitchFamily="18" charset="0"/>
                        </a:rPr>
                        <m:t>∙</m:t>
                      </m:r>
                      <m:r>
                        <m:rPr>
                          <m:sty m:val="p"/>
                        </m:rPr>
                        <a:rPr lang="en-US" sz="1800" b="0" i="0" smtClean="0">
                          <a:solidFill>
                            <a:schemeClr val="tx1"/>
                          </a:solidFill>
                          <a:latin typeface="Cambria Math" panose="02040503050406030204" pitchFamily="18" charset="0"/>
                          <a:ea typeface="Cambria Math" panose="02040503050406030204" pitchFamily="18" charset="0"/>
                        </a:rPr>
                        <m:t>mol</m:t>
                      </m:r>
                    </m:oMath>
                  </m:oMathPara>
                </a14:m>
                <a:endParaRPr lang="en-US" sz="1800" dirty="0">
                  <a:solidFill>
                    <a:srgbClr val="4F74A7"/>
                  </a:solidFill>
                </a:endParaRPr>
              </a:p>
              <a:p>
                <a:pPr marL="352425">
                  <a:spcBef>
                    <a:spcPts val="0"/>
                  </a:spcBef>
                  <a:spcAft>
                    <a:spcPts val="2000"/>
                  </a:spcAft>
                </a:pPr>
                <a14:m>
                  <m:oMathPara xmlns:m="http://schemas.openxmlformats.org/officeDocument/2006/math">
                    <m:oMathParaPr>
                      <m:jc m:val="centerGroup"/>
                    </m:oMathParaPr>
                    <m:oMath xmlns:m="http://schemas.openxmlformats.org/officeDocument/2006/math">
                      <m:r>
                        <a:rPr lang="en-US" sz="1800" i="1" smtClean="0">
                          <a:solidFill>
                            <a:schemeClr val="tx1"/>
                          </a:solidFill>
                          <a:latin typeface="Cambria Math" panose="02040503050406030204" pitchFamily="18" charset="0"/>
                          <a:ea typeface="Cambria Math" panose="02040503050406030204" pitchFamily="18" charset="0"/>
                        </a:rPr>
                        <m:t>∆</m:t>
                      </m:r>
                      <m:sSub>
                        <m:sSubPr>
                          <m:ctrlPr>
                            <a:rPr lang="en-US" sz="1800" i="1" smtClean="0">
                              <a:solidFill>
                                <a:schemeClr val="tx1"/>
                              </a:solidFill>
                              <a:latin typeface="Cambria Math" panose="02040503050406030204" pitchFamily="18" charset="0"/>
                              <a:ea typeface="Cambria Math" panose="02040503050406030204" pitchFamily="18" charset="0"/>
                            </a:rPr>
                          </m:ctrlPr>
                        </m:sSubPr>
                        <m:e>
                          <m:r>
                            <a:rPr lang="en-US" sz="1800" b="0" i="1" smtClean="0">
                              <a:solidFill>
                                <a:schemeClr val="tx1"/>
                              </a:solidFill>
                              <a:latin typeface="Cambria Math" panose="02040503050406030204" pitchFamily="18" charset="0"/>
                              <a:ea typeface="Cambria Math" panose="02040503050406030204" pitchFamily="18" charset="0"/>
                            </a:rPr>
                            <m:t>𝑆</m:t>
                          </m:r>
                        </m:e>
                        <m:sub>
                          <m:r>
                            <m:rPr>
                              <m:sty m:val="p"/>
                            </m:rPr>
                            <a:rPr lang="en-US" sz="1800" b="0" i="0" smtClean="0">
                              <a:solidFill>
                                <a:schemeClr val="tx1"/>
                              </a:solidFill>
                              <a:latin typeface="Cambria Math" panose="02040503050406030204" pitchFamily="18" charset="0"/>
                              <a:ea typeface="Cambria Math" panose="02040503050406030204" pitchFamily="18" charset="0"/>
                            </a:rPr>
                            <m:t>univ</m:t>
                          </m:r>
                        </m:sub>
                      </m:sSub>
                      <m:r>
                        <a:rPr lang="en-US" sz="1800" i="1" smtClean="0">
                          <a:solidFill>
                            <a:schemeClr val="tx1"/>
                          </a:solidFill>
                          <a:latin typeface="Cambria Math" panose="02040503050406030204" pitchFamily="18" charset="0"/>
                          <a:ea typeface="Cambria Math" panose="02040503050406030204" pitchFamily="18" charset="0"/>
                        </a:rPr>
                        <m:t>=∆</m:t>
                      </m:r>
                      <m:sSub>
                        <m:sSubPr>
                          <m:ctrlPr>
                            <a:rPr lang="en-US" sz="1800" i="1" smtClean="0">
                              <a:solidFill>
                                <a:schemeClr val="tx1"/>
                              </a:solidFill>
                              <a:latin typeface="Cambria Math" panose="02040503050406030204" pitchFamily="18" charset="0"/>
                              <a:ea typeface="Cambria Math" panose="02040503050406030204" pitchFamily="18" charset="0"/>
                            </a:rPr>
                          </m:ctrlPr>
                        </m:sSubPr>
                        <m:e>
                          <m:r>
                            <a:rPr lang="en-US" sz="1800" b="0" i="1" smtClean="0">
                              <a:solidFill>
                                <a:schemeClr val="tx1"/>
                              </a:solidFill>
                              <a:latin typeface="Cambria Math" panose="02040503050406030204" pitchFamily="18" charset="0"/>
                              <a:ea typeface="Cambria Math" panose="02040503050406030204" pitchFamily="18" charset="0"/>
                            </a:rPr>
                            <m:t>𝑆</m:t>
                          </m:r>
                        </m:e>
                        <m:sub>
                          <m:r>
                            <m:rPr>
                              <m:sty m:val="p"/>
                            </m:rPr>
                            <a:rPr lang="en-US" sz="1800" b="0" i="0" smtClean="0">
                              <a:solidFill>
                                <a:schemeClr val="tx1"/>
                              </a:solidFill>
                              <a:latin typeface="Cambria Math" panose="02040503050406030204" pitchFamily="18" charset="0"/>
                              <a:ea typeface="Cambria Math" panose="02040503050406030204" pitchFamily="18" charset="0"/>
                            </a:rPr>
                            <m:t>sys</m:t>
                          </m:r>
                        </m:sub>
                      </m:sSub>
                      <m:r>
                        <a:rPr lang="en-US" sz="1800" b="0" i="1" smtClean="0">
                          <a:solidFill>
                            <a:schemeClr val="tx1"/>
                          </a:solidFill>
                          <a:latin typeface="Cambria Math" panose="02040503050406030204" pitchFamily="18" charset="0"/>
                          <a:ea typeface="Cambria Math" panose="02040503050406030204" pitchFamily="18" charset="0"/>
                        </a:rPr>
                        <m:t>+∆</m:t>
                      </m:r>
                      <m:sSub>
                        <m:sSubPr>
                          <m:ctrlPr>
                            <a:rPr lang="en-US" sz="1800" b="0" i="1" smtClean="0">
                              <a:solidFill>
                                <a:schemeClr val="tx1"/>
                              </a:solidFill>
                              <a:latin typeface="Cambria Math" panose="02040503050406030204" pitchFamily="18" charset="0"/>
                              <a:ea typeface="Cambria Math" panose="02040503050406030204" pitchFamily="18" charset="0"/>
                            </a:rPr>
                          </m:ctrlPr>
                        </m:sSubPr>
                        <m:e>
                          <m:r>
                            <a:rPr lang="en-US" sz="1800" b="0" i="1" smtClean="0">
                              <a:solidFill>
                                <a:schemeClr val="tx1"/>
                              </a:solidFill>
                              <a:latin typeface="Cambria Math" panose="02040503050406030204" pitchFamily="18" charset="0"/>
                              <a:ea typeface="Cambria Math" panose="02040503050406030204" pitchFamily="18" charset="0"/>
                            </a:rPr>
                            <m:t>𝑆</m:t>
                          </m:r>
                        </m:e>
                        <m:sub>
                          <m:r>
                            <m:rPr>
                              <m:sty m:val="p"/>
                            </m:rPr>
                            <a:rPr lang="en-US" sz="1800" b="0" i="0" smtClean="0">
                              <a:solidFill>
                                <a:schemeClr val="tx1"/>
                              </a:solidFill>
                              <a:latin typeface="Cambria Math" panose="02040503050406030204" pitchFamily="18" charset="0"/>
                              <a:ea typeface="Cambria Math" panose="02040503050406030204" pitchFamily="18" charset="0"/>
                            </a:rPr>
                            <m:t>surr</m:t>
                          </m:r>
                        </m:sub>
                      </m:sSub>
                      <m:r>
                        <a:rPr lang="en-US" sz="1800" b="0" i="1" smtClean="0">
                          <a:solidFill>
                            <a:schemeClr val="tx1"/>
                          </a:solidFill>
                          <a:latin typeface="Cambria Math" panose="02040503050406030204" pitchFamily="18" charset="0"/>
                          <a:ea typeface="Cambria Math" panose="02040503050406030204" pitchFamily="18" charset="0"/>
                        </a:rPr>
                        <m:t>=</m:t>
                      </m:r>
                      <m:r>
                        <a:rPr lang="en-US" sz="1800" b="0" i="0" smtClean="0">
                          <a:solidFill>
                            <a:schemeClr val="tx1"/>
                          </a:solidFill>
                          <a:latin typeface="Cambria Math" panose="02040503050406030204" pitchFamily="18" charset="0"/>
                          <a:ea typeface="Cambria Math" panose="02040503050406030204" pitchFamily="18" charset="0"/>
                        </a:rPr>
                        <m:t>160.5 </m:t>
                      </m:r>
                      <m:r>
                        <m:rPr>
                          <m:sty m:val="p"/>
                        </m:rPr>
                        <a:rPr lang="en-US" sz="1800">
                          <a:latin typeface="Cambria Math" panose="02040503050406030204" pitchFamily="18" charset="0"/>
                          <a:ea typeface="Cambria Math" panose="02040503050406030204" pitchFamily="18" charset="0"/>
                        </a:rPr>
                        <m:t>J</m:t>
                      </m:r>
                      <m:r>
                        <a:rPr lang="en-US" sz="1800">
                          <a:latin typeface="Cambria Math" panose="02040503050406030204" pitchFamily="18" charset="0"/>
                          <a:ea typeface="Cambria Math" panose="02040503050406030204" pitchFamily="18" charset="0"/>
                        </a:rPr>
                        <m:t>/</m:t>
                      </m:r>
                      <m:r>
                        <m:rPr>
                          <m:sty m:val="p"/>
                        </m:rPr>
                        <a:rPr lang="en-US" sz="1800">
                          <a:latin typeface="Cambria Math" panose="02040503050406030204" pitchFamily="18" charset="0"/>
                          <a:ea typeface="Cambria Math" panose="02040503050406030204" pitchFamily="18" charset="0"/>
                        </a:rPr>
                        <m:t>K</m:t>
                      </m:r>
                      <m:r>
                        <a:rPr lang="en-US" sz="1800" i="1">
                          <a:solidFill>
                            <a:prstClr val="black"/>
                          </a:solidFill>
                          <a:latin typeface="Cambria Math" panose="02040503050406030204" pitchFamily="18" charset="0"/>
                          <a:ea typeface="Cambria Math" panose="02040503050406030204" pitchFamily="18" charset="0"/>
                        </a:rPr>
                        <m:t>∙</m:t>
                      </m:r>
                      <m:r>
                        <m:rPr>
                          <m:sty m:val="p"/>
                        </m:rPr>
                        <a:rPr lang="en-US" sz="1800">
                          <a:latin typeface="Cambria Math" panose="02040503050406030204" pitchFamily="18" charset="0"/>
                          <a:ea typeface="Cambria Math" panose="02040503050406030204" pitchFamily="18" charset="0"/>
                        </a:rPr>
                        <m:t>mol</m:t>
                      </m:r>
                      <m:r>
                        <a:rPr lang="en-US" sz="1800" b="0" i="1" smtClean="0">
                          <a:solidFill>
                            <a:schemeClr val="tx1"/>
                          </a:solidFill>
                          <a:latin typeface="Cambria Math" panose="02040503050406030204" pitchFamily="18" charset="0"/>
                          <a:ea typeface="Cambria Math" panose="02040503050406030204" pitchFamily="18" charset="0"/>
                        </a:rPr>
                        <m:t>+</m:t>
                      </m:r>
                      <m:d>
                        <m:dPr>
                          <m:ctrlPr>
                            <a:rPr lang="en-US" sz="1800" b="0" i="1" smtClean="0">
                              <a:solidFill>
                                <a:schemeClr val="tx1"/>
                              </a:solidFill>
                              <a:latin typeface="Cambria Math" panose="02040503050406030204" pitchFamily="18" charset="0"/>
                              <a:ea typeface="Cambria Math" panose="02040503050406030204" pitchFamily="18" charset="0"/>
                            </a:rPr>
                          </m:ctrlPr>
                        </m:dPr>
                        <m:e>
                          <m:r>
                            <a:rPr lang="en-US" sz="1800" b="0" i="0" smtClean="0">
                              <a:solidFill>
                                <a:schemeClr val="tx1"/>
                              </a:solidFill>
                              <a:latin typeface="Cambria Math" panose="02040503050406030204" pitchFamily="18" charset="0"/>
                              <a:ea typeface="Cambria Math" panose="02040503050406030204" pitchFamily="18" charset="0"/>
                            </a:rPr>
                            <m:t>−376 </m:t>
                          </m:r>
                          <m:r>
                            <m:rPr>
                              <m:sty m:val="p"/>
                            </m:rPr>
                            <a:rPr lang="en-US" sz="1800">
                              <a:latin typeface="Cambria Math" panose="02040503050406030204" pitchFamily="18" charset="0"/>
                              <a:ea typeface="Cambria Math" panose="02040503050406030204" pitchFamily="18" charset="0"/>
                            </a:rPr>
                            <m:t>J</m:t>
                          </m:r>
                          <m:r>
                            <a:rPr lang="en-US" sz="1800">
                              <a:latin typeface="Cambria Math" panose="02040503050406030204" pitchFamily="18" charset="0"/>
                              <a:ea typeface="Cambria Math" panose="02040503050406030204" pitchFamily="18" charset="0"/>
                            </a:rPr>
                            <m:t>/</m:t>
                          </m:r>
                          <m:r>
                            <m:rPr>
                              <m:sty m:val="p"/>
                            </m:rPr>
                            <a:rPr lang="en-US" sz="1800">
                              <a:latin typeface="Cambria Math" panose="02040503050406030204" pitchFamily="18" charset="0"/>
                              <a:ea typeface="Cambria Math" panose="02040503050406030204" pitchFamily="18" charset="0"/>
                            </a:rPr>
                            <m:t>K</m:t>
                          </m:r>
                          <m:r>
                            <a:rPr lang="en-US" sz="1800" i="1">
                              <a:solidFill>
                                <a:prstClr val="black"/>
                              </a:solidFill>
                              <a:latin typeface="Cambria Math" panose="02040503050406030204" pitchFamily="18" charset="0"/>
                              <a:ea typeface="Cambria Math" panose="02040503050406030204" pitchFamily="18" charset="0"/>
                            </a:rPr>
                            <m:t>∙</m:t>
                          </m:r>
                          <m:r>
                            <m:rPr>
                              <m:sty m:val="p"/>
                            </m:rPr>
                            <a:rPr lang="en-US" sz="1800">
                              <a:latin typeface="Cambria Math" panose="02040503050406030204" pitchFamily="18" charset="0"/>
                              <a:ea typeface="Cambria Math" panose="02040503050406030204" pitchFamily="18" charset="0"/>
                            </a:rPr>
                            <m:t>mol</m:t>
                          </m:r>
                        </m:e>
                      </m:d>
                      <m:r>
                        <a:rPr lang="en-US" sz="1800" b="0" i="0" smtClean="0">
                          <a:solidFill>
                            <a:schemeClr val="tx1"/>
                          </a:solidFill>
                          <a:latin typeface="Cambria Math" panose="02040503050406030204" pitchFamily="18" charset="0"/>
                          <a:ea typeface="Cambria Math" panose="02040503050406030204" pitchFamily="18" charset="0"/>
                        </a:rPr>
                        <m:t>=</m:t>
                      </m:r>
                      <m:r>
                        <a:rPr lang="en-US" sz="1800" i="1">
                          <a:latin typeface="Cambria Math" panose="02040503050406030204" pitchFamily="18" charset="0"/>
                          <a:ea typeface="Cambria Math" panose="02040503050406030204" pitchFamily="18" charset="0"/>
                        </a:rPr>
                        <m:t>−</m:t>
                      </m:r>
                      <m:r>
                        <a:rPr lang="en-US" sz="1800" b="0" i="1" smtClean="0">
                          <a:latin typeface="Cambria Math" panose="02040503050406030204" pitchFamily="18" charset="0"/>
                          <a:ea typeface="Cambria Math" panose="02040503050406030204" pitchFamily="18" charset="0"/>
                        </a:rPr>
                        <m:t>216 </m:t>
                      </m:r>
                      <m:r>
                        <m:rPr>
                          <m:sty m:val="p"/>
                        </m:rPr>
                        <a:rPr lang="en-US" sz="1800">
                          <a:latin typeface="Cambria Math" panose="02040503050406030204" pitchFamily="18" charset="0"/>
                          <a:ea typeface="Cambria Math" panose="02040503050406030204" pitchFamily="18" charset="0"/>
                        </a:rPr>
                        <m:t>J</m:t>
                      </m:r>
                      <m:r>
                        <a:rPr lang="en-US" sz="1800">
                          <a:latin typeface="Cambria Math" panose="02040503050406030204" pitchFamily="18" charset="0"/>
                          <a:ea typeface="Cambria Math" panose="02040503050406030204" pitchFamily="18" charset="0"/>
                        </a:rPr>
                        <m:t>/</m:t>
                      </m:r>
                      <m:r>
                        <m:rPr>
                          <m:sty m:val="p"/>
                        </m:rPr>
                        <a:rPr lang="en-US" sz="1800">
                          <a:latin typeface="Cambria Math" panose="02040503050406030204" pitchFamily="18" charset="0"/>
                          <a:ea typeface="Cambria Math" panose="02040503050406030204" pitchFamily="18" charset="0"/>
                        </a:rPr>
                        <m:t>K</m:t>
                      </m:r>
                      <m:r>
                        <a:rPr lang="en-US" sz="1800" i="1">
                          <a:solidFill>
                            <a:prstClr val="black"/>
                          </a:solidFill>
                          <a:latin typeface="Cambria Math" panose="02040503050406030204" pitchFamily="18" charset="0"/>
                          <a:ea typeface="Cambria Math" panose="02040503050406030204" pitchFamily="18" charset="0"/>
                        </a:rPr>
                        <m:t>∙</m:t>
                      </m:r>
                      <m:r>
                        <m:rPr>
                          <m:sty m:val="p"/>
                        </m:rPr>
                        <a:rPr lang="en-US" sz="1800">
                          <a:latin typeface="Cambria Math" panose="02040503050406030204" pitchFamily="18" charset="0"/>
                          <a:ea typeface="Cambria Math" panose="02040503050406030204" pitchFamily="18" charset="0"/>
                        </a:rPr>
                        <m:t>mol</m:t>
                      </m:r>
                    </m:oMath>
                  </m:oMathPara>
                </a14:m>
                <a:endParaRPr lang="en-US" sz="1800" dirty="0">
                  <a:latin typeface="Cambria Math" panose="02040503050406030204" pitchFamily="18" charset="0"/>
                  <a:ea typeface="Cambria Math" panose="02040503050406030204" pitchFamily="18" charset="0"/>
                </a:endParaRPr>
              </a:p>
              <a:p>
                <a:pPr marL="352425">
                  <a:spcBef>
                    <a:spcPts val="0"/>
                  </a:spcBef>
                  <a:spcAft>
                    <a:spcPts val="2000"/>
                  </a:spcAft>
                </a:pPr>
                <a14:m>
                  <m:oMath xmlns:m="http://schemas.openxmlformats.org/officeDocument/2006/math">
                    <m:r>
                      <a:rPr lang="en-US" sz="1800" i="1" smtClean="0">
                        <a:latin typeface="Cambria Math" panose="02040503050406030204" pitchFamily="18" charset="0"/>
                        <a:ea typeface="Cambria Math" panose="02040503050406030204" pitchFamily="18" charset="0"/>
                      </a:rPr>
                      <m:t>∆</m:t>
                    </m:r>
                    <m:sSub>
                      <m:sSubPr>
                        <m:ctrlPr>
                          <a:rPr lang="en-US" sz="1800" i="1" smtClean="0">
                            <a:latin typeface="Cambria Math" panose="02040503050406030204" pitchFamily="18" charset="0"/>
                            <a:ea typeface="Cambria Math" panose="02040503050406030204" pitchFamily="18" charset="0"/>
                          </a:rPr>
                        </m:ctrlPr>
                      </m:sSubPr>
                      <m:e>
                        <m:r>
                          <a:rPr lang="en-US" sz="1800" b="0" i="1" smtClean="0">
                            <a:latin typeface="Cambria Math" panose="02040503050406030204" pitchFamily="18" charset="0"/>
                            <a:ea typeface="Cambria Math" panose="02040503050406030204" pitchFamily="18" charset="0"/>
                          </a:rPr>
                          <m:t>𝑆</m:t>
                        </m:r>
                      </m:e>
                      <m:sub>
                        <m:r>
                          <m:rPr>
                            <m:sty m:val="p"/>
                          </m:rPr>
                          <a:rPr lang="en-US" sz="1800" b="0" i="0" smtClean="0">
                            <a:latin typeface="Cambria Math" panose="02040503050406030204" pitchFamily="18" charset="0"/>
                            <a:ea typeface="Cambria Math" panose="02040503050406030204" pitchFamily="18" charset="0"/>
                          </a:rPr>
                          <m:t>univ</m:t>
                        </m:r>
                      </m:sub>
                    </m:sSub>
                    <m:r>
                      <a:rPr lang="en-US" sz="1800" b="0" i="0" smtClean="0">
                        <a:latin typeface="Cambria Math" panose="02040503050406030204" pitchFamily="18" charset="0"/>
                        <a:ea typeface="Cambria Math" panose="02040503050406030204" pitchFamily="18" charset="0"/>
                      </a:rPr>
                      <m:t> </m:t>
                    </m:r>
                  </m:oMath>
                </a14:m>
                <a:r>
                  <a:rPr lang="en-US" sz="1800" b="0" i="0" dirty="0">
                    <a:latin typeface="+mj-lt"/>
                    <a:ea typeface="Cambria Math" panose="02040503050406030204" pitchFamily="18" charset="0"/>
                  </a:rPr>
                  <a:t>is negative, therefore the reaction is nonspontaneous at </a:t>
                </a:r>
                <a14:m>
                  <m:oMath xmlns:m="http://schemas.openxmlformats.org/officeDocument/2006/math">
                    <m:r>
                      <a:rPr lang="en-US" sz="1800" b="0" i="0" smtClean="0">
                        <a:latin typeface="Cambria Math" panose="02040503050406030204" pitchFamily="18" charset="0"/>
                        <a:ea typeface="Cambria Math" panose="02040503050406030204" pitchFamily="18" charset="0"/>
                      </a:rPr>
                      <m:t>200°</m:t>
                    </m:r>
                    <m:r>
                      <m:rPr>
                        <m:sty m:val="p"/>
                      </m:rPr>
                      <a:rPr lang="en-US" sz="1800" b="0" i="0" smtClean="0">
                        <a:latin typeface="Cambria Math" panose="02040503050406030204" pitchFamily="18" charset="0"/>
                        <a:ea typeface="Cambria Math" panose="02040503050406030204" pitchFamily="18" charset="0"/>
                      </a:rPr>
                      <m:t>C</m:t>
                    </m:r>
                    <m:r>
                      <a:rPr lang="en-US" sz="1800" b="0" i="0" smtClean="0">
                        <a:latin typeface="Cambria Math" panose="02040503050406030204" pitchFamily="18" charset="0"/>
                        <a:ea typeface="Cambria Math" panose="02040503050406030204" pitchFamily="18" charset="0"/>
                      </a:rPr>
                      <m:t>.</m:t>
                    </m:r>
                  </m:oMath>
                </a14:m>
                <a:endParaRPr lang="en-US" sz="1800" dirty="0"/>
              </a:p>
            </p:txBody>
          </p:sp>
        </mc:Choice>
        <mc:Fallback xmlns="">
          <p:sp>
            <p:nvSpPr>
              <p:cNvPr id="25" name="Text Placeholder 24"/>
              <p:cNvSpPr>
                <a:spLocks noGrp="1" noRot="1" noChangeAspect="1" noMove="1" noResize="1" noEditPoints="1" noAdjustHandles="1" noChangeArrowheads="1" noChangeShapeType="1" noTextEdit="1"/>
              </p:cNvSpPr>
              <p:nvPr>
                <p:ph type="body" sz="quarter" idx="22"/>
              </p:nvPr>
            </p:nvSpPr>
            <p:spPr>
              <a:xfrm>
                <a:off x="0" y="914400"/>
                <a:ext cx="9022213" cy="5867399"/>
              </a:xfrm>
              <a:blipFill>
                <a:blip r:embed="rId3"/>
                <a:stretch>
                  <a:fillRect l="-1351" t="-936"/>
                </a:stretch>
              </a:blipFill>
            </p:spPr>
            <p:txBody>
              <a:bodyPr/>
              <a:lstStyle/>
              <a:p>
                <a:r>
                  <a:rPr lang="en-US">
                    <a:noFill/>
                  </a:rPr>
                  <a:t> </a:t>
                </a:r>
              </a:p>
            </p:txBody>
          </p:sp>
        </mc:Fallback>
      </mc:AlternateContent>
    </p:spTree>
    <p:extLst>
      <p:ext uri="{BB962C8B-B14F-4D97-AF65-F5344CB8AC3E}">
        <p14:creationId xmlns:p14="http://schemas.microsoft.com/office/powerpoint/2010/main" val="1712311241"/>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21268" y="228600"/>
            <a:ext cx="7315200" cy="533400"/>
          </a:xfrm>
        </p:spPr>
        <p:txBody>
          <a:bodyPr/>
          <a:lstStyle/>
          <a:p>
            <a:pPr algn="ctr">
              <a:tabLst>
                <a:tab pos="3376613" algn="l"/>
              </a:tabLst>
            </a:pPr>
            <a:r>
              <a:rPr lang="en-US" b="1" kern="0" dirty="0">
                <a:solidFill>
                  <a:srgbClr val="FFF799"/>
                </a:solidFill>
              </a:rPr>
              <a:t>SAMPLE PROBLEM	</a:t>
            </a:r>
            <a:r>
              <a:rPr lang="en-US" b="1" kern="0" dirty="0">
                <a:solidFill>
                  <a:schemeClr val="bg1"/>
                </a:solidFill>
              </a:rPr>
              <a:t>18.4	Solution, Cont.-1</a:t>
            </a:r>
            <a:endParaRPr lang="en-US" dirty="0"/>
          </a:p>
        </p:txBody>
      </p:sp>
      <mc:AlternateContent xmlns:mc="http://schemas.openxmlformats.org/markup-compatibility/2006" xmlns:a14="http://schemas.microsoft.com/office/drawing/2010/main">
        <mc:Choice Requires="a14">
          <p:sp>
            <p:nvSpPr>
              <p:cNvPr id="25" name="Text Placeholder 24"/>
              <p:cNvSpPr>
                <a:spLocks noGrp="1"/>
              </p:cNvSpPr>
              <p:nvPr>
                <p:ph type="body" sz="quarter" idx="22"/>
              </p:nvPr>
            </p:nvSpPr>
            <p:spPr>
              <a:xfrm>
                <a:off x="791" y="947180"/>
                <a:ext cx="9143209" cy="3015220"/>
              </a:xfrm>
            </p:spPr>
            <p:txBody>
              <a:bodyPr/>
              <a:lstStyle/>
              <a:p>
                <a:r>
                  <a:rPr lang="en-US" b="1" dirty="0">
                    <a:solidFill>
                      <a:srgbClr val="43638E"/>
                    </a:solidFill>
                  </a:rPr>
                  <a:t>Solution</a:t>
                </a:r>
              </a:p>
              <a:p>
                <a:r>
                  <a:rPr lang="en-US" sz="2000" b="0" dirty="0"/>
                  <a:t>(c)	</a:t>
                </a:r>
                <a14:m>
                  <m:oMath xmlns:m="http://schemas.openxmlformats.org/officeDocument/2006/math">
                    <m:r>
                      <a:rPr lang="en-US" sz="2000" b="0" i="1" smtClean="0">
                        <a:latin typeface="Cambria Math" panose="02040503050406030204" pitchFamily="18" charset="0"/>
                      </a:rPr>
                      <m:t>𝑇</m:t>
                    </m:r>
                    <m:r>
                      <a:rPr lang="en-US" sz="2000" b="0" i="1" smtClean="0">
                        <a:latin typeface="Cambria Math" panose="02040503050406030204" pitchFamily="18" charset="0"/>
                        <a:ea typeface="Cambria Math" panose="02040503050406030204" pitchFamily="18" charset="0"/>
                      </a:rPr>
                      <m:t>=1000°</m:t>
                    </m:r>
                    <m:r>
                      <m:rPr>
                        <m:sty m:val="p"/>
                      </m:rPr>
                      <a:rPr lang="en-US" sz="2000" b="0" i="0" smtClean="0">
                        <a:latin typeface="Cambria Math" panose="02040503050406030204" pitchFamily="18" charset="0"/>
                        <a:ea typeface="Cambria Math" panose="02040503050406030204" pitchFamily="18" charset="0"/>
                      </a:rPr>
                      <m:t>C</m:t>
                    </m:r>
                  </m:oMath>
                </a14:m>
                <a:r>
                  <a:rPr lang="en-US" sz="2000" dirty="0"/>
                  <a:t> and</a:t>
                </a:r>
              </a:p>
              <a:p>
                <a:pPr>
                  <a:tabLst>
                    <a:tab pos="685800" algn="l"/>
                  </a:tabLst>
                </a:pPr>
                <a:r>
                  <a:rPr lang="en-US" sz="2400" dirty="0"/>
                  <a:t>	</a:t>
                </a:r>
                <a14:m>
                  <m:oMath xmlns:m="http://schemas.openxmlformats.org/officeDocument/2006/math">
                    <m:r>
                      <a:rPr lang="en-US" sz="2000" i="1" smtClean="0">
                        <a:latin typeface="Cambria Math" panose="02040503050406030204" pitchFamily="18" charset="0"/>
                        <a:ea typeface="Cambria Math" panose="02040503050406030204" pitchFamily="18" charset="0"/>
                      </a:rPr>
                      <m:t>∆</m:t>
                    </m:r>
                    <m:sSub>
                      <m:sSubPr>
                        <m:ctrlPr>
                          <a:rPr lang="en-US" sz="2000" i="1" smtClean="0">
                            <a:latin typeface="Cambria Math" panose="02040503050406030204" pitchFamily="18" charset="0"/>
                            <a:ea typeface="Cambria Math" panose="02040503050406030204" pitchFamily="18" charset="0"/>
                          </a:rPr>
                        </m:ctrlPr>
                      </m:sSubPr>
                      <m:e>
                        <m:r>
                          <a:rPr lang="en-US" sz="2000" b="0" i="1" smtClean="0">
                            <a:latin typeface="Cambria Math" panose="02040503050406030204" pitchFamily="18" charset="0"/>
                            <a:ea typeface="Cambria Math" panose="02040503050406030204" pitchFamily="18" charset="0"/>
                          </a:rPr>
                          <m:t>𝑆</m:t>
                        </m:r>
                      </m:e>
                      <m:sub>
                        <m:r>
                          <m:rPr>
                            <m:sty m:val="p"/>
                          </m:rPr>
                          <a:rPr lang="en-US" sz="2000" b="0" i="0" smtClean="0">
                            <a:latin typeface="Cambria Math" panose="02040503050406030204" pitchFamily="18" charset="0"/>
                            <a:ea typeface="Cambria Math" panose="02040503050406030204" pitchFamily="18" charset="0"/>
                          </a:rPr>
                          <m:t>surr</m:t>
                        </m:r>
                      </m:sub>
                    </m:sSub>
                    <m:r>
                      <a:rPr lang="en-US" sz="2000" i="1" smtClean="0">
                        <a:latin typeface="Cambria Math" panose="02040503050406030204" pitchFamily="18" charset="0"/>
                        <a:ea typeface="Cambria Math" panose="02040503050406030204" pitchFamily="18" charset="0"/>
                      </a:rPr>
                      <m:t>=</m:t>
                    </m:r>
                    <m:f>
                      <m:fPr>
                        <m:ctrlPr>
                          <a:rPr lang="en-US" sz="2000" i="1" smtClean="0">
                            <a:latin typeface="Cambria Math" panose="02040503050406030204" pitchFamily="18" charset="0"/>
                            <a:ea typeface="Cambria Math" panose="02040503050406030204" pitchFamily="18" charset="0"/>
                          </a:rPr>
                        </m:ctrlPr>
                      </m:fPr>
                      <m:num>
                        <m:r>
                          <a:rPr lang="en-US" sz="2000" b="0" i="1" smtClean="0">
                            <a:latin typeface="Cambria Math" panose="02040503050406030204" pitchFamily="18" charset="0"/>
                            <a:ea typeface="Cambria Math" panose="02040503050406030204" pitchFamily="18" charset="0"/>
                          </a:rPr>
                          <m:t>−</m:t>
                        </m:r>
                        <m:r>
                          <a:rPr lang="en-US" sz="2000" i="1" smtClean="0">
                            <a:latin typeface="Cambria Math" panose="02040503050406030204" pitchFamily="18" charset="0"/>
                            <a:ea typeface="Cambria Math" panose="02040503050406030204" pitchFamily="18" charset="0"/>
                          </a:rPr>
                          <m:t>∆</m:t>
                        </m:r>
                        <m:sSub>
                          <m:sSubPr>
                            <m:ctrlPr>
                              <a:rPr lang="en-US" sz="2000" i="1" smtClean="0">
                                <a:latin typeface="Cambria Math" panose="02040503050406030204" pitchFamily="18" charset="0"/>
                                <a:ea typeface="Cambria Math" panose="02040503050406030204" pitchFamily="18" charset="0"/>
                              </a:rPr>
                            </m:ctrlPr>
                          </m:sSubPr>
                          <m:e>
                            <m:r>
                              <a:rPr lang="en-US" sz="2000" b="0" i="1" smtClean="0">
                                <a:latin typeface="Cambria Math" panose="02040503050406030204" pitchFamily="18" charset="0"/>
                                <a:ea typeface="Cambria Math" panose="02040503050406030204" pitchFamily="18" charset="0"/>
                              </a:rPr>
                              <m:t>𝐻</m:t>
                            </m:r>
                          </m:e>
                          <m:sub>
                            <m:r>
                              <m:rPr>
                                <m:sty m:val="p"/>
                              </m:rPr>
                              <a:rPr lang="en-US" sz="2000" b="0" i="0" smtClean="0">
                                <a:latin typeface="Cambria Math" panose="02040503050406030204" pitchFamily="18" charset="0"/>
                                <a:ea typeface="Cambria Math" panose="02040503050406030204" pitchFamily="18" charset="0"/>
                              </a:rPr>
                              <m:t>sys</m:t>
                            </m:r>
                          </m:sub>
                        </m:sSub>
                      </m:num>
                      <m:den>
                        <m:r>
                          <a:rPr lang="en-US" sz="2000" b="0" i="1" smtClean="0">
                            <a:latin typeface="Cambria Math" panose="02040503050406030204" pitchFamily="18" charset="0"/>
                            <a:ea typeface="Cambria Math" panose="02040503050406030204" pitchFamily="18" charset="0"/>
                          </a:rPr>
                          <m:t>𝑇</m:t>
                        </m:r>
                      </m:den>
                    </m:f>
                    <m:r>
                      <a:rPr lang="en-US" sz="2000" i="1" smtClean="0">
                        <a:latin typeface="Cambria Math" panose="02040503050406030204" pitchFamily="18" charset="0"/>
                        <a:ea typeface="Cambria Math" panose="02040503050406030204" pitchFamily="18" charset="0"/>
                      </a:rPr>
                      <m:t>=</m:t>
                    </m:r>
                    <m:f>
                      <m:fPr>
                        <m:ctrlPr>
                          <a:rPr lang="en-US" sz="2000" i="1" smtClean="0">
                            <a:latin typeface="Cambria Math" panose="02040503050406030204" pitchFamily="18" charset="0"/>
                            <a:ea typeface="Cambria Math" panose="02040503050406030204" pitchFamily="18" charset="0"/>
                          </a:rPr>
                        </m:ctrlPr>
                      </m:fPr>
                      <m:num>
                        <m:r>
                          <a:rPr lang="en-US" sz="2000" b="0" i="1" smtClean="0">
                            <a:latin typeface="Cambria Math" panose="02040503050406030204" pitchFamily="18" charset="0"/>
                            <a:ea typeface="Cambria Math" panose="02040503050406030204" pitchFamily="18" charset="0"/>
                          </a:rPr>
                          <m:t>−</m:t>
                        </m:r>
                        <m:d>
                          <m:dPr>
                            <m:ctrlPr>
                              <a:rPr lang="en-US" sz="2000" i="1" smtClean="0">
                                <a:latin typeface="Cambria Math" panose="02040503050406030204" pitchFamily="18" charset="0"/>
                                <a:ea typeface="Cambria Math" panose="02040503050406030204" pitchFamily="18" charset="0"/>
                              </a:rPr>
                            </m:ctrlPr>
                          </m:dPr>
                          <m:e>
                            <m:r>
                              <a:rPr lang="en-US" sz="2000" b="0" i="1" smtClean="0">
                                <a:latin typeface="Cambria Math" panose="02040503050406030204" pitchFamily="18" charset="0"/>
                                <a:ea typeface="Cambria Math" panose="02040503050406030204" pitchFamily="18" charset="0"/>
                              </a:rPr>
                              <m:t>177.8</m:t>
                            </m:r>
                            <m:r>
                              <a:rPr lang="en-US" sz="2000" b="0" i="0" smtClean="0">
                                <a:latin typeface="Cambria Math" panose="02040503050406030204" pitchFamily="18" charset="0"/>
                                <a:ea typeface="Cambria Math" panose="02040503050406030204" pitchFamily="18" charset="0"/>
                              </a:rPr>
                              <m:t> </m:t>
                            </m:r>
                            <m:r>
                              <m:rPr>
                                <m:sty m:val="p"/>
                              </m:rPr>
                              <a:rPr lang="en-US" sz="2000" b="0" i="0" smtClean="0">
                                <a:latin typeface="Cambria Math" panose="02040503050406030204" pitchFamily="18" charset="0"/>
                                <a:ea typeface="Cambria Math" panose="02040503050406030204" pitchFamily="18" charset="0"/>
                              </a:rPr>
                              <m:t>kJ</m:t>
                            </m:r>
                            <m:r>
                              <a:rPr lang="en-US" sz="2000" b="0" i="0" smtClean="0">
                                <a:latin typeface="Cambria Math" panose="02040503050406030204" pitchFamily="18" charset="0"/>
                                <a:ea typeface="Cambria Math" panose="02040503050406030204" pitchFamily="18" charset="0"/>
                              </a:rPr>
                              <m:t>/</m:t>
                            </m:r>
                            <m:r>
                              <m:rPr>
                                <m:sty m:val="p"/>
                              </m:rPr>
                              <a:rPr lang="en-US" sz="2000" b="0" i="0" smtClean="0">
                                <a:latin typeface="Cambria Math" panose="02040503050406030204" pitchFamily="18" charset="0"/>
                                <a:ea typeface="Cambria Math" panose="02040503050406030204" pitchFamily="18" charset="0"/>
                              </a:rPr>
                              <m:t>mol</m:t>
                            </m:r>
                          </m:e>
                        </m:d>
                      </m:num>
                      <m:den>
                        <m:r>
                          <a:rPr lang="en-US" sz="2000" b="0" i="0" smtClean="0">
                            <a:latin typeface="Cambria Math" panose="02040503050406030204" pitchFamily="18" charset="0"/>
                            <a:ea typeface="Cambria Math" panose="02040503050406030204" pitchFamily="18" charset="0"/>
                          </a:rPr>
                          <m:t>1273 </m:t>
                        </m:r>
                        <m:r>
                          <m:rPr>
                            <m:sty m:val="p"/>
                          </m:rPr>
                          <a:rPr lang="en-US" sz="2000" b="0" i="0" smtClean="0">
                            <a:latin typeface="Cambria Math" panose="02040503050406030204" pitchFamily="18" charset="0"/>
                            <a:ea typeface="Cambria Math" panose="02040503050406030204" pitchFamily="18" charset="0"/>
                          </a:rPr>
                          <m:t>K</m:t>
                        </m:r>
                      </m:den>
                    </m:f>
                    <m:r>
                      <a:rPr lang="en-US" sz="2000" i="1" smtClean="0">
                        <a:latin typeface="Cambria Math" panose="02040503050406030204" pitchFamily="18" charset="0"/>
                        <a:ea typeface="Cambria Math" panose="02040503050406030204" pitchFamily="18" charset="0"/>
                      </a:rPr>
                      <m:t>=</m:t>
                    </m:r>
                    <m:r>
                      <a:rPr lang="en-US" sz="2000" b="0" i="0" smtClean="0">
                        <a:latin typeface="Cambria Math" panose="02040503050406030204" pitchFamily="18" charset="0"/>
                        <a:ea typeface="Cambria Math" panose="02040503050406030204" pitchFamily="18" charset="0"/>
                      </a:rPr>
                      <m:t>−</m:t>
                    </m:r>
                    <m:r>
                      <a:rPr lang="en-US" sz="2000">
                        <a:latin typeface="Cambria Math" panose="02040503050406030204" pitchFamily="18" charset="0"/>
                        <a:ea typeface="Cambria Math" panose="02040503050406030204" pitchFamily="18" charset="0"/>
                      </a:rPr>
                      <m:t>0.1397</m:t>
                    </m:r>
                    <m:r>
                      <a:rPr lang="en-US" sz="2000" b="0" i="0" smtClean="0">
                        <a:latin typeface="Cambria Math" panose="02040503050406030204" pitchFamily="18" charset="0"/>
                        <a:ea typeface="Cambria Math" panose="02040503050406030204" pitchFamily="18" charset="0"/>
                      </a:rPr>
                      <m:t> </m:t>
                    </m:r>
                    <m:r>
                      <m:rPr>
                        <m:sty m:val="p"/>
                      </m:rPr>
                      <a:rPr lang="en-US" sz="2000">
                        <a:latin typeface="Cambria Math" panose="02040503050406030204" pitchFamily="18" charset="0"/>
                        <a:ea typeface="Cambria Math" panose="02040503050406030204" pitchFamily="18" charset="0"/>
                      </a:rPr>
                      <m:t>kJ</m:t>
                    </m:r>
                    <m:r>
                      <a:rPr lang="en-US" sz="2000">
                        <a:latin typeface="Cambria Math" panose="02040503050406030204" pitchFamily="18" charset="0"/>
                        <a:ea typeface="Cambria Math" panose="02040503050406030204" pitchFamily="18" charset="0"/>
                      </a:rPr>
                      <m:t>/</m:t>
                    </m:r>
                    <m:r>
                      <m:rPr>
                        <m:sty m:val="p"/>
                      </m:rPr>
                      <a:rPr lang="en-US" sz="2000">
                        <a:latin typeface="Cambria Math" panose="02040503050406030204" pitchFamily="18" charset="0"/>
                        <a:ea typeface="Cambria Math" panose="02040503050406030204" pitchFamily="18" charset="0"/>
                      </a:rPr>
                      <m:t>K</m:t>
                    </m:r>
                    <m:r>
                      <a:rPr lang="en-US" sz="2000">
                        <a:latin typeface="Cambria Math" panose="02040503050406030204" pitchFamily="18" charset="0"/>
                        <a:ea typeface="Cambria Math" panose="02040503050406030204" pitchFamily="18" charset="0"/>
                      </a:rPr>
                      <m:t>∙</m:t>
                    </m:r>
                    <m:r>
                      <m:rPr>
                        <m:sty m:val="p"/>
                      </m:rPr>
                      <a:rPr lang="en-US" sz="2000" b="0" i="0" smtClean="0">
                        <a:latin typeface="Cambria Math" panose="02040503050406030204" pitchFamily="18" charset="0"/>
                        <a:ea typeface="Cambria Math" panose="02040503050406030204" pitchFamily="18" charset="0"/>
                      </a:rPr>
                      <m:t>mol</m:t>
                    </m:r>
                    <m:r>
                      <a:rPr lang="en-US" sz="2000" b="0" i="1" smtClean="0">
                        <a:latin typeface="Cambria Math" panose="02040503050406030204" pitchFamily="18" charset="0"/>
                        <a:ea typeface="Cambria Math" panose="02040503050406030204" pitchFamily="18" charset="0"/>
                      </a:rPr>
                      <m:t>=−139.7 </m:t>
                    </m:r>
                    <m:r>
                      <m:rPr>
                        <m:sty m:val="p"/>
                      </m:rPr>
                      <a:rPr lang="en-US" sz="2000" b="0" i="0" smtClean="0">
                        <a:latin typeface="Cambria Math" panose="02040503050406030204" pitchFamily="18" charset="0"/>
                        <a:ea typeface="Cambria Math" panose="02040503050406030204" pitchFamily="18" charset="0"/>
                      </a:rPr>
                      <m:t>J</m:t>
                    </m:r>
                    <m:r>
                      <a:rPr lang="en-US" sz="2000" b="0" i="0" smtClean="0">
                        <a:latin typeface="Cambria Math" panose="02040503050406030204" pitchFamily="18" charset="0"/>
                        <a:ea typeface="Cambria Math" panose="02040503050406030204" pitchFamily="18" charset="0"/>
                      </a:rPr>
                      <m:t>/</m:t>
                    </m:r>
                    <m:r>
                      <m:rPr>
                        <m:sty m:val="p"/>
                      </m:rPr>
                      <a:rPr lang="en-US" sz="2000" b="0" i="0" smtClean="0">
                        <a:latin typeface="Cambria Math" panose="02040503050406030204" pitchFamily="18" charset="0"/>
                        <a:ea typeface="Cambria Math" panose="02040503050406030204" pitchFamily="18" charset="0"/>
                      </a:rPr>
                      <m:t>K</m:t>
                    </m:r>
                    <m:r>
                      <a:rPr lang="en-US" sz="2000" b="0" i="1" smtClean="0">
                        <a:latin typeface="Cambria Math" panose="02040503050406030204" pitchFamily="18" charset="0"/>
                        <a:ea typeface="Cambria Math" panose="02040503050406030204" pitchFamily="18" charset="0"/>
                      </a:rPr>
                      <m:t>∙</m:t>
                    </m:r>
                    <m:r>
                      <m:rPr>
                        <m:sty m:val="p"/>
                      </m:rPr>
                      <a:rPr lang="en-US" sz="2000" b="0" i="0" smtClean="0">
                        <a:latin typeface="Cambria Math" panose="02040503050406030204" pitchFamily="18" charset="0"/>
                        <a:ea typeface="Cambria Math" panose="02040503050406030204" pitchFamily="18" charset="0"/>
                      </a:rPr>
                      <m:t>mol</m:t>
                    </m:r>
                  </m:oMath>
                </a14:m>
                <a:endParaRPr lang="en-US" sz="2000" dirty="0"/>
              </a:p>
              <a:p>
                <a:pPr>
                  <a:spcAft>
                    <a:spcPts val="1000"/>
                  </a:spcAft>
                  <a:tabLst>
                    <a:tab pos="685800" algn="l"/>
                  </a:tabLst>
                </a:pPr>
                <a:r>
                  <a:rPr lang="en-US" dirty="0"/>
                  <a:t>	</a:t>
                </a:r>
                <a14:m>
                  <m:oMath xmlns:m="http://schemas.openxmlformats.org/officeDocument/2006/math">
                    <m:r>
                      <a:rPr lang="en-US" sz="1800" i="1" smtClean="0">
                        <a:latin typeface="Cambria Math" panose="02040503050406030204" pitchFamily="18" charset="0"/>
                        <a:ea typeface="Cambria Math" panose="02040503050406030204" pitchFamily="18" charset="0"/>
                      </a:rPr>
                      <m:t>∆</m:t>
                    </m:r>
                    <m:sSub>
                      <m:sSubPr>
                        <m:ctrlPr>
                          <a:rPr lang="en-US" sz="1800" i="1" smtClean="0">
                            <a:latin typeface="Cambria Math" panose="02040503050406030204" pitchFamily="18" charset="0"/>
                            <a:ea typeface="Cambria Math" panose="02040503050406030204" pitchFamily="18" charset="0"/>
                          </a:rPr>
                        </m:ctrlPr>
                      </m:sSubPr>
                      <m:e>
                        <m:r>
                          <a:rPr lang="en-US" sz="1800" b="0" i="1" smtClean="0">
                            <a:latin typeface="Cambria Math" panose="02040503050406030204" pitchFamily="18" charset="0"/>
                            <a:ea typeface="Cambria Math" panose="02040503050406030204" pitchFamily="18" charset="0"/>
                          </a:rPr>
                          <m:t>𝑆</m:t>
                        </m:r>
                      </m:e>
                      <m:sub>
                        <m:r>
                          <m:rPr>
                            <m:sty m:val="p"/>
                          </m:rPr>
                          <a:rPr lang="en-US" sz="1800" b="0" i="0" smtClean="0">
                            <a:latin typeface="Cambria Math" panose="02040503050406030204" pitchFamily="18" charset="0"/>
                            <a:ea typeface="Cambria Math" panose="02040503050406030204" pitchFamily="18" charset="0"/>
                          </a:rPr>
                          <m:t>univ</m:t>
                        </m:r>
                      </m:sub>
                    </m:sSub>
                    <m:r>
                      <a:rPr lang="en-US" sz="1800" i="1" smtClean="0">
                        <a:latin typeface="Cambria Math" panose="02040503050406030204" pitchFamily="18" charset="0"/>
                        <a:ea typeface="Cambria Math" panose="02040503050406030204" pitchFamily="18" charset="0"/>
                      </a:rPr>
                      <m:t>=∆</m:t>
                    </m:r>
                    <m:sSub>
                      <m:sSubPr>
                        <m:ctrlPr>
                          <a:rPr lang="en-US" sz="1800" i="1" smtClean="0">
                            <a:latin typeface="Cambria Math" panose="02040503050406030204" pitchFamily="18" charset="0"/>
                            <a:ea typeface="Cambria Math" panose="02040503050406030204" pitchFamily="18" charset="0"/>
                          </a:rPr>
                        </m:ctrlPr>
                      </m:sSubPr>
                      <m:e>
                        <m:r>
                          <a:rPr lang="en-US" sz="1800" b="0" i="1" smtClean="0">
                            <a:latin typeface="Cambria Math" panose="02040503050406030204" pitchFamily="18" charset="0"/>
                            <a:ea typeface="Cambria Math" panose="02040503050406030204" pitchFamily="18" charset="0"/>
                          </a:rPr>
                          <m:t>𝑆</m:t>
                        </m:r>
                      </m:e>
                      <m:sub>
                        <m:r>
                          <m:rPr>
                            <m:sty m:val="p"/>
                          </m:rPr>
                          <a:rPr lang="en-US" sz="1800" b="0" i="0" smtClean="0">
                            <a:latin typeface="Cambria Math" panose="02040503050406030204" pitchFamily="18" charset="0"/>
                            <a:ea typeface="Cambria Math" panose="02040503050406030204" pitchFamily="18" charset="0"/>
                          </a:rPr>
                          <m:t>sys</m:t>
                        </m:r>
                      </m:sub>
                    </m:sSub>
                    <m:r>
                      <a:rPr lang="en-US" sz="1800" i="1" smtClean="0">
                        <a:latin typeface="Cambria Math" panose="02040503050406030204" pitchFamily="18" charset="0"/>
                        <a:ea typeface="Cambria Math" panose="02040503050406030204" pitchFamily="18" charset="0"/>
                      </a:rPr>
                      <m:t>+</m:t>
                    </m:r>
                    <m:sSub>
                      <m:sSubPr>
                        <m:ctrlPr>
                          <a:rPr lang="en-US" sz="1800" i="1" smtClean="0">
                            <a:latin typeface="Cambria Math" panose="02040503050406030204" pitchFamily="18" charset="0"/>
                            <a:ea typeface="Cambria Math" panose="02040503050406030204" pitchFamily="18" charset="0"/>
                          </a:rPr>
                        </m:ctrlPr>
                      </m:sSubPr>
                      <m:e>
                        <m:r>
                          <a:rPr lang="en-US" sz="1800" b="0" i="1" smtClean="0">
                            <a:latin typeface="Cambria Math" panose="02040503050406030204" pitchFamily="18" charset="0"/>
                            <a:ea typeface="Cambria Math" panose="02040503050406030204" pitchFamily="18" charset="0"/>
                          </a:rPr>
                          <m:t>𝑆</m:t>
                        </m:r>
                      </m:e>
                      <m:sub>
                        <m:r>
                          <m:rPr>
                            <m:sty m:val="p"/>
                          </m:rPr>
                          <a:rPr lang="en-US" sz="1800" b="0" i="0" smtClean="0">
                            <a:latin typeface="Cambria Math" panose="02040503050406030204" pitchFamily="18" charset="0"/>
                            <a:ea typeface="Cambria Math" panose="02040503050406030204" pitchFamily="18" charset="0"/>
                          </a:rPr>
                          <m:t>surr</m:t>
                        </m:r>
                      </m:sub>
                    </m:sSub>
                    <m:r>
                      <a:rPr lang="en-US" sz="1800" i="1" smtClean="0">
                        <a:latin typeface="Cambria Math" panose="02040503050406030204" pitchFamily="18" charset="0"/>
                        <a:ea typeface="Cambria Math" panose="02040503050406030204" pitchFamily="18" charset="0"/>
                      </a:rPr>
                      <m:t>=</m:t>
                    </m:r>
                    <m:r>
                      <a:rPr lang="en-US" sz="1800" b="0" i="1" smtClean="0">
                        <a:latin typeface="Cambria Math" panose="02040503050406030204" pitchFamily="18" charset="0"/>
                        <a:ea typeface="Cambria Math" panose="02040503050406030204" pitchFamily="18" charset="0"/>
                      </a:rPr>
                      <m:t>160.5</m:t>
                    </m:r>
                    <m:r>
                      <a:rPr lang="en-US" sz="1800" b="0" i="0" smtClean="0">
                        <a:latin typeface="Cambria Math" panose="02040503050406030204" pitchFamily="18" charset="0"/>
                        <a:ea typeface="Cambria Math" panose="02040503050406030204" pitchFamily="18" charset="0"/>
                      </a:rPr>
                      <m:t> </m:t>
                    </m:r>
                    <m:r>
                      <m:rPr>
                        <m:sty m:val="p"/>
                      </m:rPr>
                      <a:rPr lang="en-US" sz="1800" i="0">
                        <a:latin typeface="Cambria Math" panose="02040503050406030204" pitchFamily="18" charset="0"/>
                        <a:ea typeface="Cambria Math" panose="02040503050406030204" pitchFamily="18" charset="0"/>
                      </a:rPr>
                      <m:t>J</m:t>
                    </m:r>
                    <m:r>
                      <a:rPr lang="en-US" sz="1800" i="0">
                        <a:latin typeface="Cambria Math" panose="02040503050406030204" pitchFamily="18" charset="0"/>
                        <a:ea typeface="Cambria Math" panose="02040503050406030204" pitchFamily="18" charset="0"/>
                      </a:rPr>
                      <m:t>/</m:t>
                    </m:r>
                    <m:r>
                      <m:rPr>
                        <m:sty m:val="p"/>
                      </m:rPr>
                      <a:rPr lang="en-US" sz="1800" i="0">
                        <a:latin typeface="Cambria Math" panose="02040503050406030204" pitchFamily="18" charset="0"/>
                        <a:ea typeface="Cambria Math" panose="02040503050406030204" pitchFamily="18" charset="0"/>
                      </a:rPr>
                      <m:t>K</m:t>
                    </m:r>
                    <m:r>
                      <a:rPr lang="en-US" sz="1800">
                        <a:latin typeface="Cambria Math" panose="02040503050406030204" pitchFamily="18" charset="0"/>
                        <a:ea typeface="Cambria Math" panose="02040503050406030204" pitchFamily="18" charset="0"/>
                      </a:rPr>
                      <m:t>∙</m:t>
                    </m:r>
                    <m:r>
                      <m:rPr>
                        <m:sty m:val="p"/>
                      </m:rPr>
                      <a:rPr lang="en-US" sz="1800" b="0" i="0" smtClean="0">
                        <a:latin typeface="Cambria Math" panose="02040503050406030204" pitchFamily="18" charset="0"/>
                        <a:ea typeface="Cambria Math" panose="02040503050406030204" pitchFamily="18" charset="0"/>
                      </a:rPr>
                      <m:t>mol</m:t>
                    </m:r>
                    <m:r>
                      <a:rPr lang="en-US" sz="1800" b="0" i="1" smtClean="0">
                        <a:latin typeface="Cambria Math" panose="02040503050406030204" pitchFamily="18" charset="0"/>
                        <a:ea typeface="Cambria Math" panose="02040503050406030204" pitchFamily="18" charset="0"/>
                      </a:rPr>
                      <m:t>+</m:t>
                    </m:r>
                    <m:d>
                      <m:dPr>
                        <m:ctrlPr>
                          <a:rPr lang="en-US" sz="1800" b="0" i="1" smtClean="0">
                            <a:latin typeface="Cambria Math" panose="02040503050406030204" pitchFamily="18" charset="0"/>
                            <a:ea typeface="Cambria Math" panose="02040503050406030204" pitchFamily="18" charset="0"/>
                          </a:rPr>
                        </m:ctrlPr>
                      </m:dPr>
                      <m:e>
                        <m:r>
                          <a:rPr lang="en-US" sz="1800" b="0" i="1" smtClean="0">
                            <a:latin typeface="Cambria Math" panose="02040503050406030204" pitchFamily="18" charset="0"/>
                            <a:ea typeface="Cambria Math" panose="02040503050406030204" pitchFamily="18" charset="0"/>
                          </a:rPr>
                          <m:t>−139.7 </m:t>
                        </m:r>
                        <m:r>
                          <m:rPr>
                            <m:sty m:val="p"/>
                          </m:rPr>
                          <a:rPr lang="en-US" sz="1800" i="0">
                            <a:latin typeface="Cambria Math" panose="02040503050406030204" pitchFamily="18" charset="0"/>
                            <a:ea typeface="Cambria Math" panose="02040503050406030204" pitchFamily="18" charset="0"/>
                          </a:rPr>
                          <m:t>J</m:t>
                        </m:r>
                        <m:r>
                          <a:rPr lang="en-US" sz="1800" i="0">
                            <a:latin typeface="Cambria Math" panose="02040503050406030204" pitchFamily="18" charset="0"/>
                            <a:ea typeface="Cambria Math" panose="02040503050406030204" pitchFamily="18" charset="0"/>
                          </a:rPr>
                          <m:t>/</m:t>
                        </m:r>
                        <m:r>
                          <m:rPr>
                            <m:sty m:val="p"/>
                          </m:rPr>
                          <a:rPr lang="en-US" sz="1800" i="0">
                            <a:latin typeface="Cambria Math" panose="02040503050406030204" pitchFamily="18" charset="0"/>
                            <a:ea typeface="Cambria Math" panose="02040503050406030204" pitchFamily="18" charset="0"/>
                          </a:rPr>
                          <m:t>K</m:t>
                        </m:r>
                        <m:r>
                          <a:rPr lang="en-US" sz="1800">
                            <a:latin typeface="Cambria Math" panose="02040503050406030204" pitchFamily="18" charset="0"/>
                            <a:ea typeface="Cambria Math" panose="02040503050406030204" pitchFamily="18" charset="0"/>
                          </a:rPr>
                          <m:t>∙</m:t>
                        </m:r>
                        <m:r>
                          <m:rPr>
                            <m:sty m:val="p"/>
                          </m:rPr>
                          <a:rPr lang="en-US" sz="1800" b="0" i="0" smtClean="0">
                            <a:latin typeface="Cambria Math" panose="02040503050406030204" pitchFamily="18" charset="0"/>
                            <a:ea typeface="Cambria Math" panose="02040503050406030204" pitchFamily="18" charset="0"/>
                          </a:rPr>
                          <m:t>mol</m:t>
                        </m:r>
                      </m:e>
                    </m:d>
                    <m:r>
                      <a:rPr lang="en-US" sz="1800" b="0" i="1" smtClean="0">
                        <a:latin typeface="Cambria Math" panose="02040503050406030204" pitchFamily="18" charset="0"/>
                        <a:ea typeface="Cambria Math" panose="02040503050406030204" pitchFamily="18" charset="0"/>
                      </a:rPr>
                      <m:t>=20.8 </m:t>
                    </m:r>
                    <m:r>
                      <m:rPr>
                        <m:sty m:val="p"/>
                      </m:rPr>
                      <a:rPr lang="en-US" sz="1800" b="0" i="0" smtClean="0">
                        <a:latin typeface="Cambria Math" panose="02040503050406030204" pitchFamily="18" charset="0"/>
                        <a:ea typeface="Cambria Math" panose="02040503050406030204" pitchFamily="18" charset="0"/>
                      </a:rPr>
                      <m:t>J</m:t>
                    </m:r>
                    <m:r>
                      <a:rPr lang="en-US" sz="1800" b="0" i="0" smtClean="0">
                        <a:latin typeface="Cambria Math" panose="02040503050406030204" pitchFamily="18" charset="0"/>
                        <a:ea typeface="Cambria Math" panose="02040503050406030204" pitchFamily="18" charset="0"/>
                      </a:rPr>
                      <m:t>/</m:t>
                    </m:r>
                    <m:r>
                      <m:rPr>
                        <m:sty m:val="p"/>
                      </m:rPr>
                      <a:rPr lang="en-US" sz="1800" b="0" i="0" smtClean="0">
                        <a:latin typeface="Cambria Math" panose="02040503050406030204" pitchFamily="18" charset="0"/>
                        <a:ea typeface="Cambria Math" panose="02040503050406030204" pitchFamily="18" charset="0"/>
                      </a:rPr>
                      <m:t>K</m:t>
                    </m:r>
                    <m:r>
                      <a:rPr lang="en-US" sz="1800" b="0" i="1" smtClean="0">
                        <a:latin typeface="Cambria Math" panose="02040503050406030204" pitchFamily="18" charset="0"/>
                        <a:ea typeface="Cambria Math" panose="02040503050406030204" pitchFamily="18" charset="0"/>
                      </a:rPr>
                      <m:t>∙</m:t>
                    </m:r>
                    <m:r>
                      <m:rPr>
                        <m:sty m:val="p"/>
                      </m:rPr>
                      <a:rPr lang="en-US" sz="1800" b="0" i="0" smtClean="0">
                        <a:latin typeface="Cambria Math" panose="02040503050406030204" pitchFamily="18" charset="0"/>
                        <a:ea typeface="Cambria Math" panose="02040503050406030204" pitchFamily="18" charset="0"/>
                      </a:rPr>
                      <m:t>mol</m:t>
                    </m:r>
                  </m:oMath>
                </a14:m>
                <a:endParaRPr lang="en-US" sz="1800" dirty="0"/>
              </a:p>
              <a:p>
                <a:r>
                  <a:rPr lang="en-US" sz="1800" b="0" i="0" dirty="0">
                    <a:latin typeface="+mj-lt"/>
                  </a:rPr>
                  <a:t>In this case, </a:t>
                </a:r>
                <a14:m>
                  <m:oMath xmlns:m="http://schemas.openxmlformats.org/officeDocument/2006/math">
                    <m:r>
                      <a:rPr lang="en-US" sz="1800" b="0" i="0" smtClean="0">
                        <a:latin typeface="Cambria Math" panose="02040503050406030204" pitchFamily="18" charset="0"/>
                      </a:rPr>
                      <m:t>∆</m:t>
                    </m:r>
                    <m:sSub>
                      <m:sSubPr>
                        <m:ctrlPr>
                          <a:rPr lang="en-US" sz="1800" b="0" i="1" smtClean="0">
                            <a:latin typeface="Cambria Math" panose="02040503050406030204" pitchFamily="18" charset="0"/>
                            <a:ea typeface="Cambria Math" panose="02040503050406030204" pitchFamily="18" charset="0"/>
                          </a:rPr>
                        </m:ctrlPr>
                      </m:sSubPr>
                      <m:e>
                        <m:r>
                          <m:rPr>
                            <m:sty m:val="p"/>
                          </m:rPr>
                          <a:rPr lang="en-US" sz="1800" b="0" i="0" smtClean="0">
                            <a:latin typeface="Cambria Math" panose="02040503050406030204" pitchFamily="18" charset="0"/>
                            <a:ea typeface="Cambria Math" panose="02040503050406030204" pitchFamily="18" charset="0"/>
                          </a:rPr>
                          <m:t>S</m:t>
                        </m:r>
                      </m:e>
                      <m:sub>
                        <m:r>
                          <m:rPr>
                            <m:sty m:val="p"/>
                          </m:rPr>
                          <a:rPr lang="en-US" sz="1800" b="0" i="0" smtClean="0">
                            <a:latin typeface="Cambria Math" panose="02040503050406030204" pitchFamily="18" charset="0"/>
                            <a:ea typeface="Cambria Math" panose="02040503050406030204" pitchFamily="18" charset="0"/>
                          </a:rPr>
                          <m:t>univ</m:t>
                        </m:r>
                      </m:sub>
                    </m:sSub>
                  </m:oMath>
                </a14:m>
                <a:r>
                  <a:rPr lang="en-US" sz="1800" b="0" i="0" dirty="0">
                    <a:latin typeface="+mj-lt"/>
                    <a:ea typeface="Cambria Math" panose="02040503050406030204" pitchFamily="18" charset="0"/>
                  </a:rPr>
                  <a:t> is positive; therefore, the reaction is spontaneous at </a:t>
                </a:r>
                <a14:m>
                  <m:oMath xmlns:m="http://schemas.openxmlformats.org/officeDocument/2006/math">
                    <m:r>
                      <a:rPr lang="en-US" sz="1800" b="0" i="0" smtClean="0">
                        <a:latin typeface="Cambria Math" panose="02040503050406030204" pitchFamily="18" charset="0"/>
                        <a:ea typeface="Cambria Math" panose="02040503050406030204" pitchFamily="18" charset="0"/>
                      </a:rPr>
                      <m:t>1000°</m:t>
                    </m:r>
                    <m:r>
                      <m:rPr>
                        <m:sty m:val="p"/>
                      </m:rPr>
                      <a:rPr lang="en-US" sz="1800" b="0" i="0" smtClean="0">
                        <a:latin typeface="Cambria Math" panose="02040503050406030204" pitchFamily="18" charset="0"/>
                        <a:ea typeface="Cambria Math" panose="02040503050406030204" pitchFamily="18" charset="0"/>
                      </a:rPr>
                      <m:t>C</m:t>
                    </m:r>
                  </m:oMath>
                </a14:m>
                <a:r>
                  <a:rPr lang="en-US" sz="1800" i="1" dirty="0"/>
                  <a:t>.</a:t>
                </a:r>
              </a:p>
            </p:txBody>
          </p:sp>
        </mc:Choice>
        <mc:Fallback xmlns="">
          <p:sp>
            <p:nvSpPr>
              <p:cNvPr id="25" name="Text Placeholder 24"/>
              <p:cNvSpPr>
                <a:spLocks noGrp="1" noRot="1" noChangeAspect="1" noMove="1" noResize="1" noEditPoints="1" noAdjustHandles="1" noChangeArrowheads="1" noChangeShapeType="1" noTextEdit="1"/>
              </p:cNvSpPr>
              <p:nvPr>
                <p:ph type="body" sz="quarter" idx="22"/>
              </p:nvPr>
            </p:nvSpPr>
            <p:spPr>
              <a:xfrm>
                <a:off x="791" y="947180"/>
                <a:ext cx="9143209" cy="3015220"/>
              </a:xfrm>
              <a:blipFill>
                <a:blip r:embed="rId2"/>
                <a:stretch>
                  <a:fillRect l="-1333" t="-1818"/>
                </a:stretch>
              </a:blipFill>
            </p:spPr>
            <p:txBody>
              <a:bodyPr/>
              <a:lstStyle/>
              <a:p>
                <a:r>
                  <a:rPr lang="en-US">
                    <a:noFill/>
                  </a:rPr>
                  <a:t> </a:t>
                </a:r>
              </a:p>
            </p:txBody>
          </p:sp>
        </mc:Fallback>
      </mc:AlternateContent>
    </p:spTree>
    <p:extLst>
      <p:ext uri="{BB962C8B-B14F-4D97-AF65-F5344CB8AC3E}">
        <p14:creationId xmlns:p14="http://schemas.microsoft.com/office/powerpoint/2010/main" val="3877652430"/>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5"/>
          <p:cNvSpPr>
            <a:spLocks noGrp="1"/>
          </p:cNvSpPr>
          <p:nvPr>
            <p:ph type="title"/>
          </p:nvPr>
        </p:nvSpPr>
        <p:spPr>
          <a:xfrm>
            <a:off x="54933" y="228600"/>
            <a:ext cx="7260267" cy="533400"/>
          </a:xfrm>
        </p:spPr>
        <p:txBody>
          <a:bodyPr/>
          <a:lstStyle/>
          <a:p>
            <a:pPr algn="ctr">
              <a:tabLst>
                <a:tab pos="3375025" algn="l"/>
              </a:tabLst>
            </a:pPr>
            <a:r>
              <a:rPr lang="en-US" b="1" kern="0" dirty="0">
                <a:solidFill>
                  <a:srgbClr val="FFF799"/>
                </a:solidFill>
              </a:rPr>
              <a:t>SAMPLE PROBLEM	</a:t>
            </a:r>
            <a:r>
              <a:rPr lang="en-US" b="1" kern="0" dirty="0">
                <a:solidFill>
                  <a:schemeClr val="bg1"/>
                </a:solidFill>
              </a:rPr>
              <a:t>18.4	Solution, Cont.-2</a:t>
            </a:r>
            <a:endParaRPr lang="en-US" dirty="0"/>
          </a:p>
        </p:txBody>
      </p:sp>
      <p:sp>
        <p:nvSpPr>
          <p:cNvPr id="26" name="Text Placeholder 25"/>
          <p:cNvSpPr>
            <a:spLocks noGrp="1"/>
          </p:cNvSpPr>
          <p:nvPr>
            <p:ph type="body" sz="quarter" idx="22"/>
          </p:nvPr>
        </p:nvSpPr>
        <p:spPr>
          <a:xfrm>
            <a:off x="0" y="946368"/>
            <a:ext cx="9144000" cy="564714"/>
          </a:xfrm>
        </p:spPr>
        <p:txBody>
          <a:bodyPr/>
          <a:lstStyle/>
          <a:p>
            <a:r>
              <a:rPr lang="en-US" b="1" dirty="0">
                <a:solidFill>
                  <a:srgbClr val="43638E"/>
                </a:solidFill>
              </a:rPr>
              <a:t>Solution</a:t>
            </a:r>
          </a:p>
        </p:txBody>
      </p:sp>
      <mc:AlternateContent xmlns:mc="http://schemas.openxmlformats.org/markup-compatibility/2006" xmlns:a14="http://schemas.microsoft.com/office/drawing/2010/main">
        <mc:Choice Requires="a14">
          <p:sp>
            <p:nvSpPr>
              <p:cNvPr id="27" name="Content Placeholder 26"/>
              <p:cNvSpPr>
                <a:spLocks noGrp="1"/>
              </p:cNvSpPr>
              <p:nvPr>
                <p:ph sz="quarter" idx="23"/>
              </p:nvPr>
            </p:nvSpPr>
            <p:spPr>
              <a:xfrm>
                <a:off x="0" y="1587282"/>
                <a:ext cx="9144000" cy="3899118"/>
              </a:xfrm>
            </p:spPr>
            <p:txBody>
              <a:bodyPr/>
              <a:lstStyle/>
              <a:p>
                <a:pPr>
                  <a:spcAft>
                    <a:spcPts val="1000"/>
                  </a:spcAft>
                  <a:tabLst>
                    <a:tab pos="749300" algn="l"/>
                  </a:tabLst>
                </a:pPr>
                <a:r>
                  <a:rPr lang="en-US" sz="1800" dirty="0">
                    <a:ea typeface="Cambria Math" panose="02040503050406030204" pitchFamily="18" charset="0"/>
                    <a:sym typeface="Symbol"/>
                  </a:rPr>
                  <a:t>(d)	</a:t>
                </a:r>
                <a14:m>
                  <m:oMath xmlns:m="http://schemas.openxmlformats.org/officeDocument/2006/math">
                    <m:r>
                      <a:rPr lang="en-US" sz="1800" i="1" dirty="0" smtClean="0">
                        <a:latin typeface="Cambria Math" panose="02040503050406030204" pitchFamily="18" charset="0"/>
                        <a:ea typeface="Cambria Math" panose="02040503050406030204" pitchFamily="18" charset="0"/>
                        <a:sym typeface="Symbol"/>
                      </a:rPr>
                      <m:t>∆</m:t>
                    </m:r>
                    <m:sSubSup>
                      <m:sSubSupPr>
                        <m:ctrlPr>
                          <a:rPr lang="en-US" sz="1800" i="1">
                            <a:latin typeface="Cambria Math" panose="02040503050406030204" pitchFamily="18" charset="0"/>
                            <a:ea typeface="Cambria Math" panose="02040503050406030204" pitchFamily="18" charset="0"/>
                          </a:rPr>
                        </m:ctrlPr>
                      </m:sSubSupPr>
                      <m:e>
                        <m:r>
                          <a:rPr lang="en-US" sz="1800" i="1">
                            <a:latin typeface="Cambria Math" panose="02040503050406030204" pitchFamily="18" charset="0"/>
                            <a:ea typeface="Cambria Math" panose="02040503050406030204" pitchFamily="18" charset="0"/>
                          </a:rPr>
                          <m:t>𝑆</m:t>
                        </m:r>
                      </m:e>
                      <m:sub>
                        <m:r>
                          <m:rPr>
                            <m:sty m:val="p"/>
                          </m:rPr>
                          <a:rPr lang="en-US" sz="1800">
                            <a:latin typeface="Cambria Math" panose="02040503050406030204" pitchFamily="18" charset="0"/>
                            <a:ea typeface="Cambria Math" panose="02040503050406030204" pitchFamily="18" charset="0"/>
                          </a:rPr>
                          <m:t>rxn</m:t>
                        </m:r>
                      </m:sub>
                      <m:sup>
                        <m:r>
                          <a:rPr lang="en-US" sz="1800" i="1">
                            <a:latin typeface="Cambria Math" panose="02040503050406030204" pitchFamily="18" charset="0"/>
                            <a:ea typeface="Cambria Math" panose="02040503050406030204" pitchFamily="18" charset="0"/>
                          </a:rPr>
                          <m:t>°</m:t>
                        </m:r>
                      </m:sup>
                    </m:sSubSup>
                    <m:r>
                      <a:rPr lang="en-US" sz="1800" i="1" dirty="0" smtClean="0">
                        <a:latin typeface="Cambria Math" panose="02040503050406030204" pitchFamily="18" charset="0"/>
                        <a:ea typeface="Cambria Math" panose="02040503050406030204" pitchFamily="18" charset="0"/>
                        <a:sym typeface="Symbol"/>
                      </a:rPr>
                      <m:t>=</m:t>
                    </m:r>
                    <m:r>
                      <a:rPr lang="en-US" sz="1800" b="0" i="1" dirty="0" smtClean="0">
                        <a:latin typeface="Cambria Math" panose="02040503050406030204" pitchFamily="18" charset="0"/>
                        <a:ea typeface="Cambria Math" panose="02040503050406030204" pitchFamily="18" charset="0"/>
                        <a:sym typeface="Symbol"/>
                      </a:rPr>
                      <m:t>𝑆</m:t>
                    </m:r>
                    <m:r>
                      <a:rPr lang="en-US" sz="1800" b="0" i="1" dirty="0" smtClean="0">
                        <a:latin typeface="Cambria Math" panose="02040503050406030204" pitchFamily="18" charset="0"/>
                        <a:ea typeface="Cambria Math" panose="02040503050406030204" pitchFamily="18" charset="0"/>
                        <a:sym typeface="Symbol"/>
                      </a:rPr>
                      <m:t>°</m:t>
                    </m:r>
                    <m:d>
                      <m:dPr>
                        <m:begChr m:val="["/>
                        <m:endChr m:val="]"/>
                        <m:ctrlPr>
                          <a:rPr lang="en-US" sz="1800" b="0" i="1" dirty="0" smtClean="0">
                            <a:latin typeface="Cambria Math" panose="02040503050406030204" pitchFamily="18" charset="0"/>
                            <a:ea typeface="Cambria Math" panose="02040503050406030204" pitchFamily="18" charset="0"/>
                            <a:sym typeface="Symbol"/>
                          </a:rPr>
                        </m:ctrlPr>
                      </m:dPr>
                      <m:e>
                        <m:r>
                          <m:rPr>
                            <m:sty m:val="p"/>
                          </m:rPr>
                          <a:rPr lang="en-US" sz="1800" b="0" i="0" dirty="0" smtClean="0">
                            <a:latin typeface="Cambria Math" panose="02040503050406030204" pitchFamily="18" charset="0"/>
                            <a:ea typeface="Cambria Math" panose="02040503050406030204" pitchFamily="18" charset="0"/>
                            <a:sym typeface="Symbol"/>
                          </a:rPr>
                          <m:t>Na</m:t>
                        </m:r>
                        <m:d>
                          <m:dPr>
                            <m:ctrlPr>
                              <a:rPr lang="en-US" sz="1800" b="0" i="1" dirty="0" smtClean="0">
                                <a:latin typeface="Cambria Math" panose="02040503050406030204" pitchFamily="18" charset="0"/>
                                <a:ea typeface="Cambria Math" panose="02040503050406030204" pitchFamily="18" charset="0"/>
                                <a:sym typeface="Symbol"/>
                              </a:rPr>
                            </m:ctrlPr>
                          </m:dPr>
                          <m:e>
                            <m:r>
                              <a:rPr lang="en-US" sz="1800" b="0" i="1" dirty="0" smtClean="0">
                                <a:latin typeface="Cambria Math" panose="02040503050406030204" pitchFamily="18" charset="0"/>
                                <a:ea typeface="Cambria Math" panose="02040503050406030204" pitchFamily="18" charset="0"/>
                                <a:sym typeface="Symbol"/>
                              </a:rPr>
                              <m:t>𝑙</m:t>
                            </m:r>
                          </m:e>
                        </m:d>
                      </m:e>
                    </m:d>
                    <m:r>
                      <a:rPr lang="en-US" sz="1800" b="0" i="0" dirty="0" smtClean="0">
                        <a:latin typeface="Cambria Math" panose="02040503050406030204" pitchFamily="18" charset="0"/>
                        <a:ea typeface="Cambria Math" panose="02040503050406030204" pitchFamily="18" charset="0"/>
                        <a:sym typeface="Symbol"/>
                      </a:rPr>
                      <m:t>−</m:t>
                    </m:r>
                    <m:r>
                      <a:rPr lang="en-US" sz="1800" b="0" i="1" dirty="0" smtClean="0">
                        <a:latin typeface="Cambria Math" panose="02040503050406030204" pitchFamily="18" charset="0"/>
                        <a:ea typeface="Cambria Math" panose="02040503050406030204" pitchFamily="18" charset="0"/>
                        <a:sym typeface="Symbol"/>
                      </a:rPr>
                      <m:t>𝑆</m:t>
                    </m:r>
                    <m:r>
                      <a:rPr lang="en-US" sz="1800" b="0" i="1" dirty="0" smtClean="0">
                        <a:latin typeface="Cambria Math" panose="02040503050406030204" pitchFamily="18" charset="0"/>
                        <a:ea typeface="Cambria Math" panose="02040503050406030204" pitchFamily="18" charset="0"/>
                        <a:sym typeface="Symbol"/>
                      </a:rPr>
                      <m:t>°</m:t>
                    </m:r>
                    <m:d>
                      <m:dPr>
                        <m:begChr m:val="["/>
                        <m:endChr m:val="]"/>
                        <m:ctrlPr>
                          <a:rPr lang="en-US" sz="1800" b="0" i="1" dirty="0" smtClean="0">
                            <a:latin typeface="Cambria Math" panose="02040503050406030204" pitchFamily="18" charset="0"/>
                            <a:ea typeface="Cambria Math" panose="02040503050406030204" pitchFamily="18" charset="0"/>
                            <a:sym typeface="Symbol"/>
                          </a:rPr>
                        </m:ctrlPr>
                      </m:dPr>
                      <m:e>
                        <m:r>
                          <m:rPr>
                            <m:sty m:val="p"/>
                          </m:rPr>
                          <a:rPr lang="en-US" sz="1800" b="0" i="0" dirty="0" smtClean="0">
                            <a:latin typeface="Cambria Math" panose="02040503050406030204" pitchFamily="18" charset="0"/>
                            <a:ea typeface="Cambria Math" panose="02040503050406030204" pitchFamily="18" charset="0"/>
                            <a:sym typeface="Symbol"/>
                          </a:rPr>
                          <m:t>Na</m:t>
                        </m:r>
                        <m:d>
                          <m:dPr>
                            <m:ctrlPr>
                              <a:rPr lang="en-US" sz="1800" b="0" i="1" dirty="0" smtClean="0">
                                <a:latin typeface="Cambria Math" panose="02040503050406030204" pitchFamily="18" charset="0"/>
                                <a:ea typeface="Cambria Math" panose="02040503050406030204" pitchFamily="18" charset="0"/>
                                <a:sym typeface="Symbol"/>
                              </a:rPr>
                            </m:ctrlPr>
                          </m:dPr>
                          <m:e>
                            <m:r>
                              <a:rPr lang="en-US" sz="1800" b="0" i="1" dirty="0" smtClean="0">
                                <a:latin typeface="Cambria Math" panose="02040503050406030204" pitchFamily="18" charset="0"/>
                                <a:ea typeface="Cambria Math" panose="02040503050406030204" pitchFamily="18" charset="0"/>
                                <a:sym typeface="Symbol"/>
                              </a:rPr>
                              <m:t>𝑠</m:t>
                            </m:r>
                          </m:e>
                        </m:d>
                      </m:e>
                    </m:d>
                    <m:r>
                      <a:rPr lang="en-US" sz="1800" dirty="0">
                        <a:latin typeface="Cambria Math" panose="02040503050406030204" pitchFamily="18" charset="0"/>
                        <a:sym typeface="Symbol"/>
                      </a:rPr>
                      <m:t>=</m:t>
                    </m:r>
                    <m:r>
                      <a:rPr lang="en-US" sz="1800" b="0" i="0" dirty="0" smtClean="0">
                        <a:latin typeface="Cambria Math" panose="02040503050406030204" pitchFamily="18" charset="0"/>
                        <a:sym typeface="Symbol"/>
                      </a:rPr>
                      <m:t>57.56 </m:t>
                    </m:r>
                    <m:r>
                      <m:rPr>
                        <m:sty m:val="p"/>
                      </m:rPr>
                      <a:rPr lang="en-US" sz="1800" dirty="0">
                        <a:latin typeface="Cambria Math" panose="02040503050406030204" pitchFamily="18" charset="0"/>
                        <a:sym typeface="Symbol"/>
                      </a:rPr>
                      <m:t>J</m:t>
                    </m:r>
                    <m:r>
                      <a:rPr lang="en-US" sz="1800" dirty="0">
                        <a:latin typeface="Cambria Math" panose="02040503050406030204" pitchFamily="18" charset="0"/>
                        <a:sym typeface="Symbol"/>
                      </a:rPr>
                      <m:t>/</m:t>
                    </m:r>
                    <m:r>
                      <m:rPr>
                        <m:sty m:val="p"/>
                      </m:rPr>
                      <a:rPr lang="en-US" sz="1800" dirty="0">
                        <a:latin typeface="Cambria Math" panose="02040503050406030204" pitchFamily="18" charset="0"/>
                        <a:sym typeface="Symbol"/>
                      </a:rPr>
                      <m:t>K</m:t>
                    </m:r>
                    <m:r>
                      <a:rPr lang="en-US" sz="1800" i="1">
                        <a:solidFill>
                          <a:prstClr val="black"/>
                        </a:solidFill>
                        <a:latin typeface="Cambria Math" panose="02040503050406030204" pitchFamily="18" charset="0"/>
                        <a:ea typeface="Cambria Math" panose="02040503050406030204" pitchFamily="18" charset="0"/>
                      </a:rPr>
                      <m:t>∙</m:t>
                    </m:r>
                    <m:r>
                      <m:rPr>
                        <m:sty m:val="p"/>
                      </m:rPr>
                      <a:rPr lang="en-US" sz="1800">
                        <a:latin typeface="Cambria Math" panose="02040503050406030204" pitchFamily="18" charset="0"/>
                        <a:sym typeface="Symbol"/>
                      </a:rPr>
                      <m:t>mol</m:t>
                    </m:r>
                    <m:r>
                      <a:rPr lang="en-US" sz="1800" dirty="0">
                        <a:latin typeface="Cambria Math" panose="02040503050406030204" pitchFamily="18" charset="0"/>
                        <a:sym typeface="Symbol"/>
                      </a:rPr>
                      <m:t>−51.05 </m:t>
                    </m:r>
                    <m:r>
                      <m:rPr>
                        <m:sty m:val="p"/>
                      </m:rPr>
                      <a:rPr lang="en-US" sz="1800" dirty="0">
                        <a:latin typeface="Cambria Math" panose="02040503050406030204" pitchFamily="18" charset="0"/>
                        <a:sym typeface="Symbol"/>
                      </a:rPr>
                      <m:t>J</m:t>
                    </m:r>
                    <m:r>
                      <a:rPr lang="en-US" sz="1800" dirty="0">
                        <a:latin typeface="Cambria Math" panose="02040503050406030204" pitchFamily="18" charset="0"/>
                        <a:sym typeface="Symbol"/>
                      </a:rPr>
                      <m:t>/</m:t>
                    </m:r>
                    <m:r>
                      <m:rPr>
                        <m:sty m:val="p"/>
                      </m:rPr>
                      <a:rPr lang="en-US" sz="1800" dirty="0">
                        <a:latin typeface="Cambria Math" panose="02040503050406030204" pitchFamily="18" charset="0"/>
                        <a:sym typeface="Symbol"/>
                      </a:rPr>
                      <m:t>K</m:t>
                    </m:r>
                    <m:r>
                      <a:rPr lang="en-US" sz="1800" i="1">
                        <a:solidFill>
                          <a:prstClr val="black"/>
                        </a:solidFill>
                        <a:latin typeface="Cambria Math" panose="02040503050406030204" pitchFamily="18" charset="0"/>
                        <a:ea typeface="Cambria Math" panose="02040503050406030204" pitchFamily="18" charset="0"/>
                      </a:rPr>
                      <m:t>∙</m:t>
                    </m:r>
                    <m:r>
                      <m:rPr>
                        <m:sty m:val="p"/>
                      </m:rPr>
                      <a:rPr lang="en-US" sz="1800" b="0" i="0" smtClean="0">
                        <a:latin typeface="Cambria Math" panose="02040503050406030204" pitchFamily="18" charset="0"/>
                        <a:sym typeface="Symbol"/>
                      </a:rPr>
                      <m:t>mol</m:t>
                    </m:r>
                    <m:r>
                      <a:rPr lang="en-US" sz="1800" b="0" i="0" dirty="0" smtClean="0">
                        <a:latin typeface="Cambria Math" panose="02040503050406030204" pitchFamily="18" charset="0"/>
                        <a:sym typeface="Symbol"/>
                      </a:rPr>
                      <m:t>=6.51 </m:t>
                    </m:r>
                    <m:r>
                      <m:rPr>
                        <m:sty m:val="p"/>
                      </m:rPr>
                      <a:rPr lang="en-US" sz="1800" b="0" i="0" dirty="0" smtClean="0">
                        <a:latin typeface="Cambria Math" panose="02040503050406030204" pitchFamily="18" charset="0"/>
                        <a:sym typeface="Symbol"/>
                      </a:rPr>
                      <m:t>J</m:t>
                    </m:r>
                    <m:r>
                      <a:rPr lang="en-US" sz="1800" b="0" i="0" dirty="0" smtClean="0">
                        <a:latin typeface="Cambria Math" panose="02040503050406030204" pitchFamily="18" charset="0"/>
                        <a:sym typeface="Symbol"/>
                      </a:rPr>
                      <m:t>/</m:t>
                    </m:r>
                    <m:r>
                      <m:rPr>
                        <m:sty m:val="p"/>
                      </m:rPr>
                      <a:rPr lang="en-US" sz="1800" b="0" i="0" dirty="0" smtClean="0">
                        <a:latin typeface="Cambria Math" panose="02040503050406030204" pitchFamily="18" charset="0"/>
                        <a:sym typeface="Symbol"/>
                      </a:rPr>
                      <m:t>K</m:t>
                    </m:r>
                    <m:r>
                      <a:rPr lang="en-US" sz="1800" i="1">
                        <a:solidFill>
                          <a:prstClr val="black"/>
                        </a:solidFill>
                        <a:latin typeface="Cambria Math" panose="02040503050406030204" pitchFamily="18" charset="0"/>
                        <a:ea typeface="Cambria Math" panose="02040503050406030204" pitchFamily="18" charset="0"/>
                      </a:rPr>
                      <m:t>∙</m:t>
                    </m:r>
                    <m:r>
                      <m:rPr>
                        <m:sty m:val="p"/>
                      </m:rPr>
                      <a:rPr lang="en-US" sz="1800" b="0" i="0" smtClean="0">
                        <a:latin typeface="Cambria Math" panose="02040503050406030204" pitchFamily="18" charset="0"/>
                        <a:sym typeface="Symbol"/>
                      </a:rPr>
                      <m:t>mol</m:t>
                    </m:r>
                  </m:oMath>
                </a14:m>
                <a:endParaRPr lang="en-US" sz="1800" dirty="0">
                  <a:sym typeface="Symbol"/>
                </a:endParaRPr>
              </a:p>
              <a:p>
                <a:pPr>
                  <a:spcAft>
                    <a:spcPts val="500"/>
                  </a:spcAft>
                  <a:tabLst>
                    <a:tab pos="571500" algn="l"/>
                    <a:tab pos="800100" algn="l"/>
                  </a:tabLst>
                </a:pPr>
                <a14:m>
                  <m:oMathPara xmlns:m="http://schemas.openxmlformats.org/officeDocument/2006/math">
                    <m:oMathParaPr>
                      <m:jc m:val="centerGroup"/>
                    </m:oMathParaPr>
                    <m:oMath xmlns:m="http://schemas.openxmlformats.org/officeDocument/2006/math">
                      <m:r>
                        <a:rPr lang="en-US" sz="1800" i="0" smtClean="0">
                          <a:latin typeface="Cambria Math" panose="02040503050406030204" pitchFamily="18" charset="0"/>
                          <a:ea typeface="Cambria Math" panose="02040503050406030204" pitchFamily="18" charset="0"/>
                          <a:sym typeface="Symbol"/>
                        </a:rPr>
                        <m:t>∆</m:t>
                      </m:r>
                      <m:sSubSup>
                        <m:sSubSupPr>
                          <m:ctrlPr>
                            <a:rPr lang="en-US" sz="1800" i="1">
                              <a:latin typeface="Cambria Math" panose="02040503050406030204" pitchFamily="18" charset="0"/>
                              <a:ea typeface="Cambria Math" panose="02040503050406030204" pitchFamily="18" charset="0"/>
                            </a:rPr>
                          </m:ctrlPr>
                        </m:sSubSupPr>
                        <m:e>
                          <m:r>
                            <a:rPr lang="en-US" sz="1800" b="0" i="1" smtClean="0">
                              <a:latin typeface="Cambria Math" panose="02040503050406030204" pitchFamily="18" charset="0"/>
                              <a:ea typeface="Cambria Math" panose="02040503050406030204" pitchFamily="18" charset="0"/>
                            </a:rPr>
                            <m:t>𝐻</m:t>
                          </m:r>
                        </m:e>
                        <m:sub>
                          <m:r>
                            <m:rPr>
                              <m:sty m:val="p"/>
                            </m:rPr>
                            <a:rPr lang="en-US" sz="1800">
                              <a:latin typeface="Cambria Math" panose="02040503050406030204" pitchFamily="18" charset="0"/>
                              <a:ea typeface="Cambria Math" panose="02040503050406030204" pitchFamily="18" charset="0"/>
                            </a:rPr>
                            <m:t>rxn</m:t>
                          </m:r>
                        </m:sub>
                        <m:sup>
                          <m:r>
                            <a:rPr lang="en-US" sz="1800" i="1">
                              <a:latin typeface="Cambria Math" panose="02040503050406030204" pitchFamily="18" charset="0"/>
                              <a:ea typeface="Cambria Math" panose="02040503050406030204" pitchFamily="18" charset="0"/>
                            </a:rPr>
                            <m:t>°</m:t>
                          </m:r>
                        </m:sup>
                      </m:sSubSup>
                      <m:r>
                        <a:rPr lang="en-US" sz="1800" i="0" smtClean="0">
                          <a:latin typeface="Cambria Math" panose="02040503050406030204" pitchFamily="18" charset="0"/>
                          <a:ea typeface="Cambria Math" panose="02040503050406030204" pitchFamily="18" charset="0"/>
                          <a:sym typeface="Symbol"/>
                        </a:rPr>
                        <m:t>=∆</m:t>
                      </m:r>
                      <m:sSubSup>
                        <m:sSubSupPr>
                          <m:ctrlPr>
                            <a:rPr lang="en-US" sz="1800" i="1" smtClean="0">
                              <a:latin typeface="Cambria Math" panose="02040503050406030204" pitchFamily="18" charset="0"/>
                              <a:ea typeface="Cambria Math" panose="02040503050406030204" pitchFamily="18" charset="0"/>
                              <a:sym typeface="Symbol"/>
                            </a:rPr>
                          </m:ctrlPr>
                        </m:sSubSupPr>
                        <m:e>
                          <m:r>
                            <a:rPr lang="en-US" sz="1800" b="0" i="1" smtClean="0">
                              <a:latin typeface="Cambria Math" panose="02040503050406030204" pitchFamily="18" charset="0"/>
                              <a:ea typeface="Cambria Math" panose="02040503050406030204" pitchFamily="18" charset="0"/>
                              <a:sym typeface="Symbol"/>
                            </a:rPr>
                            <m:t>𝐻</m:t>
                          </m:r>
                        </m:e>
                        <m:sub>
                          <m:r>
                            <m:rPr>
                              <m:sty m:val="p"/>
                            </m:rPr>
                            <a:rPr lang="en-US" sz="1800" b="0" i="0" smtClean="0">
                              <a:latin typeface="Cambria Math" panose="02040503050406030204" pitchFamily="18" charset="0"/>
                              <a:ea typeface="Cambria Math" panose="02040503050406030204" pitchFamily="18" charset="0"/>
                              <a:sym typeface="Symbol"/>
                            </a:rPr>
                            <m:t>f</m:t>
                          </m:r>
                        </m:sub>
                        <m:sup>
                          <m:r>
                            <a:rPr lang="en-US" sz="1800" i="0" smtClean="0">
                              <a:latin typeface="Cambria Math" panose="02040503050406030204" pitchFamily="18" charset="0"/>
                              <a:ea typeface="Cambria Math" panose="02040503050406030204" pitchFamily="18" charset="0"/>
                              <a:sym typeface="Symbol"/>
                            </a:rPr>
                            <m:t>°</m:t>
                          </m:r>
                        </m:sup>
                      </m:sSubSup>
                      <m:d>
                        <m:dPr>
                          <m:begChr m:val="["/>
                          <m:endChr m:val="]"/>
                          <m:ctrlPr>
                            <a:rPr lang="en-US" sz="1800" i="1" smtClean="0">
                              <a:latin typeface="Cambria Math" panose="02040503050406030204" pitchFamily="18" charset="0"/>
                              <a:ea typeface="Cambria Math" panose="02040503050406030204" pitchFamily="18" charset="0"/>
                              <a:sym typeface="Symbol"/>
                            </a:rPr>
                          </m:ctrlPr>
                        </m:dPr>
                        <m:e>
                          <m:r>
                            <m:rPr>
                              <m:sty m:val="p"/>
                            </m:rPr>
                            <a:rPr lang="en-US" sz="1800" b="0" i="0" smtClean="0">
                              <a:latin typeface="Cambria Math" panose="02040503050406030204" pitchFamily="18" charset="0"/>
                              <a:ea typeface="Cambria Math" panose="02040503050406030204" pitchFamily="18" charset="0"/>
                              <a:sym typeface="Symbol"/>
                            </a:rPr>
                            <m:t>Na</m:t>
                          </m:r>
                          <m:d>
                            <m:dPr>
                              <m:ctrlPr>
                                <a:rPr lang="en-US" sz="1800" b="0" i="1" smtClean="0">
                                  <a:latin typeface="Cambria Math" panose="02040503050406030204" pitchFamily="18" charset="0"/>
                                  <a:ea typeface="Cambria Math" panose="02040503050406030204" pitchFamily="18" charset="0"/>
                                  <a:sym typeface="Symbol"/>
                                </a:rPr>
                              </m:ctrlPr>
                            </m:dPr>
                            <m:e>
                              <m:r>
                                <a:rPr lang="en-US" sz="1800" b="0" i="1" smtClean="0">
                                  <a:latin typeface="Cambria Math" panose="02040503050406030204" pitchFamily="18" charset="0"/>
                                  <a:ea typeface="Cambria Math" panose="02040503050406030204" pitchFamily="18" charset="0"/>
                                  <a:sym typeface="Symbol"/>
                                </a:rPr>
                                <m:t>𝑙</m:t>
                              </m:r>
                            </m:e>
                          </m:d>
                        </m:e>
                      </m:d>
                      <m:r>
                        <a:rPr lang="en-US" sz="1800" b="0" i="0" smtClean="0">
                          <a:latin typeface="Cambria Math" panose="02040503050406030204" pitchFamily="18" charset="0"/>
                          <a:ea typeface="Cambria Math" panose="02040503050406030204" pitchFamily="18" charset="0"/>
                          <a:sym typeface="Symbol"/>
                        </a:rPr>
                        <m:t>−∆</m:t>
                      </m:r>
                      <m:sSubSup>
                        <m:sSubSupPr>
                          <m:ctrlPr>
                            <a:rPr lang="en-US" sz="1800" i="1">
                              <a:latin typeface="Cambria Math" panose="02040503050406030204" pitchFamily="18" charset="0"/>
                              <a:ea typeface="Cambria Math" panose="02040503050406030204" pitchFamily="18" charset="0"/>
                              <a:sym typeface="Symbol"/>
                            </a:rPr>
                          </m:ctrlPr>
                        </m:sSubSupPr>
                        <m:e>
                          <m:r>
                            <a:rPr lang="en-US" sz="1800" i="1">
                              <a:latin typeface="Cambria Math" panose="02040503050406030204" pitchFamily="18" charset="0"/>
                              <a:ea typeface="Cambria Math" panose="02040503050406030204" pitchFamily="18" charset="0"/>
                              <a:sym typeface="Symbol"/>
                            </a:rPr>
                            <m:t>𝐻</m:t>
                          </m:r>
                        </m:e>
                        <m:sub>
                          <m:r>
                            <m:rPr>
                              <m:sty m:val="p"/>
                            </m:rPr>
                            <a:rPr lang="en-US" sz="1800">
                              <a:latin typeface="Cambria Math" panose="02040503050406030204" pitchFamily="18" charset="0"/>
                              <a:ea typeface="Cambria Math" panose="02040503050406030204" pitchFamily="18" charset="0"/>
                              <a:sym typeface="Symbol"/>
                            </a:rPr>
                            <m:t>f</m:t>
                          </m:r>
                        </m:sub>
                        <m:sup>
                          <m:r>
                            <a:rPr lang="en-US" sz="1800">
                              <a:latin typeface="Cambria Math" panose="02040503050406030204" pitchFamily="18" charset="0"/>
                              <a:ea typeface="Cambria Math" panose="02040503050406030204" pitchFamily="18" charset="0"/>
                              <a:sym typeface="Symbol"/>
                            </a:rPr>
                            <m:t>°</m:t>
                          </m:r>
                        </m:sup>
                      </m:sSubSup>
                      <m:d>
                        <m:dPr>
                          <m:begChr m:val="["/>
                          <m:endChr m:val="]"/>
                          <m:ctrlPr>
                            <a:rPr lang="en-US" sz="1800" b="0" i="1" smtClean="0">
                              <a:latin typeface="Cambria Math" panose="02040503050406030204" pitchFamily="18" charset="0"/>
                              <a:ea typeface="Cambria Math" panose="02040503050406030204" pitchFamily="18" charset="0"/>
                              <a:sym typeface="Symbol"/>
                            </a:rPr>
                          </m:ctrlPr>
                        </m:dPr>
                        <m:e>
                          <m:r>
                            <m:rPr>
                              <m:sty m:val="p"/>
                            </m:rPr>
                            <a:rPr lang="en-US" sz="1800" b="0" i="0" smtClean="0">
                              <a:latin typeface="Cambria Math" panose="02040503050406030204" pitchFamily="18" charset="0"/>
                              <a:ea typeface="Cambria Math" panose="02040503050406030204" pitchFamily="18" charset="0"/>
                              <a:sym typeface="Symbol"/>
                            </a:rPr>
                            <m:t>Na</m:t>
                          </m:r>
                          <m:d>
                            <m:dPr>
                              <m:ctrlPr>
                                <a:rPr lang="en-US" sz="1800" b="0" i="1" smtClean="0">
                                  <a:latin typeface="Cambria Math" panose="02040503050406030204" pitchFamily="18" charset="0"/>
                                  <a:ea typeface="Cambria Math" panose="02040503050406030204" pitchFamily="18" charset="0"/>
                                  <a:sym typeface="Symbol"/>
                                </a:rPr>
                              </m:ctrlPr>
                            </m:dPr>
                            <m:e>
                              <m:r>
                                <a:rPr lang="en-US" sz="1800" b="0" i="1" smtClean="0">
                                  <a:latin typeface="Cambria Math" panose="02040503050406030204" pitchFamily="18" charset="0"/>
                                  <a:ea typeface="Cambria Math" panose="02040503050406030204" pitchFamily="18" charset="0"/>
                                  <a:sym typeface="Symbol"/>
                                </a:rPr>
                                <m:t>𝑠</m:t>
                              </m:r>
                            </m:e>
                          </m:d>
                        </m:e>
                      </m:d>
                      <m:r>
                        <a:rPr lang="en-US" sz="1800" b="0" i="0" smtClean="0">
                          <a:latin typeface="Cambria Math" panose="02040503050406030204" pitchFamily="18" charset="0"/>
                          <a:ea typeface="Cambria Math" panose="02040503050406030204" pitchFamily="18" charset="0"/>
                          <a:sym typeface="Symbol"/>
                        </a:rPr>
                        <m:t>=2.41 </m:t>
                      </m:r>
                      <m:r>
                        <m:rPr>
                          <m:sty m:val="p"/>
                        </m:rPr>
                        <a:rPr lang="en-US" sz="1800" b="0" i="0" smtClean="0">
                          <a:latin typeface="Cambria Math" panose="02040503050406030204" pitchFamily="18" charset="0"/>
                          <a:ea typeface="Cambria Math" panose="02040503050406030204" pitchFamily="18" charset="0"/>
                          <a:sym typeface="Symbol"/>
                        </a:rPr>
                        <m:t>kJ</m:t>
                      </m:r>
                      <m:r>
                        <a:rPr lang="en-US" sz="1800" b="0" i="0" smtClean="0">
                          <a:latin typeface="Cambria Math" panose="02040503050406030204" pitchFamily="18" charset="0"/>
                          <a:ea typeface="Cambria Math" panose="02040503050406030204" pitchFamily="18" charset="0"/>
                          <a:sym typeface="Symbol"/>
                        </a:rPr>
                        <m:t>/</m:t>
                      </m:r>
                      <m:r>
                        <m:rPr>
                          <m:sty m:val="p"/>
                        </m:rPr>
                        <a:rPr lang="en-US" sz="1800" b="0" i="0" smtClean="0">
                          <a:latin typeface="Cambria Math" panose="02040503050406030204" pitchFamily="18" charset="0"/>
                          <a:ea typeface="Cambria Math" panose="02040503050406030204" pitchFamily="18" charset="0"/>
                          <a:sym typeface="Symbol"/>
                        </a:rPr>
                        <m:t>mol</m:t>
                      </m:r>
                      <m:r>
                        <a:rPr lang="en-US" sz="1800" b="0" i="0" smtClean="0">
                          <a:latin typeface="Cambria Math" panose="02040503050406030204" pitchFamily="18" charset="0"/>
                          <a:ea typeface="Cambria Math" panose="02040503050406030204" pitchFamily="18" charset="0"/>
                          <a:sym typeface="Symbol"/>
                        </a:rPr>
                        <m:t>−0 </m:t>
                      </m:r>
                      <m:r>
                        <m:rPr>
                          <m:sty m:val="p"/>
                        </m:rPr>
                        <a:rPr lang="en-US" sz="1800" b="0" i="0" smtClean="0">
                          <a:latin typeface="Cambria Math" panose="02040503050406030204" pitchFamily="18" charset="0"/>
                          <a:ea typeface="Cambria Math" panose="02040503050406030204" pitchFamily="18" charset="0"/>
                          <a:sym typeface="Symbol"/>
                        </a:rPr>
                        <m:t>kJ</m:t>
                      </m:r>
                      <m:r>
                        <a:rPr lang="en-US" sz="1800" b="0" i="0" smtClean="0">
                          <a:latin typeface="Cambria Math" panose="02040503050406030204" pitchFamily="18" charset="0"/>
                          <a:ea typeface="Cambria Math" panose="02040503050406030204" pitchFamily="18" charset="0"/>
                          <a:sym typeface="Symbol"/>
                        </a:rPr>
                        <m:t>/</m:t>
                      </m:r>
                      <m:r>
                        <m:rPr>
                          <m:sty m:val="p"/>
                        </m:rPr>
                        <a:rPr lang="en-US" sz="1800" b="0" i="0" smtClean="0">
                          <a:latin typeface="Cambria Math" panose="02040503050406030204" pitchFamily="18" charset="0"/>
                          <a:ea typeface="Cambria Math" panose="02040503050406030204" pitchFamily="18" charset="0"/>
                          <a:sym typeface="Symbol"/>
                        </a:rPr>
                        <m:t>mol</m:t>
                      </m:r>
                      <m:r>
                        <a:rPr lang="en-US" sz="1800" b="0" i="0" smtClean="0">
                          <a:latin typeface="Cambria Math" panose="02040503050406030204" pitchFamily="18" charset="0"/>
                          <a:ea typeface="Cambria Math" panose="02040503050406030204" pitchFamily="18" charset="0"/>
                          <a:sym typeface="Symbol"/>
                        </a:rPr>
                        <m:t>=2.41 </m:t>
                      </m:r>
                      <m:r>
                        <m:rPr>
                          <m:sty m:val="p"/>
                        </m:rPr>
                        <a:rPr lang="en-US" sz="1800" b="0" i="0" smtClean="0">
                          <a:latin typeface="Cambria Math" panose="02040503050406030204" pitchFamily="18" charset="0"/>
                          <a:ea typeface="Cambria Math" panose="02040503050406030204" pitchFamily="18" charset="0"/>
                          <a:sym typeface="Symbol"/>
                        </a:rPr>
                        <m:t>kJ</m:t>
                      </m:r>
                      <m:r>
                        <a:rPr lang="en-US" sz="1800" b="0" i="0" smtClean="0">
                          <a:latin typeface="Cambria Math" panose="02040503050406030204" pitchFamily="18" charset="0"/>
                          <a:ea typeface="Cambria Math" panose="02040503050406030204" pitchFamily="18" charset="0"/>
                          <a:sym typeface="Symbol"/>
                        </a:rPr>
                        <m:t>/</m:t>
                      </m:r>
                      <m:r>
                        <m:rPr>
                          <m:sty m:val="p"/>
                        </m:rPr>
                        <a:rPr lang="en-US" sz="1800" b="0" i="0" smtClean="0">
                          <a:latin typeface="Cambria Math" panose="02040503050406030204" pitchFamily="18" charset="0"/>
                          <a:ea typeface="Cambria Math" panose="02040503050406030204" pitchFamily="18" charset="0"/>
                          <a:sym typeface="Symbol"/>
                        </a:rPr>
                        <m:t>mol</m:t>
                      </m:r>
                    </m:oMath>
                  </m:oMathPara>
                </a14:m>
                <a:endParaRPr lang="en-US" sz="1800" dirty="0">
                  <a:sym typeface="Symbol"/>
                </a:endParaRPr>
              </a:p>
              <a:p>
                <a:pPr marL="685800" indent="-633413">
                  <a:spcAft>
                    <a:spcPts val="2000"/>
                  </a:spcAft>
                  <a:tabLst>
                    <a:tab pos="685800" algn="l"/>
                    <a:tab pos="1150938" algn="l"/>
                  </a:tabLst>
                </a:pPr>
                <a14:m>
                  <m:oMathPara xmlns:m="http://schemas.openxmlformats.org/officeDocument/2006/math">
                    <m:oMathParaPr>
                      <m:jc m:val="centerGroup"/>
                    </m:oMathParaPr>
                    <m:oMath xmlns:m="http://schemas.openxmlformats.org/officeDocument/2006/math">
                      <m:r>
                        <a:rPr lang="en-US" sz="1900" i="0" smtClean="0">
                          <a:latin typeface="Cambria Math" panose="02040503050406030204" pitchFamily="18" charset="0"/>
                          <a:ea typeface="Cambria Math" panose="02040503050406030204" pitchFamily="18" charset="0"/>
                          <a:sym typeface="Symbol"/>
                        </a:rPr>
                        <m:t>∆</m:t>
                      </m:r>
                      <m:sSub>
                        <m:sSubPr>
                          <m:ctrlPr>
                            <a:rPr lang="en-US" sz="1900" i="1" smtClean="0">
                              <a:latin typeface="Cambria Math" panose="02040503050406030204" pitchFamily="18" charset="0"/>
                              <a:ea typeface="Cambria Math" panose="02040503050406030204" pitchFamily="18" charset="0"/>
                              <a:sym typeface="Symbol"/>
                            </a:rPr>
                          </m:ctrlPr>
                        </m:sSubPr>
                        <m:e>
                          <m:r>
                            <a:rPr lang="en-US" sz="1900" b="0" i="1" smtClean="0">
                              <a:latin typeface="Cambria Math" panose="02040503050406030204" pitchFamily="18" charset="0"/>
                              <a:ea typeface="Cambria Math" panose="02040503050406030204" pitchFamily="18" charset="0"/>
                              <a:sym typeface="Symbol"/>
                            </a:rPr>
                            <m:t>𝑆</m:t>
                          </m:r>
                        </m:e>
                        <m:sub>
                          <m:r>
                            <m:rPr>
                              <m:sty m:val="p"/>
                            </m:rPr>
                            <a:rPr lang="en-US" sz="1900" b="0" i="0" smtClean="0">
                              <a:latin typeface="Cambria Math" panose="02040503050406030204" pitchFamily="18" charset="0"/>
                              <a:ea typeface="Cambria Math" panose="02040503050406030204" pitchFamily="18" charset="0"/>
                              <a:sym typeface="Symbol"/>
                            </a:rPr>
                            <m:t>surr</m:t>
                          </m:r>
                        </m:sub>
                      </m:sSub>
                      <m:r>
                        <a:rPr lang="en-US" sz="1900" i="0" smtClean="0">
                          <a:latin typeface="Cambria Math" panose="02040503050406030204" pitchFamily="18" charset="0"/>
                          <a:ea typeface="Cambria Math" panose="02040503050406030204" pitchFamily="18" charset="0"/>
                          <a:sym typeface="Symbol"/>
                        </a:rPr>
                        <m:t>=</m:t>
                      </m:r>
                      <m:f>
                        <m:fPr>
                          <m:ctrlPr>
                            <a:rPr lang="en-US" sz="1900" i="1" smtClean="0">
                              <a:latin typeface="Cambria Math" panose="02040503050406030204" pitchFamily="18" charset="0"/>
                              <a:ea typeface="Cambria Math" panose="02040503050406030204" pitchFamily="18" charset="0"/>
                              <a:sym typeface="Symbol"/>
                            </a:rPr>
                          </m:ctrlPr>
                        </m:fPr>
                        <m:num>
                          <m:r>
                            <a:rPr lang="en-US" sz="1900" b="0" i="0" smtClean="0">
                              <a:latin typeface="Cambria Math" panose="02040503050406030204" pitchFamily="18" charset="0"/>
                              <a:ea typeface="Cambria Math" panose="02040503050406030204" pitchFamily="18" charset="0"/>
                              <a:sym typeface="Symbol"/>
                            </a:rPr>
                            <m:t>−</m:t>
                          </m:r>
                          <m:r>
                            <a:rPr lang="en-US" sz="1900" i="0" smtClean="0">
                              <a:latin typeface="Cambria Math" panose="02040503050406030204" pitchFamily="18" charset="0"/>
                              <a:ea typeface="Cambria Math" panose="02040503050406030204" pitchFamily="18" charset="0"/>
                              <a:sym typeface="Symbol"/>
                            </a:rPr>
                            <m:t>∆</m:t>
                          </m:r>
                          <m:sSub>
                            <m:sSubPr>
                              <m:ctrlPr>
                                <a:rPr lang="en-US" sz="1900" i="1" smtClean="0">
                                  <a:latin typeface="Cambria Math" panose="02040503050406030204" pitchFamily="18" charset="0"/>
                                  <a:ea typeface="Cambria Math" panose="02040503050406030204" pitchFamily="18" charset="0"/>
                                  <a:sym typeface="Symbol"/>
                                </a:rPr>
                              </m:ctrlPr>
                            </m:sSubPr>
                            <m:e>
                              <m:r>
                                <a:rPr lang="en-US" sz="1900" b="0" i="1" smtClean="0">
                                  <a:latin typeface="Cambria Math" panose="02040503050406030204" pitchFamily="18" charset="0"/>
                                  <a:ea typeface="Cambria Math" panose="02040503050406030204" pitchFamily="18" charset="0"/>
                                  <a:sym typeface="Symbol"/>
                                </a:rPr>
                                <m:t>𝐻</m:t>
                              </m:r>
                            </m:e>
                            <m:sub>
                              <m:r>
                                <m:rPr>
                                  <m:sty m:val="p"/>
                                </m:rPr>
                                <a:rPr lang="en-US" sz="1900" b="0" i="0" smtClean="0">
                                  <a:latin typeface="Cambria Math" panose="02040503050406030204" pitchFamily="18" charset="0"/>
                                  <a:ea typeface="Cambria Math" panose="02040503050406030204" pitchFamily="18" charset="0"/>
                                  <a:sym typeface="Symbol"/>
                                </a:rPr>
                                <m:t>rxn</m:t>
                              </m:r>
                            </m:sub>
                          </m:sSub>
                        </m:num>
                        <m:den>
                          <m:r>
                            <a:rPr lang="en-US" sz="1900" b="0" i="1" smtClean="0">
                              <a:latin typeface="Cambria Math" panose="02040503050406030204" pitchFamily="18" charset="0"/>
                              <a:ea typeface="Cambria Math" panose="02040503050406030204" pitchFamily="18" charset="0"/>
                              <a:sym typeface="Symbol"/>
                            </a:rPr>
                            <m:t>𝑇</m:t>
                          </m:r>
                        </m:den>
                      </m:f>
                      <m:r>
                        <a:rPr lang="en-US" sz="1900" i="0" smtClean="0">
                          <a:latin typeface="Cambria Math" panose="02040503050406030204" pitchFamily="18" charset="0"/>
                          <a:ea typeface="Cambria Math" panose="02040503050406030204" pitchFamily="18" charset="0"/>
                          <a:sym typeface="Symbol"/>
                        </a:rPr>
                        <m:t>=</m:t>
                      </m:r>
                      <m:f>
                        <m:fPr>
                          <m:ctrlPr>
                            <a:rPr lang="en-US" sz="1900" i="1" smtClean="0">
                              <a:latin typeface="Cambria Math" panose="02040503050406030204" pitchFamily="18" charset="0"/>
                              <a:ea typeface="Cambria Math" panose="02040503050406030204" pitchFamily="18" charset="0"/>
                              <a:sym typeface="Symbol"/>
                            </a:rPr>
                          </m:ctrlPr>
                        </m:fPr>
                        <m:num>
                          <m:r>
                            <a:rPr lang="en-US" sz="1900" b="0" i="0" smtClean="0">
                              <a:latin typeface="Cambria Math" panose="02040503050406030204" pitchFamily="18" charset="0"/>
                              <a:ea typeface="Cambria Math" panose="02040503050406030204" pitchFamily="18" charset="0"/>
                              <a:sym typeface="Symbol"/>
                            </a:rPr>
                            <m:t>−</m:t>
                          </m:r>
                          <m:d>
                            <m:dPr>
                              <m:ctrlPr>
                                <a:rPr lang="en-US" sz="1900" i="1" smtClean="0">
                                  <a:latin typeface="Cambria Math" panose="02040503050406030204" pitchFamily="18" charset="0"/>
                                  <a:ea typeface="Cambria Math" panose="02040503050406030204" pitchFamily="18" charset="0"/>
                                  <a:sym typeface="Symbol"/>
                                </a:rPr>
                              </m:ctrlPr>
                            </m:dPr>
                            <m:e>
                              <m:r>
                                <a:rPr lang="en-US" sz="1900" b="0" i="0" smtClean="0">
                                  <a:latin typeface="Cambria Math" panose="02040503050406030204" pitchFamily="18" charset="0"/>
                                  <a:ea typeface="Cambria Math" panose="02040503050406030204" pitchFamily="18" charset="0"/>
                                  <a:sym typeface="Symbol"/>
                                </a:rPr>
                                <m:t>2.41 </m:t>
                              </m:r>
                              <m:r>
                                <m:rPr>
                                  <m:sty m:val="p"/>
                                </m:rPr>
                                <a:rPr lang="en-US" sz="1900" b="0" i="0" smtClean="0">
                                  <a:latin typeface="Cambria Math" panose="02040503050406030204" pitchFamily="18" charset="0"/>
                                  <a:ea typeface="Cambria Math" panose="02040503050406030204" pitchFamily="18" charset="0"/>
                                  <a:sym typeface="Symbol"/>
                                </a:rPr>
                                <m:t>kJ</m:t>
                              </m:r>
                              <m:r>
                                <a:rPr lang="en-US" sz="1900" b="0" i="0" smtClean="0">
                                  <a:latin typeface="Cambria Math" panose="02040503050406030204" pitchFamily="18" charset="0"/>
                                  <a:ea typeface="Cambria Math" panose="02040503050406030204" pitchFamily="18" charset="0"/>
                                  <a:sym typeface="Symbol"/>
                                </a:rPr>
                                <m:t>/</m:t>
                              </m:r>
                              <m:r>
                                <m:rPr>
                                  <m:sty m:val="p"/>
                                </m:rPr>
                                <a:rPr lang="en-US" sz="1900" b="0" i="0" smtClean="0">
                                  <a:latin typeface="Cambria Math" panose="02040503050406030204" pitchFamily="18" charset="0"/>
                                  <a:ea typeface="Cambria Math" panose="02040503050406030204" pitchFamily="18" charset="0"/>
                                  <a:sym typeface="Symbol"/>
                                </a:rPr>
                                <m:t>mol</m:t>
                              </m:r>
                            </m:e>
                          </m:d>
                        </m:num>
                        <m:den>
                          <m:r>
                            <a:rPr lang="en-US" sz="1900" b="0" i="0" smtClean="0">
                              <a:latin typeface="Cambria Math" panose="02040503050406030204" pitchFamily="18" charset="0"/>
                              <a:ea typeface="Cambria Math" panose="02040503050406030204" pitchFamily="18" charset="0"/>
                              <a:sym typeface="Symbol"/>
                            </a:rPr>
                            <m:t>371 </m:t>
                          </m:r>
                          <m:r>
                            <m:rPr>
                              <m:sty m:val="p"/>
                            </m:rPr>
                            <a:rPr lang="en-US" sz="1900" b="0" i="0" smtClean="0">
                              <a:latin typeface="Cambria Math" panose="02040503050406030204" pitchFamily="18" charset="0"/>
                              <a:ea typeface="Cambria Math" panose="02040503050406030204" pitchFamily="18" charset="0"/>
                              <a:sym typeface="Symbol"/>
                            </a:rPr>
                            <m:t>K</m:t>
                          </m:r>
                        </m:den>
                      </m:f>
                      <m:r>
                        <a:rPr lang="en-US" sz="1900" i="0" smtClean="0">
                          <a:latin typeface="Cambria Math" panose="02040503050406030204" pitchFamily="18" charset="0"/>
                          <a:ea typeface="Cambria Math" panose="02040503050406030204" pitchFamily="18" charset="0"/>
                          <a:sym typeface="Symbol"/>
                        </a:rPr>
                        <m:t>=</m:t>
                      </m:r>
                      <m:r>
                        <a:rPr lang="en-US" sz="1900" b="0" i="0" smtClean="0">
                          <a:latin typeface="Cambria Math" panose="02040503050406030204" pitchFamily="18" charset="0"/>
                          <a:ea typeface="Cambria Math" panose="02040503050406030204" pitchFamily="18" charset="0"/>
                          <a:sym typeface="Symbol"/>
                        </a:rPr>
                        <m:t>−0.0650 </m:t>
                      </m:r>
                      <m:r>
                        <m:rPr>
                          <m:sty m:val="p"/>
                        </m:rPr>
                        <a:rPr lang="en-US" sz="1900" b="0" i="0" smtClean="0">
                          <a:latin typeface="Cambria Math" panose="02040503050406030204" pitchFamily="18" charset="0"/>
                          <a:ea typeface="Cambria Math" panose="02040503050406030204" pitchFamily="18" charset="0"/>
                          <a:sym typeface="Symbol"/>
                        </a:rPr>
                        <m:t>kJ</m:t>
                      </m:r>
                      <m:r>
                        <a:rPr lang="en-US" sz="1900" dirty="0">
                          <a:latin typeface="Cambria Math" panose="02040503050406030204" pitchFamily="18" charset="0"/>
                          <a:sym typeface="Symbol"/>
                        </a:rPr>
                        <m:t>/</m:t>
                      </m:r>
                      <m:r>
                        <m:rPr>
                          <m:sty m:val="p"/>
                        </m:rPr>
                        <a:rPr lang="en-US" sz="1900" dirty="0">
                          <a:latin typeface="Cambria Math" panose="02040503050406030204" pitchFamily="18" charset="0"/>
                          <a:sym typeface="Symbol"/>
                        </a:rPr>
                        <m:t>K</m:t>
                      </m:r>
                      <m:r>
                        <a:rPr lang="en-US" sz="1900" i="1">
                          <a:solidFill>
                            <a:prstClr val="black"/>
                          </a:solidFill>
                          <a:latin typeface="Cambria Math" panose="02040503050406030204" pitchFamily="18" charset="0"/>
                          <a:ea typeface="Cambria Math" panose="02040503050406030204" pitchFamily="18" charset="0"/>
                        </a:rPr>
                        <m:t>∙</m:t>
                      </m:r>
                      <m:r>
                        <m:rPr>
                          <m:sty m:val="p"/>
                        </m:rPr>
                        <a:rPr lang="en-US" sz="1900" b="0" i="0" smtClean="0">
                          <a:latin typeface="Cambria Math" panose="02040503050406030204" pitchFamily="18" charset="0"/>
                          <a:ea typeface="Cambria Math" panose="02040503050406030204" pitchFamily="18" charset="0"/>
                          <a:sym typeface="Symbol"/>
                        </a:rPr>
                        <m:t>mol</m:t>
                      </m:r>
                      <m:r>
                        <a:rPr lang="en-US" sz="1900" b="0" i="0" smtClean="0">
                          <a:latin typeface="Cambria Math" panose="02040503050406030204" pitchFamily="18" charset="0"/>
                          <a:ea typeface="Cambria Math" panose="02040503050406030204" pitchFamily="18" charset="0"/>
                          <a:sym typeface="Symbol"/>
                        </a:rPr>
                        <m:t>=−6.50 </m:t>
                      </m:r>
                      <m:r>
                        <m:rPr>
                          <m:sty m:val="p"/>
                        </m:rPr>
                        <a:rPr lang="en-US" sz="1900" b="0" i="0" smtClean="0">
                          <a:latin typeface="Cambria Math" panose="02040503050406030204" pitchFamily="18" charset="0"/>
                          <a:ea typeface="Cambria Math" panose="02040503050406030204" pitchFamily="18" charset="0"/>
                          <a:sym typeface="Symbol"/>
                        </a:rPr>
                        <m:t>J</m:t>
                      </m:r>
                      <m:r>
                        <a:rPr lang="en-US" sz="1900" b="0" i="0" smtClean="0">
                          <a:latin typeface="Cambria Math" panose="02040503050406030204" pitchFamily="18" charset="0"/>
                          <a:ea typeface="Cambria Math" panose="02040503050406030204" pitchFamily="18" charset="0"/>
                          <a:sym typeface="Symbol"/>
                        </a:rPr>
                        <m:t>/</m:t>
                      </m:r>
                      <m:r>
                        <m:rPr>
                          <m:sty m:val="p"/>
                        </m:rPr>
                        <a:rPr lang="en-US" sz="1900" b="0" i="0" smtClean="0">
                          <a:latin typeface="Cambria Math" panose="02040503050406030204" pitchFamily="18" charset="0"/>
                          <a:ea typeface="Cambria Math" panose="02040503050406030204" pitchFamily="18" charset="0"/>
                          <a:sym typeface="Symbol"/>
                        </a:rPr>
                        <m:t>K</m:t>
                      </m:r>
                      <m:r>
                        <a:rPr lang="en-US" sz="1900" i="1">
                          <a:solidFill>
                            <a:prstClr val="black"/>
                          </a:solidFill>
                          <a:latin typeface="Cambria Math" panose="02040503050406030204" pitchFamily="18" charset="0"/>
                          <a:ea typeface="Cambria Math" panose="02040503050406030204" pitchFamily="18" charset="0"/>
                        </a:rPr>
                        <m:t>∙</m:t>
                      </m:r>
                      <m:r>
                        <m:rPr>
                          <m:sty m:val="p"/>
                        </m:rPr>
                        <a:rPr lang="en-US" sz="1900" b="0" i="0" smtClean="0">
                          <a:latin typeface="Cambria Math" panose="02040503050406030204" pitchFamily="18" charset="0"/>
                          <a:ea typeface="Cambria Math" panose="02040503050406030204" pitchFamily="18" charset="0"/>
                          <a:sym typeface="Symbol"/>
                        </a:rPr>
                        <m:t>mol</m:t>
                      </m:r>
                    </m:oMath>
                  </m:oMathPara>
                </a14:m>
                <a:endParaRPr lang="en-US" sz="1900" dirty="0">
                  <a:sym typeface="Symbol"/>
                </a:endParaRPr>
              </a:p>
              <a:p>
                <a:pPr>
                  <a:spcBef>
                    <a:spcPts val="800"/>
                  </a:spcBef>
                  <a:spcAft>
                    <a:spcPts val="3000"/>
                  </a:spcAft>
                  <a:tabLst>
                    <a:tab pos="749300" algn="l"/>
                    <a:tab pos="1150938" algn="l"/>
                  </a:tabLst>
                </a:pPr>
                <a14:m>
                  <m:oMathPara xmlns:m="http://schemas.openxmlformats.org/officeDocument/2006/math">
                    <m:oMathParaPr>
                      <m:jc m:val="centerGroup"/>
                    </m:oMathParaPr>
                    <m:oMath xmlns:m="http://schemas.openxmlformats.org/officeDocument/2006/math">
                      <m:r>
                        <a:rPr lang="en-US" sz="1800" i="0" smtClean="0">
                          <a:latin typeface="Cambria Math" panose="02040503050406030204" pitchFamily="18" charset="0"/>
                          <a:ea typeface="Cambria Math" panose="02040503050406030204" pitchFamily="18" charset="0"/>
                          <a:sym typeface="Symbol"/>
                        </a:rPr>
                        <m:t>∆</m:t>
                      </m:r>
                      <m:sSub>
                        <m:sSubPr>
                          <m:ctrlPr>
                            <a:rPr lang="en-US" sz="1800" i="1" smtClean="0">
                              <a:latin typeface="Cambria Math" panose="02040503050406030204" pitchFamily="18" charset="0"/>
                              <a:ea typeface="Cambria Math" panose="02040503050406030204" pitchFamily="18" charset="0"/>
                              <a:sym typeface="Symbol"/>
                            </a:rPr>
                          </m:ctrlPr>
                        </m:sSubPr>
                        <m:e>
                          <m:r>
                            <a:rPr lang="en-US" sz="1800" b="0" i="1" smtClean="0">
                              <a:latin typeface="Cambria Math" panose="02040503050406030204" pitchFamily="18" charset="0"/>
                              <a:ea typeface="Cambria Math" panose="02040503050406030204" pitchFamily="18" charset="0"/>
                              <a:sym typeface="Symbol"/>
                            </a:rPr>
                            <m:t>𝑆</m:t>
                          </m:r>
                        </m:e>
                        <m:sub>
                          <m:r>
                            <m:rPr>
                              <m:sty m:val="p"/>
                            </m:rPr>
                            <a:rPr lang="en-US" sz="1800" b="0" i="0" smtClean="0">
                              <a:latin typeface="Cambria Math" panose="02040503050406030204" pitchFamily="18" charset="0"/>
                              <a:ea typeface="Cambria Math" panose="02040503050406030204" pitchFamily="18" charset="0"/>
                              <a:sym typeface="Symbol"/>
                            </a:rPr>
                            <m:t>univ</m:t>
                          </m:r>
                        </m:sub>
                      </m:sSub>
                      <m:r>
                        <a:rPr lang="en-US" sz="1800" i="0" smtClean="0">
                          <a:latin typeface="Cambria Math" panose="02040503050406030204" pitchFamily="18" charset="0"/>
                          <a:ea typeface="Cambria Math" panose="02040503050406030204" pitchFamily="18" charset="0"/>
                          <a:sym typeface="Symbol"/>
                        </a:rPr>
                        <m:t>=∆</m:t>
                      </m:r>
                      <m:sSub>
                        <m:sSubPr>
                          <m:ctrlPr>
                            <a:rPr lang="en-US" sz="1800" i="1" smtClean="0">
                              <a:latin typeface="Cambria Math" panose="02040503050406030204" pitchFamily="18" charset="0"/>
                              <a:ea typeface="Cambria Math" panose="02040503050406030204" pitchFamily="18" charset="0"/>
                              <a:sym typeface="Symbol"/>
                            </a:rPr>
                          </m:ctrlPr>
                        </m:sSubPr>
                        <m:e>
                          <m:r>
                            <a:rPr lang="en-US" sz="1800" b="0" i="1" smtClean="0">
                              <a:latin typeface="Cambria Math" panose="02040503050406030204" pitchFamily="18" charset="0"/>
                              <a:ea typeface="Cambria Math" panose="02040503050406030204" pitchFamily="18" charset="0"/>
                              <a:sym typeface="Symbol"/>
                            </a:rPr>
                            <m:t>𝑆</m:t>
                          </m:r>
                        </m:e>
                        <m:sub>
                          <m:r>
                            <m:rPr>
                              <m:sty m:val="p"/>
                            </m:rPr>
                            <a:rPr lang="en-US" sz="1800" b="0" i="0" smtClean="0">
                              <a:latin typeface="Cambria Math" panose="02040503050406030204" pitchFamily="18" charset="0"/>
                              <a:ea typeface="Cambria Math" panose="02040503050406030204" pitchFamily="18" charset="0"/>
                              <a:sym typeface="Symbol"/>
                            </a:rPr>
                            <m:t>sys</m:t>
                          </m:r>
                        </m:sub>
                      </m:sSub>
                      <m:r>
                        <a:rPr lang="en-US" sz="1800" i="0" smtClean="0">
                          <a:latin typeface="Cambria Math" panose="02040503050406030204" pitchFamily="18" charset="0"/>
                          <a:ea typeface="Cambria Math" panose="02040503050406030204" pitchFamily="18" charset="0"/>
                          <a:sym typeface="Symbol"/>
                        </a:rPr>
                        <m:t>+∆</m:t>
                      </m:r>
                      <m:sSub>
                        <m:sSubPr>
                          <m:ctrlPr>
                            <a:rPr lang="en-US" sz="1800" i="1" smtClean="0">
                              <a:latin typeface="Cambria Math" panose="02040503050406030204" pitchFamily="18" charset="0"/>
                              <a:ea typeface="Cambria Math" panose="02040503050406030204" pitchFamily="18" charset="0"/>
                              <a:sym typeface="Symbol"/>
                            </a:rPr>
                          </m:ctrlPr>
                        </m:sSubPr>
                        <m:e>
                          <m:r>
                            <a:rPr lang="en-US" sz="1800" b="0" i="1" smtClean="0">
                              <a:latin typeface="Cambria Math" panose="02040503050406030204" pitchFamily="18" charset="0"/>
                              <a:ea typeface="Cambria Math" panose="02040503050406030204" pitchFamily="18" charset="0"/>
                              <a:sym typeface="Symbol"/>
                            </a:rPr>
                            <m:t>𝑆</m:t>
                          </m:r>
                        </m:e>
                        <m:sub>
                          <m:r>
                            <m:rPr>
                              <m:sty m:val="p"/>
                            </m:rPr>
                            <a:rPr lang="en-US" sz="1800" b="0" i="0" smtClean="0">
                              <a:latin typeface="Cambria Math" panose="02040503050406030204" pitchFamily="18" charset="0"/>
                              <a:ea typeface="Cambria Math" panose="02040503050406030204" pitchFamily="18" charset="0"/>
                              <a:sym typeface="Symbol"/>
                            </a:rPr>
                            <m:t>surr</m:t>
                          </m:r>
                        </m:sub>
                      </m:sSub>
                      <m:r>
                        <a:rPr lang="en-US" sz="1800" i="0" smtClean="0">
                          <a:latin typeface="Cambria Math" panose="02040503050406030204" pitchFamily="18" charset="0"/>
                          <a:ea typeface="Cambria Math" panose="02040503050406030204" pitchFamily="18" charset="0"/>
                          <a:sym typeface="Symbol"/>
                        </a:rPr>
                        <m:t>=</m:t>
                      </m:r>
                      <m:r>
                        <a:rPr lang="en-US" sz="1800" b="0" i="0" smtClean="0">
                          <a:latin typeface="Cambria Math" panose="02040503050406030204" pitchFamily="18" charset="0"/>
                          <a:ea typeface="Cambria Math" panose="02040503050406030204" pitchFamily="18" charset="0"/>
                          <a:sym typeface="Symbol"/>
                        </a:rPr>
                        <m:t>6.51 </m:t>
                      </m:r>
                      <m:r>
                        <m:rPr>
                          <m:sty m:val="p"/>
                        </m:rPr>
                        <a:rPr lang="en-US" sz="1800" i="0">
                          <a:latin typeface="Cambria Math" panose="02040503050406030204" pitchFamily="18" charset="0"/>
                          <a:ea typeface="Cambria Math" panose="02040503050406030204" pitchFamily="18" charset="0"/>
                          <a:sym typeface="Symbol"/>
                        </a:rPr>
                        <m:t>J</m:t>
                      </m:r>
                      <m:r>
                        <a:rPr lang="en-US" sz="1800" i="0">
                          <a:latin typeface="Cambria Math" panose="02040503050406030204" pitchFamily="18" charset="0"/>
                          <a:ea typeface="Cambria Math" panose="02040503050406030204" pitchFamily="18" charset="0"/>
                          <a:sym typeface="Symbol"/>
                        </a:rPr>
                        <m:t>/</m:t>
                      </m:r>
                      <m:r>
                        <m:rPr>
                          <m:sty m:val="p"/>
                        </m:rPr>
                        <a:rPr lang="en-US" sz="1800" i="0">
                          <a:latin typeface="Cambria Math" panose="02040503050406030204" pitchFamily="18" charset="0"/>
                          <a:ea typeface="Cambria Math" panose="02040503050406030204" pitchFamily="18" charset="0"/>
                          <a:sym typeface="Symbol"/>
                        </a:rPr>
                        <m:t>K</m:t>
                      </m:r>
                      <m:r>
                        <a:rPr lang="en-US" sz="1800" i="1">
                          <a:solidFill>
                            <a:prstClr val="black"/>
                          </a:solidFill>
                          <a:latin typeface="Cambria Math" panose="02040503050406030204" pitchFamily="18" charset="0"/>
                          <a:ea typeface="Cambria Math" panose="02040503050406030204" pitchFamily="18" charset="0"/>
                        </a:rPr>
                        <m:t>∙</m:t>
                      </m:r>
                      <m:r>
                        <m:rPr>
                          <m:sty m:val="p"/>
                        </m:rPr>
                        <a:rPr lang="en-US" sz="1800" b="0" i="0" smtClean="0">
                          <a:latin typeface="Cambria Math" panose="02040503050406030204" pitchFamily="18" charset="0"/>
                          <a:ea typeface="Cambria Math" panose="02040503050406030204" pitchFamily="18" charset="0"/>
                          <a:sym typeface="Symbol"/>
                        </a:rPr>
                        <m:t>mol</m:t>
                      </m:r>
                      <m:r>
                        <a:rPr lang="en-US" sz="1800" i="0" smtClean="0">
                          <a:latin typeface="Cambria Math" panose="02040503050406030204" pitchFamily="18" charset="0"/>
                          <a:ea typeface="Cambria Math" panose="02040503050406030204" pitchFamily="18" charset="0"/>
                          <a:sym typeface="Symbol"/>
                        </a:rPr>
                        <m:t>+</m:t>
                      </m:r>
                      <m:d>
                        <m:dPr>
                          <m:ctrlPr>
                            <a:rPr lang="en-US" sz="1800" i="1" smtClean="0">
                              <a:latin typeface="Cambria Math" panose="02040503050406030204" pitchFamily="18" charset="0"/>
                              <a:ea typeface="Cambria Math" panose="02040503050406030204" pitchFamily="18" charset="0"/>
                              <a:sym typeface="Symbol"/>
                            </a:rPr>
                          </m:ctrlPr>
                        </m:dPr>
                        <m:e>
                          <m:r>
                            <a:rPr lang="en-US" sz="1800" b="0" i="0" smtClean="0">
                              <a:latin typeface="Cambria Math" panose="02040503050406030204" pitchFamily="18" charset="0"/>
                              <a:ea typeface="Cambria Math" panose="02040503050406030204" pitchFamily="18" charset="0"/>
                              <a:sym typeface="Symbol"/>
                            </a:rPr>
                            <m:t>−6.50 </m:t>
                          </m:r>
                          <m:r>
                            <m:rPr>
                              <m:sty m:val="p"/>
                            </m:rPr>
                            <a:rPr lang="en-US" sz="1800" i="0">
                              <a:latin typeface="Cambria Math" panose="02040503050406030204" pitchFamily="18" charset="0"/>
                              <a:ea typeface="Cambria Math" panose="02040503050406030204" pitchFamily="18" charset="0"/>
                              <a:sym typeface="Symbol"/>
                            </a:rPr>
                            <m:t>J</m:t>
                          </m:r>
                          <m:r>
                            <a:rPr lang="en-US" sz="1800" i="0">
                              <a:latin typeface="Cambria Math" panose="02040503050406030204" pitchFamily="18" charset="0"/>
                              <a:ea typeface="Cambria Math" panose="02040503050406030204" pitchFamily="18" charset="0"/>
                              <a:sym typeface="Symbol"/>
                            </a:rPr>
                            <m:t>/</m:t>
                          </m:r>
                          <m:r>
                            <m:rPr>
                              <m:sty m:val="p"/>
                            </m:rPr>
                            <a:rPr lang="en-US" sz="1800" i="0">
                              <a:latin typeface="Cambria Math" panose="02040503050406030204" pitchFamily="18" charset="0"/>
                              <a:ea typeface="Cambria Math" panose="02040503050406030204" pitchFamily="18" charset="0"/>
                              <a:sym typeface="Symbol"/>
                            </a:rPr>
                            <m:t>K</m:t>
                          </m:r>
                          <m:r>
                            <a:rPr lang="en-US" sz="1800" i="1">
                              <a:solidFill>
                                <a:prstClr val="black"/>
                              </a:solidFill>
                              <a:latin typeface="Cambria Math" panose="02040503050406030204" pitchFamily="18" charset="0"/>
                              <a:ea typeface="Cambria Math" panose="02040503050406030204" pitchFamily="18" charset="0"/>
                            </a:rPr>
                            <m:t>∙</m:t>
                          </m:r>
                          <m:r>
                            <m:rPr>
                              <m:sty m:val="p"/>
                            </m:rPr>
                            <a:rPr lang="en-US" sz="1800" b="0" i="0" smtClean="0">
                              <a:latin typeface="Cambria Math" panose="02040503050406030204" pitchFamily="18" charset="0"/>
                              <a:ea typeface="Cambria Math" panose="02040503050406030204" pitchFamily="18" charset="0"/>
                              <a:sym typeface="Symbol"/>
                            </a:rPr>
                            <m:t>mol</m:t>
                          </m:r>
                        </m:e>
                      </m:d>
                      <m:r>
                        <a:rPr lang="en-US" sz="1800" i="0" smtClean="0">
                          <a:latin typeface="Cambria Math" panose="02040503050406030204" pitchFamily="18" charset="0"/>
                          <a:ea typeface="Cambria Math" panose="02040503050406030204" pitchFamily="18" charset="0"/>
                          <a:sym typeface="Symbol"/>
                        </a:rPr>
                        <m:t>=</m:t>
                      </m:r>
                      <m:r>
                        <a:rPr lang="en-US" sz="1800" b="0" i="0" smtClean="0">
                          <a:latin typeface="Cambria Math" panose="02040503050406030204" pitchFamily="18" charset="0"/>
                          <a:ea typeface="Cambria Math" panose="02040503050406030204" pitchFamily="18" charset="0"/>
                          <a:sym typeface="Symbol"/>
                        </a:rPr>
                        <m:t>0.01 </m:t>
                      </m:r>
                      <m:r>
                        <m:rPr>
                          <m:sty m:val="p"/>
                        </m:rPr>
                        <a:rPr lang="en-US" sz="1800" b="0" i="0" smtClean="0">
                          <a:latin typeface="Cambria Math" panose="02040503050406030204" pitchFamily="18" charset="0"/>
                          <a:ea typeface="Cambria Math" panose="02040503050406030204" pitchFamily="18" charset="0"/>
                          <a:sym typeface="Symbol"/>
                        </a:rPr>
                        <m:t>J</m:t>
                      </m:r>
                      <m:r>
                        <a:rPr lang="en-US" sz="1800" b="0" i="0" smtClean="0">
                          <a:latin typeface="Cambria Math" panose="02040503050406030204" pitchFamily="18" charset="0"/>
                          <a:ea typeface="Cambria Math" panose="02040503050406030204" pitchFamily="18" charset="0"/>
                          <a:sym typeface="Symbol"/>
                        </a:rPr>
                        <m:t>/</m:t>
                      </m:r>
                      <m:r>
                        <m:rPr>
                          <m:sty m:val="p"/>
                        </m:rPr>
                        <a:rPr lang="en-US" sz="1800" b="0" i="0" smtClean="0">
                          <a:latin typeface="Cambria Math" panose="02040503050406030204" pitchFamily="18" charset="0"/>
                          <a:ea typeface="Cambria Math" panose="02040503050406030204" pitchFamily="18" charset="0"/>
                          <a:sym typeface="Symbol"/>
                        </a:rPr>
                        <m:t>K</m:t>
                      </m:r>
                      <m:r>
                        <a:rPr lang="en-US" sz="1800" i="1">
                          <a:solidFill>
                            <a:prstClr val="black"/>
                          </a:solidFill>
                          <a:latin typeface="Cambria Math" panose="02040503050406030204" pitchFamily="18" charset="0"/>
                          <a:ea typeface="Cambria Math" panose="02040503050406030204" pitchFamily="18" charset="0"/>
                        </a:rPr>
                        <m:t>∙</m:t>
                      </m:r>
                      <m:r>
                        <m:rPr>
                          <m:sty m:val="p"/>
                        </m:rPr>
                        <a:rPr lang="en-US" sz="1800" b="0" i="0" smtClean="0">
                          <a:latin typeface="Cambria Math" panose="02040503050406030204" pitchFamily="18" charset="0"/>
                          <a:ea typeface="Cambria Math" panose="02040503050406030204" pitchFamily="18" charset="0"/>
                          <a:sym typeface="Symbol"/>
                        </a:rPr>
                        <m:t>mol</m:t>
                      </m:r>
                      <m:r>
                        <a:rPr lang="en-US" sz="1800" b="0" i="0" smtClean="0">
                          <a:latin typeface="Cambria Math" panose="02040503050406030204" pitchFamily="18" charset="0"/>
                          <a:ea typeface="Cambria Math" panose="02040503050406030204" pitchFamily="18" charset="0"/>
                          <a:sym typeface="Symbol"/>
                        </a:rPr>
                        <m:t>≈0</m:t>
                      </m:r>
                    </m:oMath>
                  </m:oMathPara>
                </a14:m>
                <a:endParaRPr lang="en-US" sz="1800" dirty="0">
                  <a:sym typeface="Symbol"/>
                </a:endParaRPr>
              </a:p>
              <a:p>
                <a14:m>
                  <m:oMath xmlns:m="http://schemas.openxmlformats.org/officeDocument/2006/math">
                    <m:r>
                      <a:rPr lang="en-US" sz="2400">
                        <a:latin typeface="Cambria Math" panose="02040503050406030204" pitchFamily="18" charset="0"/>
                        <a:ea typeface="Cambria Math" panose="02040503050406030204" pitchFamily="18" charset="0"/>
                        <a:sym typeface="Symbol"/>
                      </a:rPr>
                      <m:t>∆</m:t>
                    </m:r>
                    <m:sSub>
                      <m:sSubPr>
                        <m:ctrlPr>
                          <a:rPr lang="en-US" sz="2400" i="1">
                            <a:latin typeface="Cambria Math" panose="02040503050406030204" pitchFamily="18" charset="0"/>
                            <a:ea typeface="Cambria Math" panose="02040503050406030204" pitchFamily="18" charset="0"/>
                            <a:sym typeface="Symbol"/>
                          </a:rPr>
                        </m:ctrlPr>
                      </m:sSubPr>
                      <m:e>
                        <m:r>
                          <a:rPr lang="en-US" sz="2400" i="1">
                            <a:latin typeface="Cambria Math" panose="02040503050406030204" pitchFamily="18" charset="0"/>
                            <a:ea typeface="Cambria Math" panose="02040503050406030204" pitchFamily="18" charset="0"/>
                            <a:sym typeface="Symbol"/>
                          </a:rPr>
                          <m:t>𝑆</m:t>
                        </m:r>
                      </m:e>
                      <m:sub>
                        <m:r>
                          <m:rPr>
                            <m:sty m:val="p"/>
                          </m:rPr>
                          <a:rPr lang="en-US" sz="2400">
                            <a:latin typeface="Cambria Math" panose="02040503050406030204" pitchFamily="18" charset="0"/>
                            <a:ea typeface="Cambria Math" panose="02040503050406030204" pitchFamily="18" charset="0"/>
                            <a:sym typeface="Symbol"/>
                          </a:rPr>
                          <m:t>univ</m:t>
                        </m:r>
                      </m:sub>
                    </m:sSub>
                  </m:oMath>
                </a14:m>
                <a:r>
                  <a:rPr lang="en-US" dirty="0"/>
                  <a:t> is zero; therefore, the reaction is an equilibrium process at 98°C. In fact, this is the melting point of sodium. </a:t>
                </a:r>
              </a:p>
            </p:txBody>
          </p:sp>
        </mc:Choice>
        <mc:Fallback xmlns="">
          <p:sp>
            <p:nvSpPr>
              <p:cNvPr id="27" name="Content Placeholder 26"/>
              <p:cNvSpPr>
                <a:spLocks noGrp="1" noRot="1" noChangeAspect="1" noMove="1" noResize="1" noEditPoints="1" noAdjustHandles="1" noChangeArrowheads="1" noChangeShapeType="1" noTextEdit="1"/>
              </p:cNvSpPr>
              <p:nvPr>
                <p:ph sz="quarter" idx="23"/>
              </p:nvPr>
            </p:nvSpPr>
            <p:spPr>
              <a:xfrm>
                <a:off x="0" y="1587282"/>
                <a:ext cx="9144000" cy="3899118"/>
              </a:xfrm>
              <a:blipFill>
                <a:blip r:embed="rId2"/>
                <a:stretch>
                  <a:fillRect l="-1333" t="-625" r="-1933"/>
                </a:stretch>
              </a:blipFill>
            </p:spPr>
            <p:txBody>
              <a:bodyPr/>
              <a:lstStyle/>
              <a:p>
                <a:r>
                  <a:rPr lang="en-US">
                    <a:noFill/>
                  </a:rPr>
                  <a:t> </a:t>
                </a:r>
              </a:p>
            </p:txBody>
          </p:sp>
        </mc:Fallback>
      </mc:AlternateContent>
    </p:spTree>
    <p:extLst>
      <p:ext uri="{BB962C8B-B14F-4D97-AF65-F5344CB8AC3E}">
        <p14:creationId xmlns:p14="http://schemas.microsoft.com/office/powerpoint/2010/main" val="2531444937"/>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152400" y="0"/>
            <a:ext cx="7696200" cy="670201"/>
          </a:xfrm>
        </p:spPr>
        <p:txBody>
          <a:bodyPr/>
          <a:lstStyle/>
          <a:p>
            <a:pPr indent="-400050" defTabSz="1314450">
              <a:tabLst>
                <a:tab pos="1314450" algn="l"/>
              </a:tabLst>
            </a:pPr>
            <a:r>
              <a:rPr lang="en-US" dirty="0">
                <a:solidFill>
                  <a:schemeClr val="bg1"/>
                </a:solidFill>
                <a:latin typeface="Calibri"/>
              </a:rPr>
              <a:t>18.4</a:t>
            </a:r>
            <a:r>
              <a:rPr lang="en-US" dirty="0">
                <a:latin typeface="Calibri"/>
              </a:rPr>
              <a:t>	Entropy Changes in the Universe (5)</a:t>
            </a:r>
            <a:endParaRPr lang="en-US" dirty="0"/>
          </a:p>
        </p:txBody>
      </p:sp>
      <p:sp>
        <p:nvSpPr>
          <p:cNvPr id="23" name="Text Placeholder 22"/>
          <p:cNvSpPr>
            <a:spLocks noGrp="1"/>
          </p:cNvSpPr>
          <p:nvPr>
            <p:ph type="body" sz="quarter" idx="22"/>
          </p:nvPr>
        </p:nvSpPr>
        <p:spPr>
          <a:xfrm>
            <a:off x="1" y="1066800"/>
            <a:ext cx="9120809" cy="457200"/>
          </a:xfrm>
        </p:spPr>
        <p:txBody>
          <a:bodyPr/>
          <a:lstStyle/>
          <a:p>
            <a:r>
              <a:rPr lang="en-US" dirty="0">
                <a:latin typeface="Calibri"/>
              </a:rPr>
              <a:t>The Third Law of Thermodynamics</a:t>
            </a:r>
          </a:p>
        </p:txBody>
      </p:sp>
      <mc:AlternateContent xmlns:mc="http://schemas.openxmlformats.org/markup-compatibility/2006" xmlns:a14="http://schemas.microsoft.com/office/drawing/2010/main">
        <mc:Choice Requires="a14">
          <p:sp>
            <p:nvSpPr>
              <p:cNvPr id="24" name="Text Placeholder 23"/>
              <p:cNvSpPr>
                <a:spLocks noGrp="1"/>
              </p:cNvSpPr>
              <p:nvPr>
                <p:ph type="body" sz="quarter" idx="23"/>
              </p:nvPr>
            </p:nvSpPr>
            <p:spPr>
              <a:xfrm>
                <a:off x="1" y="1600200"/>
                <a:ext cx="9067800" cy="2286000"/>
              </a:xfrm>
            </p:spPr>
            <p:txBody>
              <a:bodyPr/>
              <a:lstStyle/>
              <a:p>
                <a:pPr>
                  <a:spcAft>
                    <a:spcPts val="5500"/>
                  </a:spcAft>
                </a:pPr>
                <a:r>
                  <a:rPr lang="en-US" dirty="0"/>
                  <a:t>According to the </a:t>
                </a:r>
                <a:r>
                  <a:rPr lang="en-US" b="1" i="1" dirty="0"/>
                  <a:t>third law of thermodynamics, </a:t>
                </a:r>
                <a:r>
                  <a:rPr lang="en-US" dirty="0"/>
                  <a:t>the entropy of a perfect crystalline substance is </a:t>
                </a:r>
                <a:r>
                  <a:rPr lang="en-US" i="1" dirty="0"/>
                  <a:t>zero </a:t>
                </a:r>
                <a:r>
                  <a:rPr lang="en-US" dirty="0"/>
                  <a:t>at absolute zero.</a:t>
                </a:r>
              </a:p>
              <a:p>
                <a:pPr marL="2921000" algn="ctr">
                  <a:tabLst>
                    <a:tab pos="2806700" algn="l"/>
                  </a:tabLst>
                </a:pPr>
                <a14:m>
                  <m:oMathPara xmlns:m="http://schemas.openxmlformats.org/officeDocument/2006/math">
                    <m:oMathParaPr>
                      <m:jc m:val="left"/>
                    </m:oMathParaPr>
                    <m:oMath xmlns:m="http://schemas.openxmlformats.org/officeDocument/2006/math">
                      <m:r>
                        <a:rPr lang="en-US" b="0" i="1" smtClean="0">
                          <a:latin typeface="Cambria Math" panose="02040503050406030204" pitchFamily="18" charset="0"/>
                        </a:rPr>
                        <m:t>𝑆</m:t>
                      </m:r>
                      <m:r>
                        <a:rPr lang="en-US" b="0" i="1" smtClean="0">
                          <a:latin typeface="Cambria Math" panose="02040503050406030204" pitchFamily="18" charset="0"/>
                          <a:ea typeface="Cambria Math" panose="02040503050406030204" pitchFamily="18" charset="0"/>
                        </a:rPr>
                        <m:t>=</m:t>
                      </m:r>
                      <m:r>
                        <a:rPr lang="en-US" b="0" i="1" smtClean="0">
                          <a:latin typeface="Cambria Math" panose="02040503050406030204" pitchFamily="18" charset="0"/>
                          <a:ea typeface="Cambria Math" panose="02040503050406030204" pitchFamily="18" charset="0"/>
                        </a:rPr>
                        <m:t>𝑘</m:t>
                      </m:r>
                      <m:r>
                        <a:rPr lang="en-US" b="0" i="0" smtClean="0">
                          <a:latin typeface="Cambria Math" panose="02040503050406030204" pitchFamily="18" charset="0"/>
                          <a:ea typeface="Cambria Math" panose="02040503050406030204" pitchFamily="18" charset="0"/>
                        </a:rPr>
                        <m:t> </m:t>
                      </m:r>
                      <m:r>
                        <m:rPr>
                          <m:sty m:val="p"/>
                        </m:rPr>
                        <a:rPr lang="en-US" b="0" i="0" smtClean="0">
                          <a:latin typeface="Cambria Math" panose="02040503050406030204" pitchFamily="18" charset="0"/>
                          <a:ea typeface="Cambria Math" panose="02040503050406030204" pitchFamily="18" charset="0"/>
                        </a:rPr>
                        <m:t>ln</m:t>
                      </m:r>
                      <m:r>
                        <a:rPr lang="en-US" b="0" i="0" smtClean="0">
                          <a:latin typeface="Cambria Math" panose="02040503050406030204" pitchFamily="18" charset="0"/>
                          <a:ea typeface="Cambria Math" panose="02040503050406030204" pitchFamily="18" charset="0"/>
                        </a:rPr>
                        <m:t> </m:t>
                      </m:r>
                      <m:r>
                        <m:rPr>
                          <m:sty m:val="p"/>
                        </m:rPr>
                        <a:rPr lang="en-US" b="0" i="0" smtClean="0">
                          <a:latin typeface="Cambria Math" panose="02040503050406030204" pitchFamily="18" charset="0"/>
                          <a:ea typeface="Cambria Math" panose="02040503050406030204" pitchFamily="18" charset="0"/>
                        </a:rPr>
                        <m:t>W</m:t>
                      </m:r>
                      <m:r>
                        <a:rPr lang="en-US" b="0" i="1" smtClean="0">
                          <a:latin typeface="Cambria Math" panose="02040503050406030204" pitchFamily="18" charset="0"/>
                          <a:ea typeface="Cambria Math" panose="02040503050406030204" pitchFamily="18" charset="0"/>
                        </a:rPr>
                        <m:t>=</m:t>
                      </m:r>
                      <m:r>
                        <a:rPr lang="en-US" b="0" i="1" smtClean="0">
                          <a:latin typeface="Cambria Math" panose="02040503050406030204" pitchFamily="18" charset="0"/>
                          <a:ea typeface="Cambria Math" panose="02040503050406030204" pitchFamily="18" charset="0"/>
                        </a:rPr>
                        <m:t>𝑘</m:t>
                      </m:r>
                      <m:r>
                        <a:rPr lang="en-US" b="0" i="1" smtClean="0">
                          <a:latin typeface="Cambria Math" panose="02040503050406030204" pitchFamily="18" charset="0"/>
                          <a:ea typeface="Cambria Math" panose="02040503050406030204" pitchFamily="18" charset="0"/>
                        </a:rPr>
                        <m:t> </m:t>
                      </m:r>
                      <m:r>
                        <m:rPr>
                          <m:sty m:val="p"/>
                        </m:rPr>
                        <a:rPr lang="en-US" b="0" i="0" smtClean="0">
                          <a:latin typeface="Cambria Math" panose="02040503050406030204" pitchFamily="18" charset="0"/>
                          <a:ea typeface="Cambria Math" panose="02040503050406030204" pitchFamily="18" charset="0"/>
                        </a:rPr>
                        <m:t>ln</m:t>
                      </m:r>
                      <m:r>
                        <a:rPr lang="en-US" b="0" i="1" smtClean="0">
                          <a:latin typeface="Cambria Math" panose="02040503050406030204" pitchFamily="18" charset="0"/>
                          <a:ea typeface="Cambria Math" panose="02040503050406030204" pitchFamily="18" charset="0"/>
                        </a:rPr>
                        <m:t> </m:t>
                      </m:r>
                      <m:r>
                        <m:rPr>
                          <m:sty m:val="p"/>
                        </m:rPr>
                        <a:rPr lang="en-US" b="0" i="0" smtClean="0">
                          <a:latin typeface="Cambria Math" panose="02040503050406030204" pitchFamily="18" charset="0"/>
                          <a:ea typeface="Cambria Math" panose="02040503050406030204" pitchFamily="18" charset="0"/>
                        </a:rPr>
                        <m:t>l</m:t>
                      </m:r>
                      <m:r>
                        <a:rPr lang="en-US" b="0" i="1" smtClean="0">
                          <a:latin typeface="Cambria Math" panose="02040503050406030204" pitchFamily="18" charset="0"/>
                          <a:ea typeface="Cambria Math" panose="02040503050406030204" pitchFamily="18" charset="0"/>
                        </a:rPr>
                        <m:t>=0</m:t>
                      </m:r>
                    </m:oMath>
                  </m:oMathPara>
                </a14:m>
                <a:endParaRPr lang="en-US" dirty="0"/>
              </a:p>
            </p:txBody>
          </p:sp>
        </mc:Choice>
        <mc:Fallback xmlns="">
          <p:sp>
            <p:nvSpPr>
              <p:cNvPr id="24" name="Text Placeholder 23"/>
              <p:cNvSpPr>
                <a:spLocks noGrp="1" noRot="1" noChangeAspect="1" noMove="1" noResize="1" noEditPoints="1" noAdjustHandles="1" noChangeArrowheads="1" noChangeShapeType="1" noTextEdit="1"/>
              </p:cNvSpPr>
              <p:nvPr>
                <p:ph type="body" sz="quarter" idx="23"/>
              </p:nvPr>
            </p:nvSpPr>
            <p:spPr>
              <a:xfrm>
                <a:off x="1" y="1600200"/>
                <a:ext cx="9067800" cy="2286000"/>
              </a:xfrm>
              <a:blipFill>
                <a:blip r:embed="rId2"/>
                <a:stretch>
                  <a:fillRect l="-1344" t="-2667"/>
                </a:stretch>
              </a:blipFill>
            </p:spPr>
            <p:txBody>
              <a:bodyPr/>
              <a:lstStyle/>
              <a:p>
                <a:r>
                  <a:rPr lang="en-US">
                    <a:noFill/>
                  </a:rPr>
                  <a:t> </a:t>
                </a:r>
              </a:p>
            </p:txBody>
          </p:sp>
        </mc:Fallback>
      </mc:AlternateContent>
    </p:spTree>
    <p:extLst>
      <p:ext uri="{BB962C8B-B14F-4D97-AF65-F5344CB8AC3E}">
        <p14:creationId xmlns:p14="http://schemas.microsoft.com/office/powerpoint/2010/main" val="3324966970"/>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p:cNvSpPr>
            <a:spLocks noGrp="1"/>
          </p:cNvSpPr>
          <p:nvPr>
            <p:ph type="title"/>
          </p:nvPr>
        </p:nvSpPr>
        <p:spPr>
          <a:xfrm>
            <a:off x="152400" y="0"/>
            <a:ext cx="7696200" cy="594001"/>
          </a:xfrm>
        </p:spPr>
        <p:txBody>
          <a:bodyPr/>
          <a:lstStyle/>
          <a:p>
            <a:pPr indent="-393700">
              <a:tabLst>
                <a:tab pos="1320800" algn="l"/>
              </a:tabLst>
            </a:pPr>
            <a:r>
              <a:rPr lang="en-US" dirty="0">
                <a:solidFill>
                  <a:schemeClr val="bg1"/>
                </a:solidFill>
                <a:latin typeface="Calibri"/>
              </a:rPr>
              <a:t>18.4</a:t>
            </a:r>
            <a:r>
              <a:rPr lang="en-US" dirty="0">
                <a:latin typeface="Calibri"/>
              </a:rPr>
              <a:t>	Entropy Changes in the Universe (6)</a:t>
            </a:r>
            <a:endParaRPr lang="en-US" dirty="0"/>
          </a:p>
        </p:txBody>
      </p:sp>
      <p:sp>
        <p:nvSpPr>
          <p:cNvPr id="13" name="Text Placeholder 12"/>
          <p:cNvSpPr>
            <a:spLocks noGrp="1"/>
          </p:cNvSpPr>
          <p:nvPr>
            <p:ph type="body" sz="quarter" idx="22"/>
          </p:nvPr>
        </p:nvSpPr>
        <p:spPr>
          <a:xfrm>
            <a:off x="0" y="1066800"/>
            <a:ext cx="9120809" cy="457200"/>
          </a:xfrm>
        </p:spPr>
        <p:txBody>
          <a:bodyPr/>
          <a:lstStyle/>
          <a:p>
            <a:r>
              <a:rPr lang="en-US" dirty="0"/>
              <a:t>The Third Law of Thermodynamics</a:t>
            </a:r>
          </a:p>
        </p:txBody>
      </p:sp>
      <p:pic>
        <p:nvPicPr>
          <p:cNvPr id="16" name="Picture 15" descr="Entropy increases as temperature increases from absolute zero. The entropy of the substance increases abruptly at each phase transition."/>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46968" y="1600200"/>
            <a:ext cx="4821955" cy="4829695"/>
          </a:xfrm>
          <a:prstGeom prst="rect">
            <a:avLst/>
          </a:prstGeom>
        </p:spPr>
      </p:pic>
      <mc:AlternateContent xmlns:mc="http://schemas.openxmlformats.org/markup-compatibility/2006" xmlns:a14="http://schemas.microsoft.com/office/drawing/2010/main">
        <mc:Choice Requires="a14">
          <p:sp>
            <p:nvSpPr>
              <p:cNvPr id="15" name="Text Placeholder 14"/>
              <p:cNvSpPr>
                <a:spLocks noGrp="1"/>
              </p:cNvSpPr>
              <p:nvPr>
                <p:ph type="body" sz="quarter" idx="23"/>
              </p:nvPr>
            </p:nvSpPr>
            <p:spPr>
              <a:xfrm>
                <a:off x="5772151" y="2955925"/>
                <a:ext cx="3371849" cy="1920875"/>
              </a:xfrm>
            </p:spPr>
            <p:txBody>
              <a:bodyPr/>
              <a:lstStyle/>
              <a:p>
                <a:pPr algn="ctr">
                  <a:spcAft>
                    <a:spcPts val="5000"/>
                  </a:spcAft>
                </a:pPr>
                <a14:m>
                  <m:oMathPara xmlns:m="http://schemas.openxmlformats.org/officeDocument/2006/math">
                    <m:oMathParaPr>
                      <m:jc m:val="centerGroup"/>
                    </m:oMathParaPr>
                    <m:oMath xmlns:m="http://schemas.openxmlformats.org/officeDocument/2006/math">
                      <m:r>
                        <a:rPr lang="en-US" sz="2500" i="1" smtClean="0">
                          <a:latin typeface="Cambria Math" panose="02040503050406030204" pitchFamily="18" charset="0"/>
                          <a:ea typeface="Cambria Math" panose="02040503050406030204" pitchFamily="18" charset="0"/>
                        </a:rPr>
                        <m:t>∆</m:t>
                      </m:r>
                      <m:r>
                        <a:rPr lang="en-US" sz="2500" b="0" i="1" smtClean="0">
                          <a:latin typeface="Cambria Math" panose="02040503050406030204" pitchFamily="18" charset="0"/>
                          <a:ea typeface="Cambria Math" panose="02040503050406030204" pitchFamily="18" charset="0"/>
                        </a:rPr>
                        <m:t>𝑆</m:t>
                      </m:r>
                      <m:r>
                        <a:rPr lang="en-US" sz="2500" b="0" i="1" smtClean="0">
                          <a:latin typeface="Cambria Math" panose="02040503050406030204" pitchFamily="18" charset="0"/>
                          <a:ea typeface="Cambria Math" panose="02040503050406030204" pitchFamily="18" charset="0"/>
                        </a:rPr>
                        <m:t>=</m:t>
                      </m:r>
                      <m:sSub>
                        <m:sSubPr>
                          <m:ctrlPr>
                            <a:rPr lang="en-US" sz="2500" b="0" i="1" smtClean="0">
                              <a:latin typeface="Cambria Math" panose="02040503050406030204" pitchFamily="18" charset="0"/>
                              <a:ea typeface="Cambria Math" panose="02040503050406030204" pitchFamily="18" charset="0"/>
                            </a:rPr>
                          </m:ctrlPr>
                        </m:sSubPr>
                        <m:e>
                          <m:r>
                            <a:rPr lang="en-US" sz="2500" b="0" i="1" smtClean="0">
                              <a:latin typeface="Cambria Math" panose="02040503050406030204" pitchFamily="18" charset="0"/>
                              <a:ea typeface="Cambria Math" panose="02040503050406030204" pitchFamily="18" charset="0"/>
                            </a:rPr>
                            <m:t>𝑆</m:t>
                          </m:r>
                        </m:e>
                        <m:sub>
                          <m:r>
                            <m:rPr>
                              <m:sty m:val="p"/>
                            </m:rPr>
                            <a:rPr lang="en-US" sz="2500" b="0" i="0" smtClean="0">
                              <a:latin typeface="Cambria Math" panose="02040503050406030204" pitchFamily="18" charset="0"/>
                              <a:ea typeface="Cambria Math" panose="02040503050406030204" pitchFamily="18" charset="0"/>
                            </a:rPr>
                            <m:t>final</m:t>
                          </m:r>
                        </m:sub>
                      </m:sSub>
                      <m:r>
                        <a:rPr lang="en-US" sz="2500" b="0" i="1" smtClean="0">
                          <a:latin typeface="Cambria Math" panose="02040503050406030204" pitchFamily="18" charset="0"/>
                          <a:ea typeface="Cambria Math" panose="02040503050406030204" pitchFamily="18" charset="0"/>
                        </a:rPr>
                        <m:t>−</m:t>
                      </m:r>
                      <m:sSub>
                        <m:sSubPr>
                          <m:ctrlPr>
                            <a:rPr lang="en-US" sz="2500" b="0" i="1" smtClean="0">
                              <a:latin typeface="Cambria Math" panose="02040503050406030204" pitchFamily="18" charset="0"/>
                              <a:ea typeface="Cambria Math" panose="02040503050406030204" pitchFamily="18" charset="0"/>
                            </a:rPr>
                          </m:ctrlPr>
                        </m:sSubPr>
                        <m:e>
                          <m:r>
                            <a:rPr lang="en-US" sz="2500" b="0" i="1" smtClean="0">
                              <a:latin typeface="Cambria Math" panose="02040503050406030204" pitchFamily="18" charset="0"/>
                              <a:ea typeface="Cambria Math" panose="02040503050406030204" pitchFamily="18" charset="0"/>
                            </a:rPr>
                            <m:t>𝑆</m:t>
                          </m:r>
                        </m:e>
                        <m:sub>
                          <m:r>
                            <m:rPr>
                              <m:sty m:val="p"/>
                            </m:rPr>
                            <a:rPr lang="en-US" sz="2500" b="0" i="0" smtClean="0">
                              <a:latin typeface="Cambria Math" panose="02040503050406030204" pitchFamily="18" charset="0"/>
                              <a:ea typeface="Cambria Math" panose="02040503050406030204" pitchFamily="18" charset="0"/>
                            </a:rPr>
                            <m:t>initial</m:t>
                          </m:r>
                        </m:sub>
                      </m:sSub>
                    </m:oMath>
                  </m:oMathPara>
                </a14:m>
                <a:endParaRPr lang="en-US" sz="2500" dirty="0"/>
              </a:p>
              <a:p>
                <a:pPr algn="ctr"/>
                <a14:m>
                  <m:oMathPara xmlns:m="http://schemas.openxmlformats.org/officeDocument/2006/math">
                    <m:oMathParaPr>
                      <m:jc m:val="centerGroup"/>
                    </m:oMathParaPr>
                    <m:oMath xmlns:m="http://schemas.openxmlformats.org/officeDocument/2006/math">
                      <m:r>
                        <a:rPr lang="en-US" sz="2500" i="1" smtClean="0">
                          <a:latin typeface="Cambria Math" panose="02040503050406030204" pitchFamily="18" charset="0"/>
                          <a:ea typeface="Cambria Math" panose="02040503050406030204" pitchFamily="18" charset="0"/>
                        </a:rPr>
                        <m:t>∆</m:t>
                      </m:r>
                      <m:r>
                        <a:rPr lang="en-US" sz="2500" b="0" i="1" smtClean="0">
                          <a:latin typeface="Cambria Math" panose="02040503050406030204" pitchFamily="18" charset="0"/>
                          <a:ea typeface="Cambria Math" panose="02040503050406030204" pitchFamily="18" charset="0"/>
                        </a:rPr>
                        <m:t>𝑆</m:t>
                      </m:r>
                      <m:r>
                        <a:rPr lang="en-US" sz="2500" b="0" i="1" smtClean="0">
                          <a:latin typeface="Cambria Math" panose="02040503050406030204" pitchFamily="18" charset="0"/>
                          <a:ea typeface="Cambria Math" panose="02040503050406030204" pitchFamily="18" charset="0"/>
                        </a:rPr>
                        <m:t>=</m:t>
                      </m:r>
                      <m:sSub>
                        <m:sSubPr>
                          <m:ctrlPr>
                            <a:rPr lang="en-US" sz="2500" b="0" i="1" smtClean="0">
                              <a:latin typeface="Cambria Math" panose="02040503050406030204" pitchFamily="18" charset="0"/>
                              <a:ea typeface="Cambria Math" panose="02040503050406030204" pitchFamily="18" charset="0"/>
                            </a:rPr>
                          </m:ctrlPr>
                        </m:sSubPr>
                        <m:e>
                          <m:r>
                            <a:rPr lang="en-US" sz="2500" b="0" i="1" smtClean="0">
                              <a:latin typeface="Cambria Math" panose="02040503050406030204" pitchFamily="18" charset="0"/>
                              <a:ea typeface="Cambria Math" panose="02040503050406030204" pitchFamily="18" charset="0"/>
                            </a:rPr>
                            <m:t>𝑆</m:t>
                          </m:r>
                        </m:e>
                        <m:sub>
                          <m:r>
                            <m:rPr>
                              <m:sty m:val="p"/>
                            </m:rPr>
                            <a:rPr lang="en-US" sz="2500" b="0" i="0" smtClean="0">
                              <a:latin typeface="Cambria Math" panose="02040503050406030204" pitchFamily="18" charset="0"/>
                              <a:ea typeface="Cambria Math" panose="02040503050406030204" pitchFamily="18" charset="0"/>
                            </a:rPr>
                            <m:t>final</m:t>
                          </m:r>
                        </m:sub>
                      </m:sSub>
                    </m:oMath>
                  </m:oMathPara>
                </a14:m>
                <a:endParaRPr lang="en-US" sz="2500" dirty="0"/>
              </a:p>
            </p:txBody>
          </p:sp>
        </mc:Choice>
        <mc:Fallback xmlns="">
          <p:sp>
            <p:nvSpPr>
              <p:cNvPr id="15" name="Text Placeholder 14"/>
              <p:cNvSpPr>
                <a:spLocks noGrp="1" noRot="1" noChangeAspect="1" noMove="1" noResize="1" noEditPoints="1" noAdjustHandles="1" noChangeArrowheads="1" noChangeShapeType="1" noTextEdit="1"/>
              </p:cNvSpPr>
              <p:nvPr>
                <p:ph type="body" sz="quarter" idx="23"/>
              </p:nvPr>
            </p:nvSpPr>
            <p:spPr>
              <a:xfrm>
                <a:off x="5772151" y="2955925"/>
                <a:ext cx="3371849" cy="1920875"/>
              </a:xfrm>
              <a:blipFill>
                <a:blip r:embed="rId4"/>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1505221656"/>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itle 23"/>
          <p:cNvSpPr>
            <a:spLocks noGrp="1"/>
          </p:cNvSpPr>
          <p:nvPr>
            <p:ph type="title"/>
          </p:nvPr>
        </p:nvSpPr>
        <p:spPr>
          <a:xfrm>
            <a:off x="152400" y="0"/>
            <a:ext cx="5943600" cy="533400"/>
          </a:xfrm>
        </p:spPr>
        <p:txBody>
          <a:bodyPr/>
          <a:lstStyle/>
          <a:p>
            <a:pPr indent="-457200">
              <a:tabLst>
                <a:tab pos="1319213" algn="l"/>
              </a:tabLst>
            </a:pPr>
            <a:r>
              <a:rPr lang="en-US" dirty="0">
                <a:solidFill>
                  <a:schemeClr val="bg1"/>
                </a:solidFill>
                <a:latin typeface="Calibri"/>
              </a:rPr>
              <a:t>18.5	</a:t>
            </a:r>
            <a:r>
              <a:rPr lang="en-US" dirty="0">
                <a:latin typeface="Calibri"/>
              </a:rPr>
              <a:t>Predicting Spontaneity</a:t>
            </a:r>
            <a:endParaRPr lang="en-US" dirty="0"/>
          </a:p>
        </p:txBody>
      </p:sp>
      <p:sp>
        <p:nvSpPr>
          <p:cNvPr id="2" name="Text Placeholder 1"/>
          <p:cNvSpPr>
            <a:spLocks noGrp="1"/>
          </p:cNvSpPr>
          <p:nvPr>
            <p:ph type="body" sz="quarter" idx="12"/>
          </p:nvPr>
        </p:nvSpPr>
        <p:spPr>
          <a:xfrm>
            <a:off x="3790950" y="1295400"/>
            <a:ext cx="1562100" cy="457200"/>
          </a:xfrm>
        </p:spPr>
        <p:txBody>
          <a:bodyPr/>
          <a:lstStyle/>
          <a:p>
            <a:r>
              <a:rPr lang="en-US" b="1" dirty="0"/>
              <a:t>Topics</a:t>
            </a:r>
            <a:endParaRPr lang="en-US" dirty="0"/>
          </a:p>
        </p:txBody>
      </p:sp>
      <mc:AlternateContent xmlns:mc="http://schemas.openxmlformats.org/markup-compatibility/2006" xmlns:a14="http://schemas.microsoft.com/office/drawing/2010/main">
        <mc:Choice Requires="a14">
          <p:sp>
            <p:nvSpPr>
              <p:cNvPr id="25" name="Content Placeholder 24"/>
              <p:cNvSpPr>
                <a:spLocks noGrp="1"/>
              </p:cNvSpPr>
              <p:nvPr>
                <p:ph sz="quarter" idx="11"/>
              </p:nvPr>
            </p:nvSpPr>
            <p:spPr>
              <a:xfrm>
                <a:off x="1828800" y="1905001"/>
                <a:ext cx="5486400" cy="1828800"/>
              </a:xfrm>
            </p:spPr>
            <p:txBody>
              <a:bodyPr/>
              <a:lstStyle/>
              <a:p>
                <a:pPr fontAlgn="t">
                  <a:spcBef>
                    <a:spcPts val="0"/>
                  </a:spcBef>
                </a:pPr>
                <a:r>
                  <a:rPr lang="en-US" dirty="0"/>
                  <a:t>Gibbs Free-Energy Change, </a:t>
                </a:r>
                <a:r>
                  <a:rPr lang="en-US" dirty="0">
                    <a:sym typeface="Symbol" panose="05050102010706020507" pitchFamily="18" charset="2"/>
                  </a:rPr>
                  <a:t></a:t>
                </a:r>
                <a:r>
                  <a:rPr lang="en-US" i="1" dirty="0"/>
                  <a:t>G</a:t>
                </a:r>
                <a:endParaRPr lang="en-US" dirty="0"/>
              </a:p>
              <a:p>
                <a:pPr>
                  <a:spcBef>
                    <a:spcPts val="0"/>
                  </a:spcBef>
                </a:pPr>
                <a:r>
                  <a:rPr lang="en-US" dirty="0"/>
                  <a:t>Standard Free-Energy Changes, </a:t>
                </a:r>
                <a14:m>
                  <m:oMath xmlns:m="http://schemas.openxmlformats.org/officeDocument/2006/math">
                    <m:r>
                      <a:rPr lang="en-US" i="1" dirty="0" smtClean="0">
                        <a:latin typeface="Cambria Math" panose="02040503050406030204" pitchFamily="18" charset="0"/>
                        <a:sym typeface="Symbol" panose="05050102010706020507" pitchFamily="18" charset="2"/>
                      </a:rPr>
                      <m:t></m:t>
                    </m:r>
                    <m:r>
                      <a:rPr lang="en-US" i="1" dirty="0">
                        <a:latin typeface="Cambria Math" panose="02040503050406030204" pitchFamily="18" charset="0"/>
                      </a:rPr>
                      <m:t>𝐺</m:t>
                    </m:r>
                    <m:r>
                      <a:rPr lang="en-US" i="1" dirty="0">
                        <a:latin typeface="Cambria Math" panose="02040503050406030204" pitchFamily="18" charset="0"/>
                      </a:rPr>
                      <m:t>°</m:t>
                    </m:r>
                  </m:oMath>
                </a14:m>
                <a:endParaRPr lang="en-US" dirty="0"/>
              </a:p>
              <a:p>
                <a:pPr>
                  <a:spcBef>
                    <a:spcPts val="0"/>
                  </a:spcBef>
                </a:pPr>
                <a:r>
                  <a:rPr lang="en-US" dirty="0"/>
                  <a:t>Using </a:t>
                </a:r>
                <a:r>
                  <a:rPr lang="en-US" dirty="0">
                    <a:sym typeface="Symbol" panose="05050102010706020507" pitchFamily="18" charset="2"/>
                  </a:rPr>
                  <a:t></a:t>
                </a:r>
                <a:r>
                  <a:rPr lang="en-US" i="1" dirty="0"/>
                  <a:t>G</a:t>
                </a:r>
                <a:r>
                  <a:rPr lang="en-US" dirty="0"/>
                  <a:t> and </a:t>
                </a:r>
                <a14:m>
                  <m:oMath xmlns:m="http://schemas.openxmlformats.org/officeDocument/2006/math">
                    <m:r>
                      <a:rPr lang="en-US" i="1" dirty="0" smtClean="0">
                        <a:latin typeface="Cambria Math" panose="02040503050406030204" pitchFamily="18" charset="0"/>
                        <a:sym typeface="Symbol" panose="05050102010706020507" pitchFamily="18" charset="2"/>
                      </a:rPr>
                      <m:t></m:t>
                    </m:r>
                    <m:r>
                      <a:rPr lang="en-US" i="1" dirty="0">
                        <a:latin typeface="Cambria Math" panose="02040503050406030204" pitchFamily="18" charset="0"/>
                      </a:rPr>
                      <m:t>𝐺</m:t>
                    </m:r>
                    <m:r>
                      <a:rPr lang="en-US" i="1" dirty="0">
                        <a:latin typeface="Cambria Math" panose="02040503050406030204" pitchFamily="18" charset="0"/>
                      </a:rPr>
                      <m:t>°</m:t>
                    </m:r>
                  </m:oMath>
                </a14:m>
                <a:r>
                  <a:rPr lang="en-US" dirty="0"/>
                  <a:t> to Solve Problems</a:t>
                </a:r>
              </a:p>
            </p:txBody>
          </p:sp>
        </mc:Choice>
        <mc:Fallback xmlns="">
          <p:sp>
            <p:nvSpPr>
              <p:cNvPr id="25" name="Content Placeholder 24"/>
              <p:cNvSpPr>
                <a:spLocks noGrp="1" noRot="1" noChangeAspect="1" noMove="1" noResize="1" noEditPoints="1" noAdjustHandles="1" noChangeArrowheads="1" noChangeShapeType="1" noTextEdit="1"/>
              </p:cNvSpPr>
              <p:nvPr>
                <p:ph sz="quarter" idx="11"/>
              </p:nvPr>
            </p:nvSpPr>
            <p:spPr>
              <a:xfrm>
                <a:off x="1828800" y="1905001"/>
                <a:ext cx="5486400" cy="1828800"/>
              </a:xfrm>
              <a:blipFill>
                <a:blip r:embed="rId2"/>
                <a:stretch>
                  <a:fillRect l="-1889" t="-3667" r="-1889"/>
                </a:stretch>
              </a:blipFill>
            </p:spPr>
            <p:txBody>
              <a:bodyPr/>
              <a:lstStyle/>
              <a:p>
                <a:r>
                  <a:rPr lang="en-US">
                    <a:noFill/>
                  </a:rPr>
                  <a:t> </a:t>
                </a:r>
              </a:p>
            </p:txBody>
          </p:sp>
        </mc:Fallback>
      </mc:AlternateContent>
    </p:spTree>
    <p:extLst>
      <p:ext uri="{BB962C8B-B14F-4D97-AF65-F5344CB8AC3E}">
        <p14:creationId xmlns:p14="http://schemas.microsoft.com/office/powerpoint/2010/main" val="285398977"/>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p:cNvSpPr>
            <a:spLocks noGrp="1"/>
          </p:cNvSpPr>
          <p:nvPr>
            <p:ph type="title"/>
          </p:nvPr>
        </p:nvSpPr>
        <p:spPr>
          <a:xfrm>
            <a:off x="152400" y="0"/>
            <a:ext cx="5918200" cy="685800"/>
          </a:xfrm>
        </p:spPr>
        <p:txBody>
          <a:bodyPr/>
          <a:lstStyle/>
          <a:p>
            <a:pPr marL="0">
              <a:tabLst>
                <a:tab pos="1320800" algn="l"/>
              </a:tabLst>
            </a:pPr>
            <a:r>
              <a:rPr lang="en-US" dirty="0">
                <a:solidFill>
                  <a:schemeClr val="bg1"/>
                </a:solidFill>
                <a:latin typeface="Calibri"/>
              </a:rPr>
              <a:t>18.5</a:t>
            </a:r>
            <a:r>
              <a:rPr lang="en-US" dirty="0">
                <a:latin typeface="Calibri"/>
              </a:rPr>
              <a:t>	Predicting Spontaneity (1)</a:t>
            </a:r>
            <a:endParaRPr lang="en-US" dirty="0"/>
          </a:p>
        </p:txBody>
      </p:sp>
      <mc:AlternateContent xmlns:mc="http://schemas.openxmlformats.org/markup-compatibility/2006" xmlns:a14="http://schemas.microsoft.com/office/drawing/2010/main">
        <mc:Choice Requires="a14">
          <p:sp>
            <p:nvSpPr>
              <p:cNvPr id="13" name="Text Placeholder 12"/>
              <p:cNvSpPr>
                <a:spLocks noGrp="1"/>
              </p:cNvSpPr>
              <p:nvPr>
                <p:ph type="body" sz="quarter" idx="22"/>
              </p:nvPr>
            </p:nvSpPr>
            <p:spPr/>
            <p:txBody>
              <a:bodyPr/>
              <a:lstStyle/>
              <a:p>
                <a:r>
                  <a:rPr lang="en-US" dirty="0"/>
                  <a:t>Gibbs Free-Energy Change, </a:t>
                </a:r>
                <a14:m>
                  <m:oMath xmlns:m="http://schemas.openxmlformats.org/officeDocument/2006/math">
                    <m:r>
                      <a:rPr lang="en-US" i="1" smtClean="0">
                        <a:latin typeface="Cambria Math" panose="02040503050406030204" pitchFamily="18" charset="0"/>
                        <a:ea typeface="Cambria Math" panose="02040503050406030204" pitchFamily="18" charset="0"/>
                      </a:rPr>
                      <m:t>∆</m:t>
                    </m:r>
                    <m:r>
                      <a:rPr lang="en-US" b="0" i="1" smtClean="0">
                        <a:latin typeface="Cambria Math" panose="02040503050406030204" pitchFamily="18" charset="0"/>
                        <a:ea typeface="Cambria Math" panose="02040503050406030204" pitchFamily="18" charset="0"/>
                      </a:rPr>
                      <m:t>𝐺</m:t>
                    </m:r>
                  </m:oMath>
                </a14:m>
                <a:endParaRPr lang="en-US" dirty="0"/>
              </a:p>
            </p:txBody>
          </p:sp>
        </mc:Choice>
        <mc:Fallback xmlns="">
          <p:sp>
            <p:nvSpPr>
              <p:cNvPr id="13" name="Text Placeholder 12"/>
              <p:cNvSpPr>
                <a:spLocks noGrp="1" noRot="1" noChangeAspect="1" noMove="1" noResize="1" noEditPoints="1" noAdjustHandles="1" noChangeArrowheads="1" noChangeShapeType="1" noTextEdit="1"/>
              </p:cNvSpPr>
              <p:nvPr>
                <p:ph type="body" sz="quarter" idx="22"/>
              </p:nvPr>
            </p:nvSpPr>
            <p:spPr>
              <a:blipFill rotWithShape="0">
                <a:blip r:embed="rId2"/>
                <a:stretch>
                  <a:fillRect l="-1404" t="-10000" b="-13000"/>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5" name="Text Placeholder 14"/>
              <p:cNvSpPr>
                <a:spLocks noGrp="1"/>
              </p:cNvSpPr>
              <p:nvPr>
                <p:ph type="body" sz="quarter" idx="23"/>
              </p:nvPr>
            </p:nvSpPr>
            <p:spPr>
              <a:xfrm>
                <a:off x="36443" y="1676400"/>
                <a:ext cx="8802758" cy="4724400"/>
              </a:xfrm>
            </p:spPr>
            <p:txBody>
              <a:bodyPr/>
              <a:lstStyle/>
              <a:p>
                <a:pPr marL="2514600" algn="ctr">
                  <a:spcAft>
                    <a:spcPts val="2800"/>
                  </a:spcAft>
                  <a:tabLst>
                    <a:tab pos="2400300" algn="l"/>
                  </a:tabLst>
                </a:pPr>
                <a14:m>
                  <m:oMathPara xmlns:m="http://schemas.openxmlformats.org/officeDocument/2006/math">
                    <m:oMathParaPr>
                      <m:jc m:val="left"/>
                    </m:oMathParaPr>
                    <m:oMath xmlns:m="http://schemas.openxmlformats.org/officeDocument/2006/math">
                      <m:r>
                        <a:rPr lang="en-US" i="1" smtClean="0">
                          <a:latin typeface="Cambria Math" panose="02040503050406030204" pitchFamily="18" charset="0"/>
                          <a:ea typeface="Cambria Math" panose="02040503050406030204" pitchFamily="18" charset="0"/>
                        </a:rPr>
                        <m:t>∆</m:t>
                      </m:r>
                      <m:sSub>
                        <m:sSubPr>
                          <m:ctrlPr>
                            <a:rPr lang="en-US" i="1" smtClean="0">
                              <a:latin typeface="Cambria Math" panose="02040503050406030204" pitchFamily="18" charset="0"/>
                              <a:ea typeface="Cambria Math" panose="02040503050406030204" pitchFamily="18" charset="0"/>
                            </a:rPr>
                          </m:ctrlPr>
                        </m:sSubPr>
                        <m:e>
                          <m:r>
                            <a:rPr lang="en-US" b="0" i="1" smtClean="0">
                              <a:latin typeface="Cambria Math" panose="02040503050406030204" pitchFamily="18" charset="0"/>
                              <a:ea typeface="Cambria Math" panose="02040503050406030204" pitchFamily="18" charset="0"/>
                            </a:rPr>
                            <m:t>𝑆</m:t>
                          </m:r>
                        </m:e>
                        <m:sub>
                          <m:r>
                            <m:rPr>
                              <m:sty m:val="p"/>
                            </m:rPr>
                            <a:rPr lang="en-US" b="0" i="0" smtClean="0">
                              <a:latin typeface="Cambria Math" panose="02040503050406030204" pitchFamily="18" charset="0"/>
                              <a:ea typeface="Cambria Math" panose="02040503050406030204" pitchFamily="18" charset="0"/>
                            </a:rPr>
                            <m:t>univ</m:t>
                          </m:r>
                        </m:sub>
                      </m:sSub>
                      <m:r>
                        <a:rPr lang="en-US" i="1" smtClean="0">
                          <a:latin typeface="Cambria Math" panose="02040503050406030204" pitchFamily="18" charset="0"/>
                          <a:ea typeface="Cambria Math" panose="02040503050406030204" pitchFamily="18" charset="0"/>
                        </a:rPr>
                        <m:t>=∆</m:t>
                      </m:r>
                      <m:sSub>
                        <m:sSubPr>
                          <m:ctrlPr>
                            <a:rPr lang="en-US" i="1" smtClean="0">
                              <a:latin typeface="Cambria Math" panose="02040503050406030204" pitchFamily="18" charset="0"/>
                              <a:ea typeface="Cambria Math" panose="02040503050406030204" pitchFamily="18" charset="0"/>
                            </a:rPr>
                          </m:ctrlPr>
                        </m:sSubPr>
                        <m:e>
                          <m:r>
                            <a:rPr lang="en-US" b="0" i="1" smtClean="0">
                              <a:latin typeface="Cambria Math" panose="02040503050406030204" pitchFamily="18" charset="0"/>
                              <a:ea typeface="Cambria Math" panose="02040503050406030204" pitchFamily="18" charset="0"/>
                            </a:rPr>
                            <m:t>𝑆</m:t>
                          </m:r>
                        </m:e>
                        <m:sub>
                          <m:r>
                            <m:rPr>
                              <m:sty m:val="p"/>
                            </m:rPr>
                            <a:rPr lang="en-US" b="0" i="0" smtClean="0">
                              <a:latin typeface="Cambria Math" panose="02040503050406030204" pitchFamily="18" charset="0"/>
                              <a:ea typeface="Cambria Math" panose="02040503050406030204" pitchFamily="18" charset="0"/>
                            </a:rPr>
                            <m:t>sys</m:t>
                          </m:r>
                        </m:sub>
                      </m:sSub>
                      <m:r>
                        <a:rPr lang="en-US" i="1" smtClean="0">
                          <a:latin typeface="Cambria Math" panose="02040503050406030204" pitchFamily="18" charset="0"/>
                          <a:ea typeface="Cambria Math" panose="02040503050406030204" pitchFamily="18" charset="0"/>
                        </a:rPr>
                        <m:t>+∆</m:t>
                      </m:r>
                      <m:sSub>
                        <m:sSubPr>
                          <m:ctrlPr>
                            <a:rPr lang="en-US" i="1" smtClean="0">
                              <a:latin typeface="Cambria Math" panose="02040503050406030204" pitchFamily="18" charset="0"/>
                              <a:ea typeface="Cambria Math" panose="02040503050406030204" pitchFamily="18" charset="0"/>
                            </a:rPr>
                          </m:ctrlPr>
                        </m:sSubPr>
                        <m:e>
                          <m:r>
                            <a:rPr lang="en-US" b="0" i="1" smtClean="0">
                              <a:latin typeface="Cambria Math" panose="02040503050406030204" pitchFamily="18" charset="0"/>
                              <a:ea typeface="Cambria Math" panose="02040503050406030204" pitchFamily="18" charset="0"/>
                            </a:rPr>
                            <m:t>𝑆</m:t>
                          </m:r>
                        </m:e>
                        <m:sub>
                          <m:r>
                            <m:rPr>
                              <m:sty m:val="p"/>
                            </m:rPr>
                            <a:rPr lang="en-US" b="0" i="0" smtClean="0">
                              <a:latin typeface="Cambria Math" panose="02040503050406030204" pitchFamily="18" charset="0"/>
                              <a:ea typeface="Cambria Math" panose="02040503050406030204" pitchFamily="18" charset="0"/>
                            </a:rPr>
                            <m:t>surr</m:t>
                          </m:r>
                        </m:sub>
                      </m:sSub>
                      <m:r>
                        <a:rPr lang="en-US" i="1" smtClean="0">
                          <a:latin typeface="Cambria Math" panose="02040503050406030204" pitchFamily="18" charset="0"/>
                          <a:ea typeface="Cambria Math" panose="02040503050406030204" pitchFamily="18" charset="0"/>
                        </a:rPr>
                        <m:t>&gt;</m:t>
                      </m:r>
                      <m:r>
                        <a:rPr lang="en-US" b="0" i="1" smtClean="0">
                          <a:latin typeface="Cambria Math" panose="02040503050406030204" pitchFamily="18" charset="0"/>
                          <a:ea typeface="Cambria Math" panose="02040503050406030204" pitchFamily="18" charset="0"/>
                        </a:rPr>
                        <m:t>0</m:t>
                      </m:r>
                    </m:oMath>
                  </m:oMathPara>
                </a14:m>
                <a:endParaRPr lang="en-US" b="0" dirty="0">
                  <a:ea typeface="Cambria Math" panose="02040503050406030204" pitchFamily="18" charset="0"/>
                </a:endParaRPr>
              </a:p>
              <a:p>
                <a:pPr>
                  <a:spcAft>
                    <a:spcPts val="1000"/>
                  </a:spcAft>
                </a:pPr>
                <a14:m>
                  <m:oMath xmlns:m="http://schemas.openxmlformats.org/officeDocument/2006/math">
                    <m:r>
                      <m:rPr>
                        <m:sty m:val="p"/>
                      </m:rPr>
                      <a:rPr lang="en-US" b="0" i="0" smtClean="0">
                        <a:latin typeface="Cambria Math" panose="02040503050406030204" pitchFamily="18" charset="0"/>
                      </a:rPr>
                      <m:t>Substituting</m:t>
                    </m:r>
                    <m:r>
                      <a:rPr lang="en-US" b="0" i="1" smtClean="0">
                        <a:latin typeface="Cambria Math" panose="02040503050406030204" pitchFamily="18" charset="0"/>
                        <a:ea typeface="Cambria Math" panose="02040503050406030204" pitchFamily="18" charset="0"/>
                      </a:rPr>
                      <m:t>−</m:t>
                    </m:r>
                    <m:f>
                      <m:fPr>
                        <m:type m:val="lin"/>
                        <m:ctrlPr>
                          <a:rPr lang="en-US" i="1" dirty="0" smtClean="0">
                            <a:latin typeface="Cambria Math" panose="02040503050406030204" pitchFamily="18" charset="0"/>
                            <a:ea typeface="Cambria Math" panose="02040503050406030204" pitchFamily="18" charset="0"/>
                          </a:rPr>
                        </m:ctrlPr>
                      </m:fPr>
                      <m:num>
                        <m:r>
                          <a:rPr lang="en-US" i="1">
                            <a:latin typeface="Cambria Math" panose="02040503050406030204" pitchFamily="18" charset="0"/>
                            <a:ea typeface="Cambria Math" panose="02040503050406030204" pitchFamily="18" charset="0"/>
                          </a:rPr>
                          <m:t>∆</m:t>
                        </m:r>
                        <m:sSub>
                          <m:sSubPr>
                            <m:ctrlPr>
                              <a:rPr lang="en-US" i="1">
                                <a:latin typeface="Cambria Math" panose="02040503050406030204" pitchFamily="18" charset="0"/>
                                <a:ea typeface="Cambria Math" panose="02040503050406030204" pitchFamily="18" charset="0"/>
                              </a:rPr>
                            </m:ctrlPr>
                          </m:sSubPr>
                          <m:e>
                            <m:r>
                              <a:rPr lang="en-US" i="1">
                                <a:latin typeface="Cambria Math" panose="02040503050406030204" pitchFamily="18" charset="0"/>
                                <a:ea typeface="Cambria Math" panose="02040503050406030204" pitchFamily="18" charset="0"/>
                              </a:rPr>
                              <m:t>𝐻</m:t>
                            </m:r>
                          </m:e>
                          <m:sub>
                            <m:r>
                              <m:rPr>
                                <m:sty m:val="p"/>
                              </m:rPr>
                              <a:rPr lang="en-US">
                                <a:latin typeface="Cambria Math" panose="02040503050406030204" pitchFamily="18" charset="0"/>
                                <a:ea typeface="Cambria Math" panose="02040503050406030204" pitchFamily="18" charset="0"/>
                              </a:rPr>
                              <m:t>sys</m:t>
                            </m:r>
                          </m:sub>
                        </m:sSub>
                      </m:num>
                      <m:den>
                        <m:r>
                          <a:rPr lang="en-US" b="0" i="1" dirty="0" smtClean="0">
                            <a:latin typeface="Cambria Math" panose="02040503050406030204" pitchFamily="18" charset="0"/>
                            <a:ea typeface="Cambria Math" panose="02040503050406030204" pitchFamily="18" charset="0"/>
                          </a:rPr>
                          <m:t>𝑇</m:t>
                        </m:r>
                      </m:den>
                    </m:f>
                  </m:oMath>
                </a14:m>
                <a:r>
                  <a:rPr lang="en-US" b="0" i="0" dirty="0">
                    <a:latin typeface="+mj-lt"/>
                    <a:ea typeface="Cambria Math" panose="02040503050406030204" pitchFamily="18" charset="0"/>
                  </a:rPr>
                  <a:t> for </a:t>
                </a:r>
                <a14:m>
                  <m:oMath xmlns:m="http://schemas.openxmlformats.org/officeDocument/2006/math">
                    <m:r>
                      <a:rPr lang="en-US" b="0" i="1" smtClean="0">
                        <a:latin typeface="Cambria Math" panose="02040503050406030204" pitchFamily="18" charset="0"/>
                        <a:ea typeface="Cambria Math" panose="02040503050406030204" pitchFamily="18" charset="0"/>
                      </a:rPr>
                      <m:t>∆</m:t>
                    </m:r>
                    <m:sSub>
                      <m:sSubPr>
                        <m:ctrlPr>
                          <a:rPr lang="en-US" b="0" i="1" smtClean="0">
                            <a:latin typeface="Cambria Math" panose="02040503050406030204" pitchFamily="18" charset="0"/>
                            <a:ea typeface="Cambria Math" panose="02040503050406030204" pitchFamily="18" charset="0"/>
                          </a:rPr>
                        </m:ctrlPr>
                      </m:sSubPr>
                      <m:e>
                        <m:r>
                          <a:rPr lang="en-US" b="0" i="1" smtClean="0">
                            <a:latin typeface="Cambria Math" panose="02040503050406030204" pitchFamily="18" charset="0"/>
                            <a:ea typeface="Cambria Math" panose="02040503050406030204" pitchFamily="18" charset="0"/>
                          </a:rPr>
                          <m:t>𝑆</m:t>
                        </m:r>
                      </m:e>
                      <m:sub>
                        <m:r>
                          <m:rPr>
                            <m:sty m:val="p"/>
                          </m:rPr>
                          <a:rPr lang="en-US" b="0" i="0" smtClean="0">
                            <a:latin typeface="Cambria Math" panose="02040503050406030204" pitchFamily="18" charset="0"/>
                            <a:ea typeface="Cambria Math" panose="02040503050406030204" pitchFamily="18" charset="0"/>
                          </a:rPr>
                          <m:t>surr</m:t>
                        </m:r>
                      </m:sub>
                    </m:sSub>
                  </m:oMath>
                </a14:m>
                <a:r>
                  <a:rPr lang="en-US" b="0" dirty="0">
                    <a:ea typeface="Cambria Math" panose="02040503050406030204" pitchFamily="18" charset="0"/>
                  </a:rPr>
                  <a:t>,</a:t>
                </a:r>
              </a:p>
              <a:p>
                <a:pPr marL="2286000" indent="-2286000" algn="ctr" defTabSz="1257300">
                  <a:spcAft>
                    <a:spcPts val="2800"/>
                  </a:spcAft>
                </a:pPr>
                <a14:m>
                  <m:oMathPara xmlns:m="http://schemas.openxmlformats.org/officeDocument/2006/math">
                    <m:oMathParaPr>
                      <m:jc m:val="left"/>
                    </m:oMathParaPr>
                    <m:oMath xmlns:m="http://schemas.openxmlformats.org/officeDocument/2006/math">
                      <m:r>
                        <a:rPr lang="en-US" i="1">
                          <a:latin typeface="Cambria Math" panose="02040503050406030204" pitchFamily="18" charset="0"/>
                          <a:ea typeface="Cambria Math" panose="02040503050406030204" pitchFamily="18" charset="0"/>
                        </a:rPr>
                        <m:t>∆</m:t>
                      </m:r>
                      <m:sSub>
                        <m:sSubPr>
                          <m:ctrlPr>
                            <a:rPr lang="en-US" i="1">
                              <a:latin typeface="Cambria Math" panose="02040503050406030204" pitchFamily="18" charset="0"/>
                              <a:ea typeface="Cambria Math" panose="02040503050406030204" pitchFamily="18" charset="0"/>
                            </a:rPr>
                          </m:ctrlPr>
                        </m:sSubPr>
                        <m:e>
                          <m:r>
                            <a:rPr lang="en-US" i="1">
                              <a:latin typeface="Cambria Math" panose="02040503050406030204" pitchFamily="18" charset="0"/>
                              <a:ea typeface="Cambria Math" panose="02040503050406030204" pitchFamily="18" charset="0"/>
                            </a:rPr>
                            <m:t>𝑆</m:t>
                          </m:r>
                        </m:e>
                        <m:sub>
                          <m:r>
                            <m:rPr>
                              <m:sty m:val="p"/>
                            </m:rPr>
                            <a:rPr lang="en-US">
                              <a:latin typeface="Cambria Math" panose="02040503050406030204" pitchFamily="18" charset="0"/>
                              <a:ea typeface="Cambria Math" panose="02040503050406030204" pitchFamily="18" charset="0"/>
                            </a:rPr>
                            <m:t>univ</m:t>
                          </m:r>
                        </m:sub>
                      </m:sSub>
                      <m:r>
                        <a:rPr lang="en-US" i="1">
                          <a:latin typeface="Cambria Math" panose="02040503050406030204" pitchFamily="18" charset="0"/>
                          <a:ea typeface="Cambria Math" panose="02040503050406030204" pitchFamily="18" charset="0"/>
                        </a:rPr>
                        <m:t>=∆</m:t>
                      </m:r>
                      <m:sSub>
                        <m:sSubPr>
                          <m:ctrlPr>
                            <a:rPr lang="en-US" i="1">
                              <a:latin typeface="Cambria Math" panose="02040503050406030204" pitchFamily="18" charset="0"/>
                              <a:ea typeface="Cambria Math" panose="02040503050406030204" pitchFamily="18" charset="0"/>
                            </a:rPr>
                          </m:ctrlPr>
                        </m:sSubPr>
                        <m:e>
                          <m:r>
                            <a:rPr lang="en-US" i="1">
                              <a:latin typeface="Cambria Math" panose="02040503050406030204" pitchFamily="18" charset="0"/>
                              <a:ea typeface="Cambria Math" panose="02040503050406030204" pitchFamily="18" charset="0"/>
                            </a:rPr>
                            <m:t>𝑆</m:t>
                          </m:r>
                        </m:e>
                        <m:sub>
                          <m:r>
                            <m:rPr>
                              <m:sty m:val="p"/>
                            </m:rPr>
                            <a:rPr lang="en-US">
                              <a:latin typeface="Cambria Math" panose="02040503050406030204" pitchFamily="18" charset="0"/>
                              <a:ea typeface="Cambria Math" panose="02040503050406030204" pitchFamily="18" charset="0"/>
                            </a:rPr>
                            <m:t>sys</m:t>
                          </m:r>
                        </m:sub>
                      </m:sSub>
                      <m:r>
                        <a:rPr lang="en-US" i="1">
                          <a:latin typeface="Cambria Math" panose="02040503050406030204" pitchFamily="18" charset="0"/>
                          <a:ea typeface="Cambria Math" panose="02040503050406030204" pitchFamily="18" charset="0"/>
                        </a:rPr>
                        <m:t>+</m:t>
                      </m:r>
                      <m:d>
                        <m:dPr>
                          <m:ctrlPr>
                            <a:rPr lang="en-US" i="1">
                              <a:latin typeface="Cambria Math" panose="02040503050406030204" pitchFamily="18" charset="0"/>
                              <a:ea typeface="Cambria Math" panose="02040503050406030204" pitchFamily="18" charset="0"/>
                            </a:rPr>
                          </m:ctrlPr>
                        </m:dPr>
                        <m:e>
                          <m:r>
                            <a:rPr lang="en-US" i="1" smtClean="0">
                              <a:latin typeface="Cambria Math" panose="02040503050406030204" pitchFamily="18" charset="0"/>
                              <a:ea typeface="Cambria Math" panose="02040503050406030204" pitchFamily="18" charset="0"/>
                            </a:rPr>
                            <m:t>−</m:t>
                          </m:r>
                          <m:f>
                            <m:fPr>
                              <m:ctrlPr>
                                <a:rPr lang="en-US" i="1">
                                  <a:latin typeface="Cambria Math" panose="02040503050406030204" pitchFamily="18" charset="0"/>
                                  <a:ea typeface="Cambria Math" panose="02040503050406030204" pitchFamily="18" charset="0"/>
                                </a:rPr>
                              </m:ctrlPr>
                            </m:fPr>
                            <m:num>
                              <m:sSub>
                                <m:sSubPr>
                                  <m:ctrlPr>
                                    <a:rPr lang="en-US" i="1">
                                      <a:latin typeface="Cambria Math" panose="02040503050406030204" pitchFamily="18" charset="0"/>
                                      <a:ea typeface="Cambria Math" panose="02040503050406030204" pitchFamily="18" charset="0"/>
                                    </a:rPr>
                                  </m:ctrlPr>
                                </m:sSubPr>
                                <m:e>
                                  <m:r>
                                    <a:rPr lang="en-US" i="1">
                                      <a:latin typeface="Cambria Math" panose="02040503050406030204" pitchFamily="18" charset="0"/>
                                      <a:ea typeface="Cambria Math" panose="02040503050406030204" pitchFamily="18" charset="0"/>
                                    </a:rPr>
                                    <m:t>∆</m:t>
                                  </m:r>
                                  <m:r>
                                    <a:rPr lang="en-US" i="1">
                                      <a:latin typeface="Cambria Math" panose="02040503050406030204" pitchFamily="18" charset="0"/>
                                      <a:ea typeface="Cambria Math" panose="02040503050406030204" pitchFamily="18" charset="0"/>
                                    </a:rPr>
                                    <m:t>𝐻</m:t>
                                  </m:r>
                                </m:e>
                                <m:sub>
                                  <m:r>
                                    <m:rPr>
                                      <m:sty m:val="p"/>
                                    </m:rPr>
                                    <a:rPr lang="en-US">
                                      <a:latin typeface="Cambria Math" panose="02040503050406030204" pitchFamily="18" charset="0"/>
                                      <a:ea typeface="Cambria Math" panose="02040503050406030204" pitchFamily="18" charset="0"/>
                                    </a:rPr>
                                    <m:t>sys</m:t>
                                  </m:r>
                                </m:sub>
                              </m:sSub>
                            </m:num>
                            <m:den>
                              <m:r>
                                <a:rPr lang="en-US" i="1">
                                  <a:latin typeface="Cambria Math" panose="02040503050406030204" pitchFamily="18" charset="0"/>
                                  <a:ea typeface="Cambria Math" panose="02040503050406030204" pitchFamily="18" charset="0"/>
                                </a:rPr>
                                <m:t>𝑇</m:t>
                              </m:r>
                            </m:den>
                          </m:f>
                        </m:e>
                      </m:d>
                      <m:r>
                        <a:rPr lang="en-US" i="1">
                          <a:latin typeface="Cambria Math" panose="02040503050406030204" pitchFamily="18" charset="0"/>
                          <a:ea typeface="Cambria Math" panose="02040503050406030204" pitchFamily="18" charset="0"/>
                        </a:rPr>
                        <m:t>&gt;0</m:t>
                      </m:r>
                    </m:oMath>
                  </m:oMathPara>
                </a14:m>
                <a:endParaRPr lang="en-US" dirty="0">
                  <a:ea typeface="Cambria Math" panose="02040503050406030204" pitchFamily="18" charset="0"/>
                </a:endParaRPr>
              </a:p>
              <a:p>
                <a:pPr marL="2578100" algn="ctr">
                  <a:spcAft>
                    <a:spcPts val="2800"/>
                  </a:spcAft>
                </a:pPr>
                <a14:m>
                  <m:oMathPara xmlns:m="http://schemas.openxmlformats.org/officeDocument/2006/math">
                    <m:oMathParaPr>
                      <m:jc m:val="left"/>
                    </m:oMathParaPr>
                    <m:oMath xmlns:m="http://schemas.openxmlformats.org/officeDocument/2006/math">
                      <m:r>
                        <a:rPr lang="en-US" b="0" i="1" smtClean="0">
                          <a:latin typeface="Cambria Math" panose="02040503050406030204" pitchFamily="18" charset="0"/>
                          <a:ea typeface="Cambria Math" panose="02040503050406030204" pitchFamily="18" charset="0"/>
                        </a:rPr>
                        <m:t>𝑇</m:t>
                      </m:r>
                      <m:r>
                        <a:rPr lang="en-US" b="0" i="1" smtClean="0">
                          <a:latin typeface="Cambria Math" panose="02040503050406030204" pitchFamily="18" charset="0"/>
                          <a:ea typeface="Cambria Math" panose="02040503050406030204" pitchFamily="18" charset="0"/>
                        </a:rPr>
                        <m:t>∆</m:t>
                      </m:r>
                      <m:sSub>
                        <m:sSubPr>
                          <m:ctrlPr>
                            <a:rPr lang="en-US" b="0" i="1" smtClean="0">
                              <a:latin typeface="Cambria Math" panose="02040503050406030204" pitchFamily="18" charset="0"/>
                              <a:ea typeface="Cambria Math" panose="02040503050406030204" pitchFamily="18" charset="0"/>
                            </a:rPr>
                          </m:ctrlPr>
                        </m:sSubPr>
                        <m:e>
                          <m:r>
                            <a:rPr lang="en-US" b="0" i="1" smtClean="0">
                              <a:latin typeface="Cambria Math" panose="02040503050406030204" pitchFamily="18" charset="0"/>
                              <a:ea typeface="Cambria Math" panose="02040503050406030204" pitchFamily="18" charset="0"/>
                            </a:rPr>
                            <m:t>𝑆</m:t>
                          </m:r>
                        </m:e>
                        <m:sub>
                          <m:r>
                            <m:rPr>
                              <m:sty m:val="p"/>
                            </m:rPr>
                            <a:rPr lang="en-US" b="0" i="0" smtClean="0">
                              <a:latin typeface="Cambria Math" panose="02040503050406030204" pitchFamily="18" charset="0"/>
                              <a:ea typeface="Cambria Math" panose="02040503050406030204" pitchFamily="18" charset="0"/>
                            </a:rPr>
                            <m:t>univ</m:t>
                          </m:r>
                        </m:sub>
                      </m:sSub>
                      <m:r>
                        <a:rPr lang="en-US" b="0" i="1" smtClean="0">
                          <a:latin typeface="Cambria Math" panose="02040503050406030204" pitchFamily="18" charset="0"/>
                          <a:ea typeface="Cambria Math" panose="02040503050406030204" pitchFamily="18" charset="0"/>
                        </a:rPr>
                        <m:t>=</m:t>
                      </m:r>
                      <m:r>
                        <a:rPr lang="en-US" b="0" i="1" smtClean="0">
                          <a:latin typeface="Cambria Math" panose="02040503050406030204" pitchFamily="18" charset="0"/>
                          <a:ea typeface="Cambria Math" panose="02040503050406030204" pitchFamily="18" charset="0"/>
                        </a:rPr>
                        <m:t>𝑇</m:t>
                      </m:r>
                      <m:r>
                        <a:rPr lang="en-US" b="0" i="1" smtClean="0">
                          <a:latin typeface="Cambria Math" panose="02040503050406030204" pitchFamily="18" charset="0"/>
                          <a:ea typeface="Cambria Math" panose="02040503050406030204" pitchFamily="18" charset="0"/>
                        </a:rPr>
                        <m:t>∆</m:t>
                      </m:r>
                      <m:sSub>
                        <m:sSubPr>
                          <m:ctrlPr>
                            <a:rPr lang="en-US" b="0" i="1" smtClean="0">
                              <a:latin typeface="Cambria Math" panose="02040503050406030204" pitchFamily="18" charset="0"/>
                              <a:ea typeface="Cambria Math" panose="02040503050406030204" pitchFamily="18" charset="0"/>
                            </a:rPr>
                          </m:ctrlPr>
                        </m:sSubPr>
                        <m:e>
                          <m:r>
                            <a:rPr lang="en-US" b="0" i="1" smtClean="0">
                              <a:latin typeface="Cambria Math" panose="02040503050406030204" pitchFamily="18" charset="0"/>
                              <a:ea typeface="Cambria Math" panose="02040503050406030204" pitchFamily="18" charset="0"/>
                            </a:rPr>
                            <m:t>𝑆</m:t>
                          </m:r>
                        </m:e>
                        <m:sub>
                          <m:r>
                            <m:rPr>
                              <m:sty m:val="p"/>
                            </m:rPr>
                            <a:rPr lang="en-US" b="0" i="0" smtClean="0">
                              <a:latin typeface="Cambria Math" panose="02040503050406030204" pitchFamily="18" charset="0"/>
                              <a:ea typeface="Cambria Math" panose="02040503050406030204" pitchFamily="18" charset="0"/>
                            </a:rPr>
                            <m:t>sys</m:t>
                          </m:r>
                        </m:sub>
                      </m:sSub>
                      <m:r>
                        <a:rPr lang="en-US" b="0" i="1" smtClean="0">
                          <a:latin typeface="Cambria Math" panose="02040503050406030204" pitchFamily="18" charset="0"/>
                          <a:ea typeface="Cambria Math" panose="02040503050406030204" pitchFamily="18" charset="0"/>
                        </a:rPr>
                        <m:t>−∆</m:t>
                      </m:r>
                      <m:sSub>
                        <m:sSubPr>
                          <m:ctrlPr>
                            <a:rPr lang="en-US" b="0" i="1" smtClean="0">
                              <a:latin typeface="Cambria Math" panose="02040503050406030204" pitchFamily="18" charset="0"/>
                              <a:ea typeface="Cambria Math" panose="02040503050406030204" pitchFamily="18" charset="0"/>
                            </a:rPr>
                          </m:ctrlPr>
                        </m:sSubPr>
                        <m:e>
                          <m:r>
                            <a:rPr lang="en-US" b="0" i="1" smtClean="0">
                              <a:latin typeface="Cambria Math" panose="02040503050406030204" pitchFamily="18" charset="0"/>
                              <a:ea typeface="Cambria Math" panose="02040503050406030204" pitchFamily="18" charset="0"/>
                            </a:rPr>
                            <m:t>𝐻</m:t>
                          </m:r>
                        </m:e>
                        <m:sub>
                          <m:r>
                            <m:rPr>
                              <m:sty m:val="p"/>
                            </m:rPr>
                            <a:rPr lang="en-US" b="0" i="0" smtClean="0">
                              <a:latin typeface="Cambria Math" panose="02040503050406030204" pitchFamily="18" charset="0"/>
                              <a:ea typeface="Cambria Math" panose="02040503050406030204" pitchFamily="18" charset="0"/>
                            </a:rPr>
                            <m:t>sys</m:t>
                          </m:r>
                        </m:sub>
                      </m:sSub>
                      <m:r>
                        <a:rPr lang="en-US" b="0" i="1" smtClean="0">
                          <a:latin typeface="Cambria Math" panose="02040503050406030204" pitchFamily="18" charset="0"/>
                          <a:ea typeface="Cambria Math" panose="02040503050406030204" pitchFamily="18" charset="0"/>
                        </a:rPr>
                        <m:t>&gt;0</m:t>
                      </m:r>
                    </m:oMath>
                  </m:oMathPara>
                </a14:m>
                <a:endParaRPr lang="en-US" dirty="0">
                  <a:ea typeface="Cambria Math" panose="02040503050406030204" pitchFamily="18" charset="0"/>
                </a:endParaRPr>
              </a:p>
              <a:p>
                <a:pPr marL="2463800" indent="-2463800" algn="ctr">
                  <a:spcAft>
                    <a:spcPts val="2800"/>
                  </a:spcAft>
                </a:pPr>
                <a14:m>
                  <m:oMathPara xmlns:m="http://schemas.openxmlformats.org/officeDocument/2006/math">
                    <m:oMathParaPr>
                      <m:jc m:val="left"/>
                    </m:oMathParaPr>
                    <m:oMath xmlns:m="http://schemas.openxmlformats.org/officeDocument/2006/math">
                      <m:r>
                        <a:rPr lang="en-US" b="0" i="1" smtClean="0">
                          <a:latin typeface="Cambria Math" panose="02040503050406030204" pitchFamily="18" charset="0"/>
                          <a:ea typeface="Cambria Math" panose="02040503050406030204" pitchFamily="18" charset="0"/>
                        </a:rPr>
                        <m:t>−</m:t>
                      </m:r>
                      <m:r>
                        <a:rPr lang="en-US" b="0" i="1" smtClean="0">
                          <a:latin typeface="Cambria Math" panose="02040503050406030204" pitchFamily="18" charset="0"/>
                          <a:ea typeface="Cambria Math" panose="02040503050406030204" pitchFamily="18" charset="0"/>
                        </a:rPr>
                        <m:t>𝑇</m:t>
                      </m:r>
                      <m:r>
                        <a:rPr lang="en-US" b="0" i="1" smtClean="0">
                          <a:latin typeface="Cambria Math" panose="02040503050406030204" pitchFamily="18" charset="0"/>
                          <a:ea typeface="Cambria Math" panose="02040503050406030204" pitchFamily="18" charset="0"/>
                        </a:rPr>
                        <m:t>∆</m:t>
                      </m:r>
                      <m:sSub>
                        <m:sSubPr>
                          <m:ctrlPr>
                            <a:rPr lang="en-US" b="0" i="1" smtClean="0">
                              <a:latin typeface="Cambria Math" panose="02040503050406030204" pitchFamily="18" charset="0"/>
                              <a:ea typeface="Cambria Math" panose="02040503050406030204" pitchFamily="18" charset="0"/>
                            </a:rPr>
                          </m:ctrlPr>
                        </m:sSubPr>
                        <m:e>
                          <m:r>
                            <a:rPr lang="en-US" b="0" i="1" smtClean="0">
                              <a:latin typeface="Cambria Math" panose="02040503050406030204" pitchFamily="18" charset="0"/>
                              <a:ea typeface="Cambria Math" panose="02040503050406030204" pitchFamily="18" charset="0"/>
                            </a:rPr>
                            <m:t>𝑆</m:t>
                          </m:r>
                        </m:e>
                        <m:sub>
                          <m:r>
                            <m:rPr>
                              <m:sty m:val="p"/>
                            </m:rPr>
                            <a:rPr lang="en-US" b="0" i="0" smtClean="0">
                              <a:latin typeface="Cambria Math" panose="02040503050406030204" pitchFamily="18" charset="0"/>
                              <a:ea typeface="Cambria Math" panose="02040503050406030204" pitchFamily="18" charset="0"/>
                            </a:rPr>
                            <m:t>univ</m:t>
                          </m:r>
                        </m:sub>
                      </m:sSub>
                      <m:r>
                        <a:rPr lang="en-US" b="0" i="1" smtClean="0">
                          <a:latin typeface="Cambria Math" panose="02040503050406030204" pitchFamily="18" charset="0"/>
                          <a:ea typeface="Cambria Math" panose="02040503050406030204" pitchFamily="18" charset="0"/>
                        </a:rPr>
                        <m:t>=∆</m:t>
                      </m:r>
                      <m:sSub>
                        <m:sSubPr>
                          <m:ctrlPr>
                            <a:rPr lang="en-US" b="0" i="1" smtClean="0">
                              <a:latin typeface="Cambria Math" panose="02040503050406030204" pitchFamily="18" charset="0"/>
                              <a:ea typeface="Cambria Math" panose="02040503050406030204" pitchFamily="18" charset="0"/>
                            </a:rPr>
                          </m:ctrlPr>
                        </m:sSubPr>
                        <m:e>
                          <m:r>
                            <a:rPr lang="en-US" b="0" i="1" smtClean="0">
                              <a:latin typeface="Cambria Math" panose="02040503050406030204" pitchFamily="18" charset="0"/>
                              <a:ea typeface="Cambria Math" panose="02040503050406030204" pitchFamily="18" charset="0"/>
                            </a:rPr>
                            <m:t>𝐻</m:t>
                          </m:r>
                        </m:e>
                        <m:sub>
                          <m:r>
                            <m:rPr>
                              <m:sty m:val="p"/>
                            </m:rPr>
                            <a:rPr lang="en-US" b="0" i="0" smtClean="0">
                              <a:latin typeface="Cambria Math" panose="02040503050406030204" pitchFamily="18" charset="0"/>
                              <a:ea typeface="Cambria Math" panose="02040503050406030204" pitchFamily="18" charset="0"/>
                            </a:rPr>
                            <m:t>sys</m:t>
                          </m:r>
                        </m:sub>
                      </m:sSub>
                      <m:r>
                        <a:rPr lang="en-US" b="0" i="1" smtClean="0">
                          <a:latin typeface="Cambria Math" panose="02040503050406030204" pitchFamily="18" charset="0"/>
                          <a:ea typeface="Cambria Math" panose="02040503050406030204" pitchFamily="18" charset="0"/>
                        </a:rPr>
                        <m:t>−</m:t>
                      </m:r>
                      <m:r>
                        <a:rPr lang="en-US" b="0" i="1" smtClean="0">
                          <a:latin typeface="Cambria Math" panose="02040503050406030204" pitchFamily="18" charset="0"/>
                          <a:ea typeface="Cambria Math" panose="02040503050406030204" pitchFamily="18" charset="0"/>
                        </a:rPr>
                        <m:t>𝑇</m:t>
                      </m:r>
                      <m:r>
                        <a:rPr lang="en-US" b="0" i="1" smtClean="0">
                          <a:latin typeface="Cambria Math" panose="02040503050406030204" pitchFamily="18" charset="0"/>
                          <a:ea typeface="Cambria Math" panose="02040503050406030204" pitchFamily="18" charset="0"/>
                        </a:rPr>
                        <m:t>∆</m:t>
                      </m:r>
                      <m:sSub>
                        <m:sSubPr>
                          <m:ctrlPr>
                            <a:rPr lang="en-US" b="0" i="1" smtClean="0">
                              <a:latin typeface="Cambria Math" panose="02040503050406030204" pitchFamily="18" charset="0"/>
                              <a:ea typeface="Cambria Math" panose="02040503050406030204" pitchFamily="18" charset="0"/>
                            </a:rPr>
                          </m:ctrlPr>
                        </m:sSubPr>
                        <m:e>
                          <m:r>
                            <a:rPr lang="en-US" b="0" i="1" smtClean="0">
                              <a:latin typeface="Cambria Math" panose="02040503050406030204" pitchFamily="18" charset="0"/>
                              <a:ea typeface="Cambria Math" panose="02040503050406030204" pitchFamily="18" charset="0"/>
                            </a:rPr>
                            <m:t>𝑆</m:t>
                          </m:r>
                        </m:e>
                        <m:sub>
                          <m:r>
                            <m:rPr>
                              <m:sty m:val="p"/>
                            </m:rPr>
                            <a:rPr lang="en-US" b="0" i="0" smtClean="0">
                              <a:latin typeface="Cambria Math" panose="02040503050406030204" pitchFamily="18" charset="0"/>
                              <a:ea typeface="Cambria Math" panose="02040503050406030204" pitchFamily="18" charset="0"/>
                            </a:rPr>
                            <m:t>sys</m:t>
                          </m:r>
                        </m:sub>
                      </m:sSub>
                      <m:r>
                        <a:rPr lang="en-US" b="0" i="1" smtClean="0">
                          <a:latin typeface="Cambria Math" panose="02040503050406030204" pitchFamily="18" charset="0"/>
                          <a:ea typeface="Cambria Math" panose="02040503050406030204" pitchFamily="18" charset="0"/>
                        </a:rPr>
                        <m:t>&lt;0</m:t>
                      </m:r>
                    </m:oMath>
                  </m:oMathPara>
                </a14:m>
                <a:endParaRPr lang="en-US" b="0" dirty="0">
                  <a:ea typeface="Cambria Math" panose="02040503050406030204" pitchFamily="18" charset="0"/>
                </a:endParaRPr>
              </a:p>
            </p:txBody>
          </p:sp>
        </mc:Choice>
        <mc:Fallback xmlns="">
          <p:sp>
            <p:nvSpPr>
              <p:cNvPr id="15" name="Text Placeholder 14"/>
              <p:cNvSpPr>
                <a:spLocks noGrp="1" noRot="1" noChangeAspect="1" noMove="1" noResize="1" noEditPoints="1" noAdjustHandles="1" noChangeArrowheads="1" noChangeShapeType="1" noTextEdit="1"/>
              </p:cNvSpPr>
              <p:nvPr>
                <p:ph type="body" sz="quarter" idx="23"/>
              </p:nvPr>
            </p:nvSpPr>
            <p:spPr>
              <a:xfrm>
                <a:off x="36443" y="1676400"/>
                <a:ext cx="8802758" cy="4724400"/>
              </a:xfrm>
              <a:blipFill>
                <a:blip r:embed="rId3"/>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1234480065"/>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p:cNvSpPr>
            <a:spLocks noGrp="1"/>
          </p:cNvSpPr>
          <p:nvPr>
            <p:ph type="title"/>
          </p:nvPr>
        </p:nvSpPr>
        <p:spPr>
          <a:xfrm>
            <a:off x="152400" y="0"/>
            <a:ext cx="5918200" cy="533400"/>
          </a:xfrm>
        </p:spPr>
        <p:txBody>
          <a:bodyPr/>
          <a:lstStyle/>
          <a:p>
            <a:pPr indent="-457200">
              <a:tabLst>
                <a:tab pos="1320800" algn="l"/>
              </a:tabLst>
            </a:pPr>
            <a:r>
              <a:rPr lang="en-US" dirty="0">
                <a:solidFill>
                  <a:schemeClr val="bg1"/>
                </a:solidFill>
                <a:latin typeface="Calibri"/>
              </a:rPr>
              <a:t>18.5	</a:t>
            </a:r>
            <a:r>
              <a:rPr lang="en-US" dirty="0">
                <a:latin typeface="Calibri"/>
              </a:rPr>
              <a:t>Predicting Spontaneity (2)</a:t>
            </a:r>
            <a:endParaRPr lang="en-US" dirty="0"/>
          </a:p>
        </p:txBody>
      </p:sp>
      <mc:AlternateContent xmlns:mc="http://schemas.openxmlformats.org/markup-compatibility/2006" xmlns:a14="http://schemas.microsoft.com/office/drawing/2010/main">
        <mc:Choice Requires="a14">
          <p:sp>
            <p:nvSpPr>
              <p:cNvPr id="13" name="Text Placeholder 12"/>
              <p:cNvSpPr>
                <a:spLocks noGrp="1"/>
              </p:cNvSpPr>
              <p:nvPr>
                <p:ph type="body" sz="quarter" idx="22"/>
              </p:nvPr>
            </p:nvSpPr>
            <p:spPr/>
            <p:txBody>
              <a:bodyPr/>
              <a:lstStyle/>
              <a:p>
                <a:r>
                  <a:rPr lang="en-US" dirty="0"/>
                  <a:t>Gibbs Free-Energy Change, </a:t>
                </a:r>
                <a14:m>
                  <m:oMath xmlns:m="http://schemas.openxmlformats.org/officeDocument/2006/math">
                    <m:r>
                      <a:rPr lang="en-US" i="1" smtClean="0">
                        <a:latin typeface="Cambria Math" panose="02040503050406030204" pitchFamily="18" charset="0"/>
                        <a:ea typeface="Cambria Math" panose="02040503050406030204" pitchFamily="18" charset="0"/>
                      </a:rPr>
                      <m:t>∆</m:t>
                    </m:r>
                    <m:r>
                      <a:rPr lang="en-US" b="0" i="1" smtClean="0">
                        <a:latin typeface="Cambria Math" panose="02040503050406030204" pitchFamily="18" charset="0"/>
                        <a:ea typeface="Cambria Math" panose="02040503050406030204" pitchFamily="18" charset="0"/>
                      </a:rPr>
                      <m:t>𝐺</m:t>
                    </m:r>
                  </m:oMath>
                </a14:m>
                <a:endParaRPr lang="en-US" dirty="0"/>
              </a:p>
            </p:txBody>
          </p:sp>
        </mc:Choice>
        <mc:Fallback xmlns="">
          <p:sp>
            <p:nvSpPr>
              <p:cNvPr id="13" name="Text Placeholder 12"/>
              <p:cNvSpPr>
                <a:spLocks noGrp="1" noRot="1" noChangeAspect="1" noMove="1" noResize="1" noEditPoints="1" noAdjustHandles="1" noChangeArrowheads="1" noChangeShapeType="1" noTextEdit="1"/>
              </p:cNvSpPr>
              <p:nvPr>
                <p:ph type="body" sz="quarter" idx="22"/>
              </p:nvPr>
            </p:nvSpPr>
            <p:spPr>
              <a:blipFill rotWithShape="0">
                <a:blip r:embed="rId2"/>
                <a:stretch>
                  <a:fillRect l="-1404" t="-10000" b="-13000"/>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5" name="Text Placeholder 14"/>
              <p:cNvSpPr>
                <a:spLocks noGrp="1"/>
              </p:cNvSpPr>
              <p:nvPr>
                <p:ph type="body" sz="quarter" idx="23"/>
              </p:nvPr>
            </p:nvSpPr>
            <p:spPr>
              <a:xfrm>
                <a:off x="60091" y="1676400"/>
                <a:ext cx="9007709" cy="4379119"/>
              </a:xfrm>
            </p:spPr>
            <p:txBody>
              <a:bodyPr/>
              <a:lstStyle/>
              <a:p>
                <a:pPr>
                  <a:spcAft>
                    <a:spcPts val="6000"/>
                  </a:spcAft>
                </a:pPr>
                <a14:m>
                  <m:oMathPara xmlns:m="http://schemas.openxmlformats.org/officeDocument/2006/math">
                    <m:oMathParaPr>
                      <m:jc m:val="centerGroup"/>
                    </m:oMathParaPr>
                    <m:oMath xmlns:m="http://schemas.openxmlformats.org/officeDocument/2006/math">
                      <m:r>
                        <a:rPr lang="en-US" i="1" smtClean="0">
                          <a:latin typeface="Cambria Math" panose="02040503050406030204" pitchFamily="18" charset="0"/>
                          <a:ea typeface="Cambria Math" panose="02040503050406030204" pitchFamily="18" charset="0"/>
                        </a:rPr>
                        <m:t>−</m:t>
                      </m:r>
                      <m:r>
                        <a:rPr lang="en-US" i="1" smtClean="0">
                          <a:latin typeface="Cambria Math" panose="02040503050406030204" pitchFamily="18" charset="0"/>
                          <a:ea typeface="Cambria Math" panose="02040503050406030204" pitchFamily="18" charset="0"/>
                        </a:rPr>
                        <m:t>𝑇</m:t>
                      </m:r>
                      <m:r>
                        <a:rPr lang="en-US" i="1" smtClean="0">
                          <a:latin typeface="Cambria Math" panose="02040503050406030204" pitchFamily="18" charset="0"/>
                          <a:ea typeface="Cambria Math" panose="02040503050406030204" pitchFamily="18" charset="0"/>
                        </a:rPr>
                        <m:t>∆</m:t>
                      </m:r>
                      <m:sSub>
                        <m:sSubPr>
                          <m:ctrlPr>
                            <a:rPr lang="en-US" i="1">
                              <a:latin typeface="Cambria Math" panose="02040503050406030204" pitchFamily="18" charset="0"/>
                              <a:ea typeface="Cambria Math" panose="02040503050406030204" pitchFamily="18" charset="0"/>
                            </a:rPr>
                          </m:ctrlPr>
                        </m:sSubPr>
                        <m:e>
                          <m:r>
                            <a:rPr lang="en-US" i="1">
                              <a:latin typeface="Cambria Math" panose="02040503050406030204" pitchFamily="18" charset="0"/>
                              <a:ea typeface="Cambria Math" panose="02040503050406030204" pitchFamily="18" charset="0"/>
                            </a:rPr>
                            <m:t>𝑆</m:t>
                          </m:r>
                        </m:e>
                        <m:sub>
                          <m:r>
                            <m:rPr>
                              <m:sty m:val="p"/>
                            </m:rPr>
                            <a:rPr lang="en-US">
                              <a:latin typeface="Cambria Math" panose="02040503050406030204" pitchFamily="18" charset="0"/>
                              <a:ea typeface="Cambria Math" panose="02040503050406030204" pitchFamily="18" charset="0"/>
                            </a:rPr>
                            <m:t>univ</m:t>
                          </m:r>
                        </m:sub>
                      </m:sSub>
                      <m:r>
                        <a:rPr lang="en-US" i="1">
                          <a:latin typeface="Cambria Math" panose="02040503050406030204" pitchFamily="18" charset="0"/>
                          <a:ea typeface="Cambria Math" panose="02040503050406030204" pitchFamily="18" charset="0"/>
                        </a:rPr>
                        <m:t>=∆</m:t>
                      </m:r>
                      <m:sSub>
                        <m:sSubPr>
                          <m:ctrlPr>
                            <a:rPr lang="en-US" i="1">
                              <a:latin typeface="Cambria Math" panose="02040503050406030204" pitchFamily="18" charset="0"/>
                              <a:ea typeface="Cambria Math" panose="02040503050406030204" pitchFamily="18" charset="0"/>
                            </a:rPr>
                          </m:ctrlPr>
                        </m:sSubPr>
                        <m:e>
                          <m:r>
                            <a:rPr lang="en-US" i="1">
                              <a:latin typeface="Cambria Math" panose="02040503050406030204" pitchFamily="18" charset="0"/>
                              <a:ea typeface="Cambria Math" panose="02040503050406030204" pitchFamily="18" charset="0"/>
                            </a:rPr>
                            <m:t>𝐻</m:t>
                          </m:r>
                        </m:e>
                        <m:sub>
                          <m:r>
                            <m:rPr>
                              <m:sty m:val="p"/>
                            </m:rPr>
                            <a:rPr lang="en-US">
                              <a:latin typeface="Cambria Math" panose="02040503050406030204" pitchFamily="18" charset="0"/>
                              <a:ea typeface="Cambria Math" panose="02040503050406030204" pitchFamily="18" charset="0"/>
                            </a:rPr>
                            <m:t>sys</m:t>
                          </m:r>
                        </m:sub>
                      </m:sSub>
                      <m:r>
                        <a:rPr lang="en-US" i="1">
                          <a:latin typeface="Cambria Math" panose="02040503050406030204" pitchFamily="18" charset="0"/>
                          <a:ea typeface="Cambria Math" panose="02040503050406030204" pitchFamily="18" charset="0"/>
                        </a:rPr>
                        <m:t>−</m:t>
                      </m:r>
                      <m:r>
                        <a:rPr lang="en-US" i="1">
                          <a:latin typeface="Cambria Math" panose="02040503050406030204" pitchFamily="18" charset="0"/>
                          <a:ea typeface="Cambria Math" panose="02040503050406030204" pitchFamily="18" charset="0"/>
                        </a:rPr>
                        <m:t>𝑇</m:t>
                      </m:r>
                      <m:r>
                        <a:rPr lang="en-US" i="1">
                          <a:latin typeface="Cambria Math" panose="02040503050406030204" pitchFamily="18" charset="0"/>
                          <a:ea typeface="Cambria Math" panose="02040503050406030204" pitchFamily="18" charset="0"/>
                        </a:rPr>
                        <m:t>∆</m:t>
                      </m:r>
                      <m:sSub>
                        <m:sSubPr>
                          <m:ctrlPr>
                            <a:rPr lang="en-US" i="1">
                              <a:latin typeface="Cambria Math" panose="02040503050406030204" pitchFamily="18" charset="0"/>
                              <a:ea typeface="Cambria Math" panose="02040503050406030204" pitchFamily="18" charset="0"/>
                            </a:rPr>
                          </m:ctrlPr>
                        </m:sSubPr>
                        <m:e>
                          <m:r>
                            <a:rPr lang="en-US" i="1">
                              <a:latin typeface="Cambria Math" panose="02040503050406030204" pitchFamily="18" charset="0"/>
                              <a:ea typeface="Cambria Math" panose="02040503050406030204" pitchFamily="18" charset="0"/>
                            </a:rPr>
                            <m:t>𝑆</m:t>
                          </m:r>
                        </m:e>
                        <m:sub>
                          <m:r>
                            <m:rPr>
                              <m:sty m:val="p"/>
                            </m:rPr>
                            <a:rPr lang="en-US">
                              <a:latin typeface="Cambria Math" panose="02040503050406030204" pitchFamily="18" charset="0"/>
                              <a:ea typeface="Cambria Math" panose="02040503050406030204" pitchFamily="18" charset="0"/>
                            </a:rPr>
                            <m:t>sys</m:t>
                          </m:r>
                        </m:sub>
                      </m:sSub>
                      <m:r>
                        <a:rPr lang="en-US" i="1">
                          <a:latin typeface="Cambria Math" panose="02040503050406030204" pitchFamily="18" charset="0"/>
                          <a:ea typeface="Cambria Math" panose="02040503050406030204" pitchFamily="18" charset="0"/>
                        </a:rPr>
                        <m:t>&lt;0</m:t>
                      </m:r>
                    </m:oMath>
                  </m:oMathPara>
                </a14:m>
                <a:endParaRPr lang="en-US" dirty="0">
                  <a:ea typeface="Cambria Math" panose="02040503050406030204" pitchFamily="18" charset="0"/>
                </a:endParaRPr>
              </a:p>
              <a:p>
                <a:pPr algn="ctr">
                  <a:spcAft>
                    <a:spcPts val="5000"/>
                  </a:spcAft>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ea typeface="Cambria Math" panose="02040503050406030204" pitchFamily="18" charset="0"/>
                        </a:rPr>
                        <m:t>𝐺</m:t>
                      </m:r>
                      <m:r>
                        <a:rPr lang="en-US" b="0" i="1" smtClean="0">
                          <a:latin typeface="Cambria Math" panose="02040503050406030204" pitchFamily="18" charset="0"/>
                          <a:ea typeface="Cambria Math" panose="02040503050406030204" pitchFamily="18" charset="0"/>
                        </a:rPr>
                        <m:t>=</m:t>
                      </m:r>
                      <m:r>
                        <a:rPr lang="en-US" b="0" i="1" smtClean="0">
                          <a:latin typeface="Cambria Math" panose="02040503050406030204" pitchFamily="18" charset="0"/>
                          <a:ea typeface="Cambria Math" panose="02040503050406030204" pitchFamily="18" charset="0"/>
                        </a:rPr>
                        <m:t>𝐻</m:t>
                      </m:r>
                      <m:r>
                        <a:rPr lang="en-US" b="0" i="1" smtClean="0">
                          <a:latin typeface="Cambria Math" panose="02040503050406030204" pitchFamily="18" charset="0"/>
                          <a:ea typeface="Cambria Math" panose="02040503050406030204" pitchFamily="18" charset="0"/>
                        </a:rPr>
                        <m:t>−</m:t>
                      </m:r>
                      <m:r>
                        <a:rPr lang="en-US" b="0" i="1" smtClean="0">
                          <a:latin typeface="Cambria Math" panose="02040503050406030204" pitchFamily="18" charset="0"/>
                          <a:ea typeface="Cambria Math" panose="02040503050406030204" pitchFamily="18" charset="0"/>
                        </a:rPr>
                        <m:t>𝑇𝑆</m:t>
                      </m:r>
                    </m:oMath>
                  </m:oMathPara>
                </a14:m>
                <a:endParaRPr lang="en-US" b="0" dirty="0">
                  <a:ea typeface="Cambria Math" panose="02040503050406030204" pitchFamily="18" charset="0"/>
                </a:endParaRPr>
              </a:p>
              <a:p>
                <a:pPr algn="ctr"/>
                <a14:m>
                  <m:oMathPara xmlns:m="http://schemas.openxmlformats.org/officeDocument/2006/math">
                    <m:oMathParaPr>
                      <m:jc m:val="centerGroup"/>
                    </m:oMathParaPr>
                    <m:oMath xmlns:m="http://schemas.openxmlformats.org/officeDocument/2006/math">
                      <m:r>
                        <a:rPr lang="en-US" i="1" smtClean="0">
                          <a:latin typeface="Cambria Math" panose="02040503050406030204" pitchFamily="18" charset="0"/>
                          <a:ea typeface="Cambria Math" panose="02040503050406030204" pitchFamily="18" charset="0"/>
                        </a:rPr>
                        <m:t>∆</m:t>
                      </m:r>
                      <m:r>
                        <a:rPr lang="en-US" b="0" i="1" smtClean="0">
                          <a:latin typeface="Cambria Math" panose="02040503050406030204" pitchFamily="18" charset="0"/>
                          <a:ea typeface="Cambria Math" panose="02040503050406030204" pitchFamily="18" charset="0"/>
                        </a:rPr>
                        <m:t>𝐺</m:t>
                      </m:r>
                      <m:r>
                        <a:rPr lang="en-US" b="0" i="1" smtClean="0">
                          <a:latin typeface="Cambria Math" panose="02040503050406030204" pitchFamily="18" charset="0"/>
                          <a:ea typeface="Cambria Math" panose="02040503050406030204" pitchFamily="18" charset="0"/>
                        </a:rPr>
                        <m:t>=∆</m:t>
                      </m:r>
                      <m:r>
                        <a:rPr lang="en-US" b="0" i="1" smtClean="0">
                          <a:latin typeface="Cambria Math" panose="02040503050406030204" pitchFamily="18" charset="0"/>
                          <a:ea typeface="Cambria Math" panose="02040503050406030204" pitchFamily="18" charset="0"/>
                        </a:rPr>
                        <m:t>𝐻</m:t>
                      </m:r>
                      <m:r>
                        <a:rPr lang="en-US" b="0" i="1" smtClean="0">
                          <a:latin typeface="Cambria Math" panose="02040503050406030204" pitchFamily="18" charset="0"/>
                          <a:ea typeface="Cambria Math" panose="02040503050406030204" pitchFamily="18" charset="0"/>
                        </a:rPr>
                        <m:t>−</m:t>
                      </m:r>
                      <m:r>
                        <a:rPr lang="en-US" b="0" i="1" smtClean="0">
                          <a:latin typeface="Cambria Math" panose="02040503050406030204" pitchFamily="18" charset="0"/>
                          <a:ea typeface="Cambria Math" panose="02040503050406030204" pitchFamily="18" charset="0"/>
                        </a:rPr>
                        <m:t>𝑇</m:t>
                      </m:r>
                      <m:r>
                        <a:rPr lang="en-US" b="0" i="1" smtClean="0">
                          <a:latin typeface="Cambria Math" panose="02040503050406030204" pitchFamily="18" charset="0"/>
                          <a:ea typeface="Cambria Math" panose="02040503050406030204" pitchFamily="18" charset="0"/>
                        </a:rPr>
                        <m:t>∆</m:t>
                      </m:r>
                      <m:r>
                        <a:rPr lang="en-US" b="0" i="1" smtClean="0">
                          <a:latin typeface="Cambria Math" panose="02040503050406030204" pitchFamily="18" charset="0"/>
                          <a:ea typeface="Cambria Math" panose="02040503050406030204" pitchFamily="18" charset="0"/>
                        </a:rPr>
                        <m:t>𝑆</m:t>
                      </m:r>
                    </m:oMath>
                  </m:oMathPara>
                </a14:m>
                <a:endParaRPr lang="en-US" dirty="0">
                  <a:ea typeface="Cambria Math" panose="02040503050406030204" pitchFamily="18" charset="0"/>
                </a:endParaRPr>
              </a:p>
            </p:txBody>
          </p:sp>
        </mc:Choice>
        <mc:Fallback xmlns="">
          <p:sp>
            <p:nvSpPr>
              <p:cNvPr id="15" name="Text Placeholder 14"/>
              <p:cNvSpPr>
                <a:spLocks noGrp="1" noRot="1" noChangeAspect="1" noMove="1" noResize="1" noEditPoints="1" noAdjustHandles="1" noChangeArrowheads="1" noChangeShapeType="1" noTextEdit="1"/>
              </p:cNvSpPr>
              <p:nvPr>
                <p:ph type="body" sz="quarter" idx="23"/>
              </p:nvPr>
            </p:nvSpPr>
            <p:spPr>
              <a:xfrm>
                <a:off x="60091" y="1676400"/>
                <a:ext cx="9007709" cy="4379119"/>
              </a:xfrm>
              <a:blipFill>
                <a:blip r:embed="rId3"/>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781581515"/>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152400" y="0"/>
            <a:ext cx="6821558" cy="508250"/>
          </a:xfrm>
        </p:spPr>
        <p:txBody>
          <a:bodyPr/>
          <a:lstStyle/>
          <a:p>
            <a:pPr indent="-457200">
              <a:tabLst>
                <a:tab pos="1320800" algn="l"/>
              </a:tabLst>
            </a:pPr>
            <a:r>
              <a:rPr lang="en-US" dirty="0">
                <a:solidFill>
                  <a:schemeClr val="bg1"/>
                </a:solidFill>
                <a:latin typeface="Calibri"/>
              </a:rPr>
              <a:t>18.5</a:t>
            </a:r>
            <a:r>
              <a:rPr lang="en-US" dirty="0">
                <a:latin typeface="Calibri"/>
              </a:rPr>
              <a:t>	Predicting Spontaneity (3)</a:t>
            </a:r>
            <a:endParaRPr lang="en-US" dirty="0"/>
          </a:p>
        </p:txBody>
      </p:sp>
      <mc:AlternateContent xmlns:mc="http://schemas.openxmlformats.org/markup-compatibility/2006" xmlns:a14="http://schemas.microsoft.com/office/drawing/2010/main">
        <mc:Choice Requires="a14">
          <p:sp>
            <p:nvSpPr>
              <p:cNvPr id="13" name="Text Placeholder 12"/>
              <p:cNvSpPr>
                <a:spLocks noGrp="1"/>
              </p:cNvSpPr>
              <p:nvPr>
                <p:ph type="body" sz="quarter" idx="22"/>
              </p:nvPr>
            </p:nvSpPr>
            <p:spPr/>
            <p:txBody>
              <a:bodyPr/>
              <a:lstStyle/>
              <a:p>
                <a:r>
                  <a:rPr lang="en-US" dirty="0"/>
                  <a:t>Gibbs Free-Energy Change, </a:t>
                </a:r>
                <a14:m>
                  <m:oMath xmlns:m="http://schemas.openxmlformats.org/officeDocument/2006/math">
                    <m:r>
                      <a:rPr lang="en-US" i="1" smtClean="0">
                        <a:latin typeface="Cambria Math" panose="02040503050406030204" pitchFamily="18" charset="0"/>
                        <a:ea typeface="Cambria Math" panose="02040503050406030204" pitchFamily="18" charset="0"/>
                      </a:rPr>
                      <m:t>∆</m:t>
                    </m:r>
                    <m:r>
                      <a:rPr lang="en-US" b="0" i="1" smtClean="0">
                        <a:latin typeface="Cambria Math" panose="02040503050406030204" pitchFamily="18" charset="0"/>
                        <a:ea typeface="Cambria Math" panose="02040503050406030204" pitchFamily="18" charset="0"/>
                      </a:rPr>
                      <m:t>𝐺</m:t>
                    </m:r>
                  </m:oMath>
                </a14:m>
                <a:endParaRPr lang="en-US" dirty="0"/>
              </a:p>
            </p:txBody>
          </p:sp>
        </mc:Choice>
        <mc:Fallback xmlns="">
          <p:sp>
            <p:nvSpPr>
              <p:cNvPr id="13" name="Text Placeholder 12"/>
              <p:cNvSpPr>
                <a:spLocks noGrp="1" noRot="1" noChangeAspect="1" noMove="1" noResize="1" noEditPoints="1" noAdjustHandles="1" noChangeArrowheads="1" noChangeShapeType="1" noTextEdit="1"/>
              </p:cNvSpPr>
              <p:nvPr>
                <p:ph type="body" sz="quarter" idx="22"/>
              </p:nvPr>
            </p:nvSpPr>
            <p:spPr>
              <a:blipFill rotWithShape="0">
                <a:blip r:embed="rId2"/>
                <a:stretch>
                  <a:fillRect l="-1404" t="-10000" b="-13000"/>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6" name="Text Placeholder 15"/>
              <p:cNvSpPr>
                <a:spLocks noGrp="1"/>
              </p:cNvSpPr>
              <p:nvPr>
                <p:ph type="body" sz="quarter" idx="23"/>
              </p:nvPr>
            </p:nvSpPr>
            <p:spPr>
              <a:xfrm>
                <a:off x="36442" y="1623850"/>
                <a:ext cx="9107558" cy="4419600"/>
              </a:xfrm>
            </p:spPr>
            <p:txBody>
              <a:bodyPr/>
              <a:lstStyle/>
              <a:p>
                <a:pPr marL="1828800" indent="-1828800">
                  <a:spcAft>
                    <a:spcPts val="2800"/>
                  </a:spcAft>
                </a:pPr>
                <a14:m>
                  <m:oMath xmlns:m="http://schemas.openxmlformats.org/officeDocument/2006/math">
                    <m:r>
                      <a:rPr lang="en-US" i="1" dirty="0" smtClean="0">
                        <a:latin typeface="Cambria Math" panose="02040503050406030204" pitchFamily="18" charset="0"/>
                        <a:sym typeface="Symbol"/>
                      </a:rPr>
                      <m:t></m:t>
                    </m:r>
                    <m:r>
                      <a:rPr lang="en-US" i="1" dirty="0">
                        <a:latin typeface="Cambria Math" panose="02040503050406030204" pitchFamily="18" charset="0"/>
                      </a:rPr>
                      <m:t>𝐺</m:t>
                    </m:r>
                    <m:r>
                      <a:rPr lang="en-US" i="1" dirty="0">
                        <a:latin typeface="Cambria Math" panose="02040503050406030204" pitchFamily="18" charset="0"/>
                      </a:rPr>
                      <m:t> &lt; 0</m:t>
                    </m:r>
                  </m:oMath>
                </a14:m>
                <a:r>
                  <a:rPr lang="en-US" dirty="0"/>
                  <a:t>	The reaction is spontaneous in the forward direction (and nonspontaneous in the reverse direction).</a:t>
                </a:r>
              </a:p>
              <a:p>
                <a:pPr marL="1885950" indent="-1885950">
                  <a:spcAft>
                    <a:spcPts val="2800"/>
                  </a:spcAft>
                </a:pPr>
                <a14:m>
                  <m:oMath xmlns:m="http://schemas.openxmlformats.org/officeDocument/2006/math">
                    <m:r>
                      <a:rPr lang="en-US" i="1" dirty="0" smtClean="0">
                        <a:latin typeface="Cambria Math" panose="02040503050406030204" pitchFamily="18" charset="0"/>
                        <a:sym typeface="Symbol"/>
                      </a:rPr>
                      <m:t></m:t>
                    </m:r>
                    <m:r>
                      <a:rPr lang="en-US" i="1" dirty="0">
                        <a:latin typeface="Cambria Math" panose="02040503050406030204" pitchFamily="18" charset="0"/>
                      </a:rPr>
                      <m:t>𝐺</m:t>
                    </m:r>
                    <m:r>
                      <a:rPr lang="en-US" i="1" dirty="0">
                        <a:latin typeface="Cambria Math" panose="02040503050406030204" pitchFamily="18" charset="0"/>
                      </a:rPr>
                      <m:t> &gt; 0</m:t>
                    </m:r>
                  </m:oMath>
                </a14:m>
                <a:r>
                  <a:rPr lang="en-US" dirty="0"/>
                  <a:t>	The reaction is nonspontaneous in the forward direction (and spontaneous in the reverse direction).</a:t>
                </a:r>
                <a:endParaRPr lang="en-US" dirty="0">
                  <a:sym typeface="Symbol"/>
                </a:endParaRPr>
              </a:p>
              <a:p>
                <a:pPr marL="1828800" indent="-1828800">
                  <a:spcAft>
                    <a:spcPts val="2800"/>
                  </a:spcAft>
                </a:pPr>
                <a14:m>
                  <m:oMath xmlns:m="http://schemas.openxmlformats.org/officeDocument/2006/math">
                    <m:r>
                      <a:rPr lang="en-US" i="1" dirty="0" smtClean="0">
                        <a:latin typeface="Cambria Math" panose="02040503050406030204" pitchFamily="18" charset="0"/>
                        <a:sym typeface="Symbol"/>
                      </a:rPr>
                      <m:t></m:t>
                    </m:r>
                    <m:r>
                      <a:rPr lang="en-US" i="1" dirty="0">
                        <a:latin typeface="Cambria Math" panose="02040503050406030204" pitchFamily="18" charset="0"/>
                      </a:rPr>
                      <m:t>𝐺</m:t>
                    </m:r>
                    <m:r>
                      <a:rPr lang="en-US" i="1" dirty="0">
                        <a:latin typeface="Cambria Math" panose="02040503050406030204" pitchFamily="18" charset="0"/>
                      </a:rPr>
                      <m:t> = 0</m:t>
                    </m:r>
                  </m:oMath>
                </a14:m>
                <a:r>
                  <a:rPr lang="en-US" dirty="0"/>
                  <a:t>	The system is at equilibrium.</a:t>
                </a:r>
              </a:p>
            </p:txBody>
          </p:sp>
        </mc:Choice>
        <mc:Fallback xmlns="">
          <p:sp>
            <p:nvSpPr>
              <p:cNvPr id="16" name="Text Placeholder 15"/>
              <p:cNvSpPr>
                <a:spLocks noGrp="1" noRot="1" noChangeAspect="1" noMove="1" noResize="1" noEditPoints="1" noAdjustHandles="1" noChangeArrowheads="1" noChangeShapeType="1" noTextEdit="1"/>
              </p:cNvSpPr>
              <p:nvPr>
                <p:ph type="body" sz="quarter" idx="23"/>
              </p:nvPr>
            </p:nvSpPr>
            <p:spPr>
              <a:xfrm>
                <a:off x="36442" y="1623850"/>
                <a:ext cx="9107558" cy="4419600"/>
              </a:xfrm>
              <a:blipFill>
                <a:blip r:embed="rId3"/>
                <a:stretch>
                  <a:fillRect t="-1241"/>
                </a:stretch>
              </a:blipFill>
            </p:spPr>
            <p:txBody>
              <a:bodyPr/>
              <a:lstStyle/>
              <a:p>
                <a:r>
                  <a:rPr lang="en-US">
                    <a:noFill/>
                  </a:rPr>
                  <a:t> </a:t>
                </a:r>
              </a:p>
            </p:txBody>
          </p:sp>
        </mc:Fallback>
      </mc:AlternateContent>
    </p:spTree>
    <p:extLst>
      <p:ext uri="{BB962C8B-B14F-4D97-AF65-F5344CB8AC3E}">
        <p14:creationId xmlns:p14="http://schemas.microsoft.com/office/powerpoint/2010/main" val="240945949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76200" y="0"/>
            <a:ext cx="6477000" cy="733426"/>
          </a:xfrm>
        </p:spPr>
        <p:txBody>
          <a:bodyPr/>
          <a:lstStyle/>
          <a:p>
            <a:pPr marL="406400" indent="-279400">
              <a:tabLst>
                <a:tab pos="228600" algn="l"/>
                <a:tab pos="1371600" algn="l"/>
              </a:tabLst>
            </a:pPr>
            <a:r>
              <a:rPr lang="en-US" dirty="0">
                <a:solidFill>
                  <a:schemeClr val="bg1"/>
                </a:solidFill>
              </a:rPr>
              <a:t>18.1	</a:t>
            </a:r>
            <a:r>
              <a:rPr lang="en-US" dirty="0"/>
              <a:t>Spontaneous Processes (2)</a:t>
            </a:r>
          </a:p>
        </p:txBody>
      </p:sp>
      <p:sp>
        <p:nvSpPr>
          <p:cNvPr id="23" name="Text Placeholder 22"/>
          <p:cNvSpPr>
            <a:spLocks noGrp="1"/>
          </p:cNvSpPr>
          <p:nvPr>
            <p:ph type="body" sz="quarter" idx="22"/>
          </p:nvPr>
        </p:nvSpPr>
        <p:spPr/>
        <p:txBody>
          <a:bodyPr/>
          <a:lstStyle/>
          <a:p>
            <a:r>
              <a:rPr lang="en-US" dirty="0"/>
              <a:t>Spontaneous Processes</a:t>
            </a:r>
          </a:p>
        </p:txBody>
      </p:sp>
      <p:sp>
        <p:nvSpPr>
          <p:cNvPr id="25" name="Content Placeholder 24"/>
          <p:cNvSpPr>
            <a:spLocks noGrp="1"/>
          </p:cNvSpPr>
          <p:nvPr>
            <p:ph sz="quarter" idx="24"/>
          </p:nvPr>
        </p:nvSpPr>
        <p:spPr>
          <a:xfrm>
            <a:off x="76199" y="1905000"/>
            <a:ext cx="9067800" cy="381000"/>
          </a:xfrm>
        </p:spPr>
        <p:txBody>
          <a:bodyPr/>
          <a:lstStyle/>
          <a:p>
            <a:pPr>
              <a:tabLst>
                <a:tab pos="1423988" algn="l"/>
                <a:tab pos="1495425" algn="l"/>
              </a:tabLst>
            </a:pPr>
            <a:r>
              <a:rPr lang="en-US" sz="2000" b="1" dirty="0"/>
              <a:t>TABLE 18.1	</a:t>
            </a:r>
            <a:r>
              <a:rPr lang="en-US" sz="2000" dirty="0"/>
              <a:t>Familiar Spontaneous and Nonspontaneous Processes</a:t>
            </a:r>
          </a:p>
        </p:txBody>
      </p:sp>
      <mc:AlternateContent xmlns:mc="http://schemas.openxmlformats.org/markup-compatibility/2006" xmlns:a14="http://schemas.microsoft.com/office/drawing/2010/main">
        <mc:Choice Requires="a14">
          <p:graphicFrame>
            <p:nvGraphicFramePr>
              <p:cNvPr id="37" name="Table Placeholder 36"/>
              <p:cNvGraphicFramePr>
                <a:graphicFrameLocks noGrp="1"/>
              </p:cNvGraphicFramePr>
              <p:nvPr>
                <p:ph type="tbl" sz="quarter" idx="25"/>
                <p:extLst>
                  <p:ext uri="{D42A27DB-BD31-4B8C-83A1-F6EECF244321}">
                    <p14:modId xmlns:p14="http://schemas.microsoft.com/office/powerpoint/2010/main" val="861768492"/>
                  </p:ext>
                </p:extLst>
              </p:nvPr>
            </p:nvGraphicFramePr>
            <p:xfrm>
              <a:off x="53205" y="2296160"/>
              <a:ext cx="9043988" cy="3037840"/>
            </p:xfrm>
            <a:graphic>
              <a:graphicData uri="http://schemas.openxmlformats.org/drawingml/2006/table">
                <a:tbl>
                  <a:tblPr firstRow="1" bandRow="1">
                    <a:tableStyleId>{5C22544A-7EE6-4342-B048-85BDC9FD1C3A}</a:tableStyleId>
                  </a:tblPr>
                  <a:tblGrid>
                    <a:gridCol w="4521994">
                      <a:extLst>
                        <a:ext uri="{9D8B030D-6E8A-4147-A177-3AD203B41FA5}">
                          <a16:colId xmlns="" xmlns:a16="http://schemas.microsoft.com/office/drawing/2014/main" val="20000"/>
                        </a:ext>
                      </a:extLst>
                    </a:gridCol>
                    <a:gridCol w="4521994">
                      <a:extLst>
                        <a:ext uri="{9D8B030D-6E8A-4147-A177-3AD203B41FA5}">
                          <a16:colId xmlns="" xmlns:a16="http://schemas.microsoft.com/office/drawing/2014/main" val="20001"/>
                        </a:ext>
                      </a:extLst>
                    </a:gridCol>
                  </a:tblGrid>
                  <a:tr h="370840">
                    <a:tc>
                      <a:txBody>
                        <a:bodyPr/>
                        <a:lstStyle/>
                        <a:p>
                          <a:pPr algn="l"/>
                          <a:r>
                            <a:rPr lang="en-US" sz="1800" b="1" kern="1200" dirty="0">
                              <a:solidFill>
                                <a:schemeClr val="tx1"/>
                              </a:solidFill>
                              <a:effectLst/>
                              <a:latin typeface="+mn-lt"/>
                              <a:ea typeface="+mn-ea"/>
                              <a:cs typeface="+mn-cs"/>
                            </a:rPr>
                            <a:t>Spontaneous</a:t>
                          </a:r>
                          <a:endParaRPr lang="en-US" b="0" dirty="0">
                            <a:solidFill>
                              <a:schemeClr val="tx1"/>
                            </a:solidFill>
                          </a:endParaRPr>
                        </a:p>
                      </a:txBody>
                      <a:tcPr>
                        <a:solidFill>
                          <a:srgbClr val="E2E3E5"/>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b="1" kern="1200" dirty="0">
                              <a:solidFill>
                                <a:schemeClr val="tx1"/>
                              </a:solidFill>
                              <a:effectLst/>
                              <a:latin typeface="+mn-lt"/>
                              <a:ea typeface="+mn-ea"/>
                              <a:cs typeface="+mn-cs"/>
                            </a:rPr>
                            <a:t>Nonspontaneous</a:t>
                          </a:r>
                        </a:p>
                      </a:txBody>
                      <a:tcPr>
                        <a:solidFill>
                          <a:srgbClr val="E2E3E5"/>
                        </a:solidFill>
                      </a:tcPr>
                    </a:tc>
                    <a:extLst>
                      <a:ext uri="{0D108BD9-81ED-4DB2-BD59-A6C34878D82A}">
                        <a16:rowId xmlns="" xmlns:a16="http://schemas.microsoft.com/office/drawing/2014/main" val="10000"/>
                      </a:ext>
                    </a:extLst>
                  </a:tr>
                  <a:tr h="370840">
                    <a:tc>
                      <a:txBody>
                        <a:bodyPr/>
                        <a:lstStyle/>
                        <a:p>
                          <a:r>
                            <a:rPr lang="en-US" sz="1800" kern="1200" dirty="0">
                              <a:solidFill>
                                <a:schemeClr val="dk1"/>
                              </a:solidFill>
                              <a:effectLst/>
                              <a:latin typeface="+mn-lt"/>
                              <a:ea typeface="+mn-ea"/>
                              <a:cs typeface="+mn-cs"/>
                            </a:rPr>
                            <a:t>Ice melting at room temperature</a:t>
                          </a:r>
                          <a:endParaRPr lang="en-US" dirty="0"/>
                        </a:p>
                      </a:txBody>
                      <a:tcPr>
                        <a:solidFill>
                          <a:srgbClr val="F3F3F5"/>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kern="1200" dirty="0">
                              <a:solidFill>
                                <a:schemeClr val="dk1"/>
                              </a:solidFill>
                              <a:effectLst/>
                              <a:latin typeface="+mn-lt"/>
                              <a:ea typeface="+mn-ea"/>
                              <a:cs typeface="+mn-cs"/>
                            </a:rPr>
                            <a:t>Water freezing at room temperature</a:t>
                          </a:r>
                        </a:p>
                      </a:txBody>
                      <a:tcPr>
                        <a:solidFill>
                          <a:srgbClr val="F3F3F5"/>
                        </a:solidFill>
                      </a:tcPr>
                    </a:tc>
                    <a:extLst>
                      <a:ext uri="{0D108BD9-81ED-4DB2-BD59-A6C34878D82A}">
                        <a16:rowId xmlns="" xmlns:a16="http://schemas.microsoft.com/office/drawing/2014/main" val="10001"/>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kern="1200" dirty="0">
                              <a:solidFill>
                                <a:schemeClr val="dk1"/>
                              </a:solidFill>
                              <a:effectLst/>
                              <a:latin typeface="+mn-lt"/>
                              <a:ea typeface="+mn-ea"/>
                              <a:cs typeface="+mn-cs"/>
                            </a:rPr>
                            <a:t>Sodium metal reacting violently with water to produce sodium hydroxide and hydrogen gas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kern="1200" dirty="0">
                              <a:solidFill>
                                <a:srgbClr val="D90000"/>
                              </a:solidFill>
                              <a:effectLst/>
                              <a:latin typeface="+mn-lt"/>
                              <a:ea typeface="+mn-ea"/>
                              <a:cs typeface="+mn-cs"/>
                            </a:rPr>
                            <a:t>[Section 7.7]</a:t>
                          </a:r>
                        </a:p>
                      </a:txBody>
                      <a:tcPr>
                        <a:solidFill>
                          <a:srgbClr val="F3F3F5"/>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kern="1200" dirty="0">
                              <a:solidFill>
                                <a:schemeClr val="dk1"/>
                              </a:solidFill>
                              <a:effectLst/>
                              <a:latin typeface="+mn-lt"/>
                              <a:ea typeface="+mn-ea"/>
                              <a:cs typeface="+mn-cs"/>
                            </a:rPr>
                            <a:t>Sodium hydroxide reacting</a:t>
                          </a:r>
                          <a:r>
                            <a:rPr lang="en-US" sz="1800" kern="1200" baseline="0" dirty="0">
                              <a:solidFill>
                                <a:schemeClr val="dk1"/>
                              </a:solidFill>
                              <a:effectLst/>
                              <a:latin typeface="+mn-lt"/>
                              <a:ea typeface="+mn-ea"/>
                              <a:cs typeface="+mn-cs"/>
                            </a:rPr>
                            <a:t> with</a:t>
                          </a:r>
                          <a:r>
                            <a:rPr lang="en-US" sz="1800" kern="1200" dirty="0">
                              <a:solidFill>
                                <a:schemeClr val="dk1"/>
                              </a:solidFill>
                              <a:effectLst/>
                              <a:latin typeface="+mn-lt"/>
                              <a:ea typeface="+mn-ea"/>
                              <a:cs typeface="+mn-cs"/>
                            </a:rPr>
                            <a:t> hydrogen gas to produce sodium metal and water</a:t>
                          </a:r>
                        </a:p>
                      </a:txBody>
                      <a:tcPr>
                        <a:solidFill>
                          <a:srgbClr val="F3F3F5"/>
                        </a:solidFill>
                      </a:tcPr>
                    </a:tc>
                    <a:extLst>
                      <a:ext uri="{0D108BD9-81ED-4DB2-BD59-A6C34878D82A}">
                        <a16:rowId xmlns="" xmlns:a16="http://schemas.microsoft.com/office/drawing/2014/main" val="10002"/>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kern="1200" dirty="0">
                              <a:solidFill>
                                <a:schemeClr val="dk1"/>
                              </a:solidFill>
                              <a:effectLst/>
                              <a:latin typeface="+mn-lt"/>
                              <a:ea typeface="+mn-ea"/>
                              <a:cs typeface="+mn-cs"/>
                            </a:rPr>
                            <a:t>A ball rolling downhill</a:t>
                          </a:r>
                        </a:p>
                      </a:txBody>
                      <a:tcPr>
                        <a:solidFill>
                          <a:srgbClr val="F3F3F5"/>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kern="1200" dirty="0">
                              <a:solidFill>
                                <a:schemeClr val="dk1"/>
                              </a:solidFill>
                              <a:effectLst/>
                              <a:latin typeface="+mn-lt"/>
                              <a:ea typeface="+mn-ea"/>
                              <a:cs typeface="+mn-cs"/>
                            </a:rPr>
                            <a:t>A ball rolling uphill</a:t>
                          </a:r>
                        </a:p>
                      </a:txBody>
                      <a:tcPr>
                        <a:solidFill>
                          <a:srgbClr val="F3F3F5"/>
                        </a:solidFill>
                      </a:tcPr>
                    </a:tc>
                    <a:extLst>
                      <a:ext uri="{0D108BD9-81ED-4DB2-BD59-A6C34878D82A}">
                        <a16:rowId xmlns="" xmlns:a16="http://schemas.microsoft.com/office/drawing/2014/main" val="10003"/>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kern="1200" dirty="0">
                              <a:solidFill>
                                <a:schemeClr val="dk1"/>
                              </a:solidFill>
                              <a:effectLst/>
                              <a:latin typeface="+mn-lt"/>
                              <a:ea typeface="+mn-ea"/>
                              <a:cs typeface="+mn-cs"/>
                            </a:rPr>
                            <a:t>The rusting of iron at room temperature</a:t>
                          </a:r>
                        </a:p>
                      </a:txBody>
                      <a:tcPr>
                        <a:solidFill>
                          <a:srgbClr val="F3F3F5"/>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kern="1200" dirty="0">
                              <a:solidFill>
                                <a:schemeClr val="dk1"/>
                              </a:solidFill>
                              <a:effectLst/>
                              <a:latin typeface="+mn-lt"/>
                              <a:ea typeface="+mn-ea"/>
                              <a:cs typeface="+mn-cs"/>
                            </a:rPr>
                            <a:t>The conversion of rust back to iron metal at room temperature</a:t>
                          </a:r>
                        </a:p>
                      </a:txBody>
                      <a:tcPr>
                        <a:solidFill>
                          <a:srgbClr val="F3F3F5"/>
                        </a:solidFill>
                      </a:tcPr>
                    </a:tc>
                    <a:extLst>
                      <a:ext uri="{0D108BD9-81ED-4DB2-BD59-A6C34878D82A}">
                        <a16:rowId xmlns="" xmlns:a16="http://schemas.microsoft.com/office/drawing/2014/main" val="10004"/>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kern="1200" dirty="0">
                              <a:solidFill>
                                <a:schemeClr val="dk1"/>
                              </a:solidFill>
                              <a:effectLst/>
                              <a:latin typeface="+mn-lt"/>
                              <a:ea typeface="+mn-ea"/>
                              <a:cs typeface="+mn-cs"/>
                            </a:rPr>
                            <a:t>Water freezing at </a:t>
                          </a:r>
                          <a14:m>
                            <m:oMath xmlns:m="http://schemas.openxmlformats.org/officeDocument/2006/math">
                              <m:r>
                                <a:rPr lang="en-US" sz="1800" i="1" kern="1200" dirty="0" smtClean="0">
                                  <a:solidFill>
                                    <a:schemeClr val="dk1"/>
                                  </a:solidFill>
                                  <a:effectLst/>
                                  <a:latin typeface="Cambria Math" panose="02040503050406030204" pitchFamily="18" charset="0"/>
                                  <a:ea typeface="+mn-ea"/>
                                  <a:cs typeface="+mn-cs"/>
                                </a:rPr>
                                <m:t>—10°</m:t>
                              </m:r>
                              <m:r>
                                <m:rPr>
                                  <m:sty m:val="p"/>
                                </m:rPr>
                                <a:rPr lang="en-US" sz="1800" i="0" kern="1200" dirty="0" smtClean="0">
                                  <a:solidFill>
                                    <a:schemeClr val="dk1"/>
                                  </a:solidFill>
                                  <a:effectLst/>
                                  <a:latin typeface="Cambria Math" panose="02040503050406030204" pitchFamily="18" charset="0"/>
                                  <a:ea typeface="+mn-ea"/>
                                  <a:cs typeface="+mn-cs"/>
                                </a:rPr>
                                <m:t>C</m:t>
                              </m:r>
                            </m:oMath>
                          </a14:m>
                          <a:endParaRPr lang="en-US" sz="1800" i="0" kern="1200" dirty="0">
                            <a:solidFill>
                              <a:schemeClr val="dk1"/>
                            </a:solidFill>
                            <a:effectLst/>
                            <a:latin typeface="+mn-lt"/>
                            <a:ea typeface="+mn-ea"/>
                            <a:cs typeface="+mn-cs"/>
                          </a:endParaRPr>
                        </a:p>
                      </a:txBody>
                      <a:tcPr>
                        <a:solidFill>
                          <a:srgbClr val="F3F3F5"/>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kern="1200" dirty="0">
                              <a:solidFill>
                                <a:schemeClr val="dk1"/>
                              </a:solidFill>
                              <a:effectLst/>
                              <a:latin typeface="+mn-lt"/>
                              <a:ea typeface="+mn-ea"/>
                              <a:cs typeface="+mn-cs"/>
                            </a:rPr>
                            <a:t>Ice melting at </a:t>
                          </a:r>
                          <a14:m>
                            <m:oMath xmlns:m="http://schemas.openxmlformats.org/officeDocument/2006/math">
                              <m:r>
                                <a:rPr lang="en-US" sz="1800" i="1" kern="1200" dirty="0" smtClean="0">
                                  <a:solidFill>
                                    <a:schemeClr val="dk1"/>
                                  </a:solidFill>
                                  <a:effectLst/>
                                  <a:latin typeface="Cambria Math" panose="02040503050406030204" pitchFamily="18" charset="0"/>
                                  <a:ea typeface="+mn-ea"/>
                                  <a:cs typeface="+mn-cs"/>
                                </a:rPr>
                                <m:t>—</m:t>
                              </m:r>
                              <m:r>
                                <a:rPr lang="en-US" sz="1800" b="0" i="1" kern="1200" dirty="0" smtClean="0">
                                  <a:solidFill>
                                    <a:schemeClr val="dk1"/>
                                  </a:solidFill>
                                  <a:effectLst/>
                                  <a:latin typeface="Cambria Math" panose="02040503050406030204" pitchFamily="18" charset="0"/>
                                  <a:ea typeface="+mn-ea"/>
                                  <a:cs typeface="+mn-cs"/>
                                </a:rPr>
                                <m:t>1</m:t>
                              </m:r>
                              <m:r>
                                <a:rPr lang="en-US" sz="1800" i="1" kern="1200" dirty="0" smtClean="0">
                                  <a:solidFill>
                                    <a:schemeClr val="dk1"/>
                                  </a:solidFill>
                                  <a:effectLst/>
                                  <a:latin typeface="Cambria Math" panose="02040503050406030204" pitchFamily="18" charset="0"/>
                                  <a:ea typeface="+mn-ea"/>
                                  <a:cs typeface="+mn-cs"/>
                                </a:rPr>
                                <m:t>0°</m:t>
                              </m:r>
                              <m:r>
                                <m:rPr>
                                  <m:sty m:val="p"/>
                                </m:rPr>
                                <a:rPr lang="en-US" sz="1800" i="0" kern="1200" dirty="0" smtClean="0">
                                  <a:solidFill>
                                    <a:schemeClr val="dk1"/>
                                  </a:solidFill>
                                  <a:effectLst/>
                                  <a:latin typeface="Cambria Math" panose="02040503050406030204" pitchFamily="18" charset="0"/>
                                  <a:ea typeface="+mn-ea"/>
                                  <a:cs typeface="+mn-cs"/>
                                </a:rPr>
                                <m:t>C</m:t>
                              </m:r>
                            </m:oMath>
                          </a14:m>
                          <a:endParaRPr lang="en-US" sz="1800" i="0" kern="1200" dirty="0">
                            <a:solidFill>
                              <a:schemeClr val="dk1"/>
                            </a:solidFill>
                            <a:effectLst/>
                            <a:latin typeface="+mn-lt"/>
                            <a:ea typeface="+mn-ea"/>
                            <a:cs typeface="+mn-cs"/>
                          </a:endParaRPr>
                        </a:p>
                      </a:txBody>
                      <a:tcPr>
                        <a:solidFill>
                          <a:srgbClr val="F3F3F5"/>
                        </a:solidFill>
                      </a:tcPr>
                    </a:tc>
                    <a:extLst>
                      <a:ext uri="{0D108BD9-81ED-4DB2-BD59-A6C34878D82A}">
                        <a16:rowId xmlns="" xmlns:a16="http://schemas.microsoft.com/office/drawing/2014/main" val="10005"/>
                      </a:ext>
                    </a:extLst>
                  </a:tr>
                </a:tbl>
              </a:graphicData>
            </a:graphic>
          </p:graphicFrame>
        </mc:Choice>
        <mc:Fallback xmlns="">
          <p:graphicFrame>
            <p:nvGraphicFramePr>
              <p:cNvPr id="37" name="Table Placeholder 36"/>
              <p:cNvGraphicFramePr>
                <a:graphicFrameLocks noGrp="1"/>
              </p:cNvGraphicFramePr>
              <p:nvPr>
                <p:ph type="tbl" sz="quarter" idx="25"/>
                <p:extLst>
                  <p:ext uri="{D42A27DB-BD31-4B8C-83A1-F6EECF244321}">
                    <p14:modId xmlns:p14="http://schemas.microsoft.com/office/powerpoint/2010/main" val="861768492"/>
                  </p:ext>
                </p:extLst>
              </p:nvPr>
            </p:nvGraphicFramePr>
            <p:xfrm>
              <a:off x="53205" y="2296160"/>
              <a:ext cx="9043988" cy="3037840"/>
            </p:xfrm>
            <a:graphic>
              <a:graphicData uri="http://schemas.openxmlformats.org/drawingml/2006/table">
                <a:tbl>
                  <a:tblPr firstRow="1" bandRow="1">
                    <a:tableStyleId>{5C22544A-7EE6-4342-B048-85BDC9FD1C3A}</a:tableStyleId>
                  </a:tblPr>
                  <a:tblGrid>
                    <a:gridCol w="4521994">
                      <a:extLst>
                        <a:ext uri="{9D8B030D-6E8A-4147-A177-3AD203B41FA5}">
                          <a16:colId xmlns:a16="http://schemas.microsoft.com/office/drawing/2014/main" val="20000"/>
                        </a:ext>
                      </a:extLst>
                    </a:gridCol>
                    <a:gridCol w="4521994">
                      <a:extLst>
                        <a:ext uri="{9D8B030D-6E8A-4147-A177-3AD203B41FA5}">
                          <a16:colId xmlns:a16="http://schemas.microsoft.com/office/drawing/2014/main" val="20001"/>
                        </a:ext>
                      </a:extLst>
                    </a:gridCol>
                  </a:tblGrid>
                  <a:tr h="370840">
                    <a:tc>
                      <a:txBody>
                        <a:bodyPr/>
                        <a:lstStyle/>
                        <a:p>
                          <a:pPr algn="l"/>
                          <a:r>
                            <a:rPr lang="en-US" sz="1800" b="1" kern="1200" dirty="0">
                              <a:solidFill>
                                <a:schemeClr val="tx1"/>
                              </a:solidFill>
                              <a:effectLst/>
                              <a:latin typeface="+mn-lt"/>
                              <a:ea typeface="+mn-ea"/>
                              <a:cs typeface="+mn-cs"/>
                            </a:rPr>
                            <a:t>Spontaneous</a:t>
                          </a:r>
                          <a:endParaRPr lang="en-US" b="0" dirty="0">
                            <a:solidFill>
                              <a:schemeClr val="tx1"/>
                            </a:solidFill>
                          </a:endParaRPr>
                        </a:p>
                      </a:txBody>
                      <a:tcPr>
                        <a:solidFill>
                          <a:srgbClr val="E2E3E5"/>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b="1" kern="1200" dirty="0">
                              <a:solidFill>
                                <a:schemeClr val="tx1"/>
                              </a:solidFill>
                              <a:effectLst/>
                              <a:latin typeface="+mn-lt"/>
                              <a:ea typeface="+mn-ea"/>
                              <a:cs typeface="+mn-cs"/>
                            </a:rPr>
                            <a:t>Nonspontaneous</a:t>
                          </a:r>
                        </a:p>
                      </a:txBody>
                      <a:tcPr>
                        <a:solidFill>
                          <a:srgbClr val="E2E3E5"/>
                        </a:solidFill>
                      </a:tcPr>
                    </a:tc>
                    <a:extLst>
                      <a:ext uri="{0D108BD9-81ED-4DB2-BD59-A6C34878D82A}">
                        <a16:rowId xmlns:a16="http://schemas.microsoft.com/office/drawing/2014/main" val="10000"/>
                      </a:ext>
                    </a:extLst>
                  </a:tr>
                  <a:tr h="370840">
                    <a:tc>
                      <a:txBody>
                        <a:bodyPr/>
                        <a:lstStyle/>
                        <a:p>
                          <a:r>
                            <a:rPr lang="en-US" sz="1800" kern="1200" dirty="0">
                              <a:solidFill>
                                <a:schemeClr val="dk1"/>
                              </a:solidFill>
                              <a:effectLst/>
                              <a:latin typeface="+mn-lt"/>
                              <a:ea typeface="+mn-ea"/>
                              <a:cs typeface="+mn-cs"/>
                            </a:rPr>
                            <a:t>Ice melting at room temperature</a:t>
                          </a:r>
                          <a:endParaRPr lang="en-US" dirty="0"/>
                        </a:p>
                      </a:txBody>
                      <a:tcPr>
                        <a:solidFill>
                          <a:srgbClr val="F3F3F5"/>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kern="1200" dirty="0">
                              <a:solidFill>
                                <a:schemeClr val="dk1"/>
                              </a:solidFill>
                              <a:effectLst/>
                              <a:latin typeface="+mn-lt"/>
                              <a:ea typeface="+mn-ea"/>
                              <a:cs typeface="+mn-cs"/>
                            </a:rPr>
                            <a:t>Water freezing at room temperature</a:t>
                          </a:r>
                        </a:p>
                      </a:txBody>
                      <a:tcPr>
                        <a:solidFill>
                          <a:srgbClr val="F3F3F5"/>
                        </a:solidFill>
                      </a:tcPr>
                    </a:tc>
                    <a:extLst>
                      <a:ext uri="{0D108BD9-81ED-4DB2-BD59-A6C34878D82A}">
                        <a16:rowId xmlns:a16="http://schemas.microsoft.com/office/drawing/2014/main" val="10001"/>
                      </a:ext>
                    </a:extLst>
                  </a:tr>
                  <a:tr h="91440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kern="1200" dirty="0">
                              <a:solidFill>
                                <a:schemeClr val="dk1"/>
                              </a:solidFill>
                              <a:effectLst/>
                              <a:latin typeface="+mn-lt"/>
                              <a:ea typeface="+mn-ea"/>
                              <a:cs typeface="+mn-cs"/>
                            </a:rPr>
                            <a:t>Sodium metal reacting violently with water to produce sodium hydroxide and hydrogen gas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kern="1200" dirty="0">
                              <a:solidFill>
                                <a:srgbClr val="D90000"/>
                              </a:solidFill>
                              <a:effectLst/>
                              <a:latin typeface="+mn-lt"/>
                              <a:ea typeface="+mn-ea"/>
                              <a:cs typeface="+mn-cs"/>
                            </a:rPr>
                            <a:t>[Section 7.7]</a:t>
                          </a:r>
                        </a:p>
                      </a:txBody>
                      <a:tcPr>
                        <a:solidFill>
                          <a:srgbClr val="F3F3F5"/>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kern="1200" dirty="0">
                              <a:solidFill>
                                <a:schemeClr val="dk1"/>
                              </a:solidFill>
                              <a:effectLst/>
                              <a:latin typeface="+mn-lt"/>
                              <a:ea typeface="+mn-ea"/>
                              <a:cs typeface="+mn-cs"/>
                            </a:rPr>
                            <a:t>Sodium hydroxide reacting</a:t>
                          </a:r>
                          <a:r>
                            <a:rPr lang="en-US" sz="1800" kern="1200" baseline="0" dirty="0">
                              <a:solidFill>
                                <a:schemeClr val="dk1"/>
                              </a:solidFill>
                              <a:effectLst/>
                              <a:latin typeface="+mn-lt"/>
                              <a:ea typeface="+mn-ea"/>
                              <a:cs typeface="+mn-cs"/>
                            </a:rPr>
                            <a:t> with</a:t>
                          </a:r>
                          <a:r>
                            <a:rPr lang="en-US" sz="1800" kern="1200" dirty="0">
                              <a:solidFill>
                                <a:schemeClr val="dk1"/>
                              </a:solidFill>
                              <a:effectLst/>
                              <a:latin typeface="+mn-lt"/>
                              <a:ea typeface="+mn-ea"/>
                              <a:cs typeface="+mn-cs"/>
                            </a:rPr>
                            <a:t> hydrogen gas to produce sodium metal and water</a:t>
                          </a:r>
                        </a:p>
                      </a:txBody>
                      <a:tcPr>
                        <a:solidFill>
                          <a:srgbClr val="F3F3F5"/>
                        </a:solidFill>
                      </a:tcPr>
                    </a:tc>
                    <a:extLst>
                      <a:ext uri="{0D108BD9-81ED-4DB2-BD59-A6C34878D82A}">
                        <a16:rowId xmlns:a16="http://schemas.microsoft.com/office/drawing/2014/main" val="10002"/>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kern="1200" dirty="0">
                              <a:solidFill>
                                <a:schemeClr val="dk1"/>
                              </a:solidFill>
                              <a:effectLst/>
                              <a:latin typeface="+mn-lt"/>
                              <a:ea typeface="+mn-ea"/>
                              <a:cs typeface="+mn-cs"/>
                            </a:rPr>
                            <a:t>A ball rolling downhill</a:t>
                          </a:r>
                        </a:p>
                      </a:txBody>
                      <a:tcPr>
                        <a:solidFill>
                          <a:srgbClr val="F3F3F5"/>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kern="1200" dirty="0">
                              <a:solidFill>
                                <a:schemeClr val="dk1"/>
                              </a:solidFill>
                              <a:effectLst/>
                              <a:latin typeface="+mn-lt"/>
                              <a:ea typeface="+mn-ea"/>
                              <a:cs typeface="+mn-cs"/>
                            </a:rPr>
                            <a:t>A ball rolling uphill</a:t>
                          </a:r>
                        </a:p>
                      </a:txBody>
                      <a:tcPr>
                        <a:solidFill>
                          <a:srgbClr val="F3F3F5"/>
                        </a:solidFill>
                      </a:tcPr>
                    </a:tc>
                    <a:extLst>
                      <a:ext uri="{0D108BD9-81ED-4DB2-BD59-A6C34878D82A}">
                        <a16:rowId xmlns:a16="http://schemas.microsoft.com/office/drawing/2014/main" val="10003"/>
                      </a:ext>
                    </a:extLst>
                  </a:tr>
                  <a:tr h="64008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kern="1200" dirty="0">
                              <a:solidFill>
                                <a:schemeClr val="dk1"/>
                              </a:solidFill>
                              <a:effectLst/>
                              <a:latin typeface="+mn-lt"/>
                              <a:ea typeface="+mn-ea"/>
                              <a:cs typeface="+mn-cs"/>
                            </a:rPr>
                            <a:t>The rusting of iron at room temperature</a:t>
                          </a:r>
                        </a:p>
                      </a:txBody>
                      <a:tcPr>
                        <a:solidFill>
                          <a:srgbClr val="F3F3F5"/>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kern="1200" dirty="0">
                              <a:solidFill>
                                <a:schemeClr val="dk1"/>
                              </a:solidFill>
                              <a:effectLst/>
                              <a:latin typeface="+mn-lt"/>
                              <a:ea typeface="+mn-ea"/>
                              <a:cs typeface="+mn-cs"/>
                            </a:rPr>
                            <a:t>The conversion of rust back to iron metal at room temperature</a:t>
                          </a:r>
                        </a:p>
                      </a:txBody>
                      <a:tcPr>
                        <a:solidFill>
                          <a:srgbClr val="F3F3F5"/>
                        </a:solidFill>
                      </a:tcPr>
                    </a:tc>
                    <a:extLst>
                      <a:ext uri="{0D108BD9-81ED-4DB2-BD59-A6C34878D82A}">
                        <a16:rowId xmlns:a16="http://schemas.microsoft.com/office/drawing/2014/main" val="10004"/>
                      </a:ext>
                    </a:extLst>
                  </a:tr>
                  <a:tr h="370840">
                    <a:tc>
                      <a:txBody>
                        <a:bodyPr/>
                        <a:lstStyle/>
                        <a:p>
                          <a:endParaRPr lang="en-US"/>
                        </a:p>
                      </a:txBody>
                      <a:tcPr>
                        <a:blipFill>
                          <a:blip r:embed="rId2"/>
                          <a:stretch>
                            <a:fillRect l="-135" t="-726230" r="-100404" b="-24590"/>
                          </a:stretch>
                        </a:blipFill>
                      </a:tcPr>
                    </a:tc>
                    <a:tc>
                      <a:txBody>
                        <a:bodyPr/>
                        <a:lstStyle/>
                        <a:p>
                          <a:endParaRPr lang="en-US"/>
                        </a:p>
                      </a:txBody>
                      <a:tcPr>
                        <a:blipFill>
                          <a:blip r:embed="rId2"/>
                          <a:stretch>
                            <a:fillRect l="-100270" t="-726230" r="-539" b="-24590"/>
                          </a:stretch>
                        </a:blipFill>
                      </a:tcPr>
                    </a:tc>
                    <a:extLst>
                      <a:ext uri="{0D108BD9-81ED-4DB2-BD59-A6C34878D82A}">
                        <a16:rowId xmlns:a16="http://schemas.microsoft.com/office/drawing/2014/main" val="10005"/>
                      </a:ext>
                    </a:extLst>
                  </a:tr>
                </a:tbl>
              </a:graphicData>
            </a:graphic>
          </p:graphicFrame>
        </mc:Fallback>
      </mc:AlternateContent>
      <p:sp>
        <p:nvSpPr>
          <p:cNvPr id="24" name="Text Placeholder 23"/>
          <p:cNvSpPr>
            <a:spLocks noGrp="1"/>
          </p:cNvSpPr>
          <p:nvPr>
            <p:ph type="body" sz="quarter" idx="23"/>
          </p:nvPr>
        </p:nvSpPr>
        <p:spPr>
          <a:xfrm>
            <a:off x="1600200" y="1828800"/>
            <a:ext cx="5638800" cy="174624"/>
          </a:xfrm>
        </p:spPr>
        <p:txBody>
          <a:bodyPr/>
          <a:lstStyle/>
          <a:p>
            <a:r>
              <a:rPr lang="en-US" sz="780" dirty="0"/>
              <a:t>Copyright © The McGraw-Hill Companies, Inc. Permission required for reproduction or display</a:t>
            </a:r>
          </a:p>
        </p:txBody>
      </p:sp>
    </p:spTree>
    <p:extLst>
      <p:ext uri="{BB962C8B-B14F-4D97-AF65-F5344CB8AC3E}">
        <p14:creationId xmlns:p14="http://schemas.microsoft.com/office/powerpoint/2010/main" val="2517130868"/>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p:cNvSpPr>
            <a:spLocks noGrp="1"/>
          </p:cNvSpPr>
          <p:nvPr>
            <p:ph type="title"/>
          </p:nvPr>
        </p:nvSpPr>
        <p:spPr>
          <a:xfrm>
            <a:off x="152400" y="0"/>
            <a:ext cx="6629400" cy="678001"/>
          </a:xfrm>
        </p:spPr>
        <p:txBody>
          <a:bodyPr/>
          <a:lstStyle/>
          <a:p>
            <a:pPr indent="-457200">
              <a:tabLst>
                <a:tab pos="1320800" algn="l"/>
              </a:tabLst>
            </a:pPr>
            <a:r>
              <a:rPr lang="en-US" dirty="0">
                <a:solidFill>
                  <a:schemeClr val="bg1"/>
                </a:solidFill>
              </a:rPr>
              <a:t>18.5</a:t>
            </a:r>
            <a:r>
              <a:rPr lang="en-US" dirty="0"/>
              <a:t>	Predicting Spontaneity (4)</a:t>
            </a:r>
            <a:endParaRPr lang="en-US" b="1" dirty="0"/>
          </a:p>
        </p:txBody>
      </p:sp>
      <mc:AlternateContent xmlns:mc="http://schemas.openxmlformats.org/markup-compatibility/2006" xmlns:a14="http://schemas.microsoft.com/office/drawing/2010/main">
        <mc:Choice Requires="a14">
          <p:sp>
            <p:nvSpPr>
              <p:cNvPr id="23" name="Text Placeholder 22"/>
              <p:cNvSpPr>
                <a:spLocks noGrp="1"/>
              </p:cNvSpPr>
              <p:nvPr>
                <p:ph type="body" sz="quarter" idx="22"/>
              </p:nvPr>
            </p:nvSpPr>
            <p:spPr/>
            <p:txBody>
              <a:bodyPr/>
              <a:lstStyle/>
              <a:p>
                <a:r>
                  <a:rPr lang="en-US" dirty="0"/>
                  <a:t>Gibbs Free-Energy Change, </a:t>
                </a:r>
                <a14:m>
                  <m:oMath xmlns:m="http://schemas.openxmlformats.org/officeDocument/2006/math">
                    <m:r>
                      <a:rPr lang="en-US" i="1" smtClean="0">
                        <a:latin typeface="Cambria Math" panose="02040503050406030204" pitchFamily="18" charset="0"/>
                        <a:ea typeface="Cambria Math" panose="02040503050406030204" pitchFamily="18" charset="0"/>
                      </a:rPr>
                      <m:t>∆</m:t>
                    </m:r>
                  </m:oMath>
                </a14:m>
                <a:r>
                  <a:rPr lang="en-US" i="1" dirty="0"/>
                  <a:t>G</a:t>
                </a:r>
                <a:endParaRPr lang="en-US" dirty="0"/>
              </a:p>
            </p:txBody>
          </p:sp>
        </mc:Choice>
        <mc:Fallback xmlns="">
          <p:sp>
            <p:nvSpPr>
              <p:cNvPr id="23" name="Text Placeholder 22"/>
              <p:cNvSpPr>
                <a:spLocks noGrp="1" noRot="1" noChangeAspect="1" noMove="1" noResize="1" noEditPoints="1" noAdjustHandles="1" noChangeArrowheads="1" noChangeShapeType="1" noTextEdit="1"/>
              </p:cNvSpPr>
              <p:nvPr>
                <p:ph type="body" sz="quarter" idx="22"/>
              </p:nvPr>
            </p:nvSpPr>
            <p:spPr>
              <a:blipFill rotWithShape="0">
                <a:blip r:embed="rId2"/>
                <a:stretch>
                  <a:fillRect l="-1404" t="-10000" b="-13000"/>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5" name="Content Placeholder 24"/>
              <p:cNvSpPr>
                <a:spLocks noGrp="1"/>
              </p:cNvSpPr>
              <p:nvPr>
                <p:ph sz="quarter" idx="24"/>
              </p:nvPr>
            </p:nvSpPr>
            <p:spPr>
              <a:xfrm>
                <a:off x="76200" y="2133600"/>
                <a:ext cx="8839200" cy="533400"/>
              </a:xfrm>
            </p:spPr>
            <p:txBody>
              <a:bodyPr/>
              <a:lstStyle/>
              <a:p>
                <a:r>
                  <a:rPr lang="en-US" sz="1800" b="1" dirty="0"/>
                  <a:t>TABLE 18.4 </a:t>
                </a:r>
                <a:r>
                  <a:rPr lang="en-US" sz="1800" dirty="0"/>
                  <a:t>Predicting the Sign of</a:t>
                </a:r>
                <a14:m>
                  <m:oMath xmlns:m="http://schemas.openxmlformats.org/officeDocument/2006/math">
                    <m:r>
                      <a:rPr lang="en-US" sz="1800" b="0" i="0" smtClean="0">
                        <a:latin typeface="Cambria Math" panose="02040503050406030204" pitchFamily="18" charset="0"/>
                        <a:ea typeface="Cambria Math" panose="02040503050406030204" pitchFamily="18" charset="0"/>
                      </a:rPr>
                      <m:t> </m:t>
                    </m:r>
                    <m:r>
                      <a:rPr lang="en-US" sz="1800" b="0" i="1" smtClean="0">
                        <a:latin typeface="Cambria Math" panose="02040503050406030204" pitchFamily="18" charset="0"/>
                        <a:ea typeface="Cambria Math" panose="02040503050406030204" pitchFamily="18" charset="0"/>
                      </a:rPr>
                      <m:t>∆</m:t>
                    </m:r>
                    <m:r>
                      <a:rPr lang="en-US" sz="1800" b="0" i="1" smtClean="0">
                        <a:latin typeface="Cambria Math" panose="02040503050406030204" pitchFamily="18" charset="0"/>
                        <a:ea typeface="Cambria Math" panose="02040503050406030204" pitchFamily="18" charset="0"/>
                      </a:rPr>
                      <m:t>𝐺</m:t>
                    </m:r>
                  </m:oMath>
                </a14:m>
                <a:r>
                  <a:rPr lang="en-US" sz="1800" dirty="0"/>
                  <a:t> Using Equation 18.10 and the Sign </a:t>
                </a:r>
                <a14:m>
                  <m:oMath xmlns:m="http://schemas.openxmlformats.org/officeDocument/2006/math">
                    <m:r>
                      <a:rPr lang="en-US" sz="1800" b="0" i="1">
                        <a:latin typeface="Cambria Math" panose="02040503050406030204" pitchFamily="18" charset="0"/>
                        <a:ea typeface="Cambria Math" panose="02040503050406030204" pitchFamily="18" charset="0"/>
                      </a:rPr>
                      <m:t>∆</m:t>
                    </m:r>
                  </m:oMath>
                </a14:m>
                <a:r>
                  <a:rPr lang="en-US" sz="1800" dirty="0"/>
                  <a:t>H and </a:t>
                </a:r>
                <a14:m>
                  <m:oMath xmlns:m="http://schemas.openxmlformats.org/officeDocument/2006/math">
                    <m:r>
                      <a:rPr lang="en-US" sz="1800" b="0" i="1">
                        <a:latin typeface="Cambria Math" panose="02040503050406030204" pitchFamily="18" charset="0"/>
                        <a:ea typeface="Cambria Math" panose="02040503050406030204" pitchFamily="18" charset="0"/>
                      </a:rPr>
                      <m:t>∆</m:t>
                    </m:r>
                  </m:oMath>
                </a14:m>
                <a:r>
                  <a:rPr lang="en-US" sz="1800" dirty="0"/>
                  <a:t>S</a:t>
                </a:r>
              </a:p>
            </p:txBody>
          </p:sp>
        </mc:Choice>
        <mc:Fallback xmlns="">
          <p:sp>
            <p:nvSpPr>
              <p:cNvPr id="25" name="Content Placeholder 24"/>
              <p:cNvSpPr>
                <a:spLocks noGrp="1" noRot="1" noChangeAspect="1" noMove="1" noResize="1" noEditPoints="1" noAdjustHandles="1" noChangeArrowheads="1" noChangeShapeType="1" noTextEdit="1"/>
              </p:cNvSpPr>
              <p:nvPr>
                <p:ph sz="quarter" idx="24"/>
              </p:nvPr>
            </p:nvSpPr>
            <p:spPr>
              <a:xfrm>
                <a:off x="76200" y="2133600"/>
                <a:ext cx="8839200" cy="533400"/>
              </a:xfrm>
              <a:blipFill>
                <a:blip r:embed="rId3"/>
                <a:stretch>
                  <a:fillRect l="-621" t="-5682"/>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graphicFrame>
            <p:nvGraphicFramePr>
              <p:cNvPr id="41" name="Table Placeholder 40"/>
              <p:cNvGraphicFramePr>
                <a:graphicFrameLocks noGrp="1"/>
              </p:cNvGraphicFramePr>
              <p:nvPr>
                <p:ph type="tbl" sz="quarter" idx="25"/>
                <p:extLst>
                  <p:ext uri="{D42A27DB-BD31-4B8C-83A1-F6EECF244321}">
                    <p14:modId xmlns:p14="http://schemas.microsoft.com/office/powerpoint/2010/main" val="3780110363"/>
                  </p:ext>
                </p:extLst>
              </p:nvPr>
            </p:nvGraphicFramePr>
            <p:xfrm>
              <a:off x="49695" y="2667000"/>
              <a:ext cx="9044610" cy="2071789"/>
            </p:xfrm>
            <a:graphic>
              <a:graphicData uri="http://schemas.openxmlformats.org/drawingml/2006/table">
                <a:tbl>
                  <a:tblPr firstRow="1" bandRow="1">
                    <a:tableStyleId>{5C22544A-7EE6-4342-B048-85BDC9FD1C3A}</a:tableStyleId>
                  </a:tblPr>
                  <a:tblGrid>
                    <a:gridCol w="1321905">
                      <a:extLst>
                        <a:ext uri="{9D8B030D-6E8A-4147-A177-3AD203B41FA5}">
                          <a16:colId xmlns="" xmlns:a16="http://schemas.microsoft.com/office/drawing/2014/main" val="20000"/>
                        </a:ext>
                      </a:extLst>
                    </a:gridCol>
                    <a:gridCol w="1066800">
                      <a:extLst>
                        <a:ext uri="{9D8B030D-6E8A-4147-A177-3AD203B41FA5}">
                          <a16:colId xmlns="" xmlns:a16="http://schemas.microsoft.com/office/drawing/2014/main" val="20001"/>
                        </a:ext>
                      </a:extLst>
                    </a:gridCol>
                    <a:gridCol w="1905000">
                      <a:extLst>
                        <a:ext uri="{9D8B030D-6E8A-4147-A177-3AD203B41FA5}">
                          <a16:colId xmlns="" xmlns:a16="http://schemas.microsoft.com/office/drawing/2014/main" val="20002"/>
                        </a:ext>
                      </a:extLst>
                    </a:gridCol>
                    <a:gridCol w="1855304">
                      <a:extLst>
                        <a:ext uri="{9D8B030D-6E8A-4147-A177-3AD203B41FA5}">
                          <a16:colId xmlns="" xmlns:a16="http://schemas.microsoft.com/office/drawing/2014/main" val="20003"/>
                        </a:ext>
                      </a:extLst>
                    </a:gridCol>
                    <a:gridCol w="2895601">
                      <a:extLst>
                        <a:ext uri="{9D8B030D-6E8A-4147-A177-3AD203B41FA5}">
                          <a16:colId xmlns="" xmlns:a16="http://schemas.microsoft.com/office/drawing/2014/main" val="20004"/>
                        </a:ext>
                      </a:extLst>
                    </a:gridCol>
                  </a:tblGrid>
                  <a:tr h="550187">
                    <a:tc>
                      <a:txBody>
                        <a:bodyPr/>
                        <a:lstStyle/>
                        <a:p>
                          <a:pPr algn="l"/>
                          <a:r>
                            <a:rPr lang="en-US" sz="1600" dirty="0">
                              <a:solidFill>
                                <a:schemeClr val="tx1"/>
                              </a:solidFill>
                            </a:rPr>
                            <a:t>When </a:t>
                          </a:r>
                          <a14:m>
                            <m:oMath xmlns:m="http://schemas.openxmlformats.org/officeDocument/2006/math">
                              <m:r>
                                <a:rPr lang="en-US" sz="1600" i="1" smtClean="0">
                                  <a:solidFill>
                                    <a:schemeClr val="tx1"/>
                                  </a:solidFill>
                                  <a:latin typeface="Cambria Math" panose="02040503050406030204" pitchFamily="18" charset="0"/>
                                  <a:ea typeface="Cambria Math" panose="02040503050406030204" pitchFamily="18" charset="0"/>
                                </a:rPr>
                                <m:t>∆</m:t>
                              </m:r>
                              <m:r>
                                <a:rPr lang="en-US" sz="1600" b="1" i="1" smtClean="0">
                                  <a:solidFill>
                                    <a:schemeClr val="tx1"/>
                                  </a:solidFill>
                                  <a:latin typeface="Cambria Math" panose="02040503050406030204" pitchFamily="18" charset="0"/>
                                  <a:ea typeface="Cambria Math" panose="02040503050406030204" pitchFamily="18" charset="0"/>
                                </a:rPr>
                                <m:t>𝑯</m:t>
                              </m:r>
                              <m:r>
                                <a:rPr lang="en-US" sz="1600" b="1" i="1" smtClean="0">
                                  <a:solidFill>
                                    <a:schemeClr val="tx1"/>
                                  </a:solidFill>
                                  <a:latin typeface="Cambria Math" panose="02040503050406030204" pitchFamily="18" charset="0"/>
                                  <a:ea typeface="Cambria Math" panose="02040503050406030204" pitchFamily="18" charset="0"/>
                                </a:rPr>
                                <m:t> </m:t>
                              </m:r>
                              <m:r>
                                <a:rPr lang="en-US" sz="1600" b="1" i="0" smtClean="0">
                                  <a:solidFill>
                                    <a:schemeClr val="tx1"/>
                                  </a:solidFill>
                                  <a:latin typeface="Cambria Math" panose="02040503050406030204" pitchFamily="18" charset="0"/>
                                  <a:ea typeface="Cambria Math" panose="02040503050406030204" pitchFamily="18" charset="0"/>
                                </a:rPr>
                                <m:t>𝐈𝐬</m:t>
                              </m:r>
                            </m:oMath>
                          </a14:m>
                          <a:endParaRPr lang="en-US" sz="1600" i="0" dirty="0">
                            <a:solidFill>
                              <a:schemeClr val="tx1"/>
                            </a:solidFill>
                          </a:endParaRPr>
                        </a:p>
                      </a:txBody>
                      <a:tcPr>
                        <a:solidFill>
                          <a:srgbClr val="E2E3E5"/>
                        </a:solidFill>
                      </a:tcPr>
                    </a:tc>
                    <a:tc>
                      <a:txBody>
                        <a:bodyPr/>
                        <a:lstStyle/>
                        <a:p>
                          <a:r>
                            <a:rPr lang="en-US" sz="1600" dirty="0">
                              <a:solidFill>
                                <a:schemeClr val="tx1"/>
                              </a:solidFill>
                            </a:rPr>
                            <a:t>And </a:t>
                          </a:r>
                          <a14:m>
                            <m:oMath xmlns:m="http://schemas.openxmlformats.org/officeDocument/2006/math">
                              <m:r>
                                <a:rPr lang="en-US" sz="1600" i="1" smtClean="0">
                                  <a:solidFill>
                                    <a:schemeClr val="tx1"/>
                                  </a:solidFill>
                                  <a:latin typeface="Cambria Math" panose="02040503050406030204" pitchFamily="18" charset="0"/>
                                  <a:ea typeface="Cambria Math" panose="02040503050406030204" pitchFamily="18" charset="0"/>
                                </a:rPr>
                                <m:t>∆</m:t>
                              </m:r>
                              <m:r>
                                <a:rPr lang="en-US" sz="1600" b="1" i="1" smtClean="0">
                                  <a:solidFill>
                                    <a:schemeClr val="tx1"/>
                                  </a:solidFill>
                                  <a:latin typeface="Cambria Math" panose="02040503050406030204" pitchFamily="18" charset="0"/>
                                  <a:ea typeface="Cambria Math" panose="02040503050406030204" pitchFamily="18" charset="0"/>
                                </a:rPr>
                                <m:t>𝑺</m:t>
                              </m:r>
                              <m:r>
                                <a:rPr lang="en-US" sz="1600" b="1" i="1" smtClean="0">
                                  <a:solidFill>
                                    <a:schemeClr val="tx1"/>
                                  </a:solidFill>
                                  <a:latin typeface="Cambria Math" panose="02040503050406030204" pitchFamily="18" charset="0"/>
                                  <a:ea typeface="Cambria Math" panose="02040503050406030204" pitchFamily="18" charset="0"/>
                                </a:rPr>
                                <m:t> </m:t>
                              </m:r>
                              <m:r>
                                <a:rPr lang="en-US" sz="1600" b="1" i="0" smtClean="0">
                                  <a:solidFill>
                                    <a:schemeClr val="tx1"/>
                                  </a:solidFill>
                                  <a:latin typeface="Cambria Math" panose="02040503050406030204" pitchFamily="18" charset="0"/>
                                  <a:ea typeface="Cambria Math" panose="02040503050406030204" pitchFamily="18" charset="0"/>
                                </a:rPr>
                                <m:t>𝐈𝐬</m:t>
                              </m:r>
                            </m:oMath>
                          </a14:m>
                          <a:endParaRPr lang="en-US" sz="1600" i="0" dirty="0">
                            <a:solidFill>
                              <a:schemeClr val="tx1"/>
                            </a:solidFill>
                          </a:endParaRPr>
                        </a:p>
                      </a:txBody>
                      <a:tcPr>
                        <a:solidFill>
                          <a:srgbClr val="E2E3E5"/>
                        </a:solidFill>
                      </a:tcPr>
                    </a:tc>
                    <a:tc>
                      <a:txBody>
                        <a:bodyPr/>
                        <a:lstStyle/>
                        <a:p>
                          <a14:m>
                            <m:oMath xmlns:m="http://schemas.openxmlformats.org/officeDocument/2006/math">
                              <m:r>
                                <a:rPr lang="en-US" sz="1600" i="1" smtClean="0">
                                  <a:solidFill>
                                    <a:schemeClr val="tx1"/>
                                  </a:solidFill>
                                  <a:latin typeface="Cambria Math" panose="02040503050406030204" pitchFamily="18" charset="0"/>
                                  <a:ea typeface="Cambria Math" panose="02040503050406030204" pitchFamily="18" charset="0"/>
                                </a:rPr>
                                <m:t>∆</m:t>
                              </m:r>
                              <m:r>
                                <a:rPr lang="en-US" sz="1600" b="1" i="1" smtClean="0">
                                  <a:solidFill>
                                    <a:schemeClr val="tx1"/>
                                  </a:solidFill>
                                  <a:latin typeface="Cambria Math" panose="02040503050406030204" pitchFamily="18" charset="0"/>
                                  <a:ea typeface="Cambria Math" panose="02040503050406030204" pitchFamily="18" charset="0"/>
                                </a:rPr>
                                <m:t>𝑮</m:t>
                              </m:r>
                              <m:r>
                                <a:rPr lang="en-US" sz="1600" b="1" i="1" smtClean="0">
                                  <a:solidFill>
                                    <a:schemeClr val="tx1"/>
                                  </a:solidFill>
                                  <a:latin typeface="Cambria Math" panose="02040503050406030204" pitchFamily="18" charset="0"/>
                                  <a:ea typeface="Cambria Math" panose="02040503050406030204" pitchFamily="18" charset="0"/>
                                </a:rPr>
                                <m:t> </m:t>
                              </m:r>
                              <m:r>
                                <a:rPr lang="en-US" sz="1600" b="1" i="0" smtClean="0">
                                  <a:solidFill>
                                    <a:schemeClr val="tx1"/>
                                  </a:solidFill>
                                  <a:latin typeface="Cambria Math" panose="02040503050406030204" pitchFamily="18" charset="0"/>
                                  <a:ea typeface="Cambria Math" panose="02040503050406030204" pitchFamily="18" charset="0"/>
                                </a:rPr>
                                <m:t>𝐖𝐢𝐥𝐥</m:t>
                              </m:r>
                            </m:oMath>
                          </a14:m>
                          <a:r>
                            <a:rPr lang="en-US" sz="1600" i="0" dirty="0">
                              <a:solidFill>
                                <a:schemeClr val="tx1"/>
                              </a:solidFill>
                            </a:rPr>
                            <a:t> </a:t>
                          </a:r>
                          <a:r>
                            <a:rPr lang="en-US" sz="1600" b="1" i="0" dirty="0">
                              <a:solidFill>
                                <a:schemeClr val="tx1"/>
                              </a:solidFill>
                            </a:rPr>
                            <a:t>Be</a:t>
                          </a:r>
                        </a:p>
                      </a:txBody>
                      <a:tcPr>
                        <a:solidFill>
                          <a:srgbClr val="E2E3E5"/>
                        </a:solidFill>
                      </a:tcPr>
                    </a:tc>
                    <a:tc>
                      <a:txBody>
                        <a:bodyPr/>
                        <a:lstStyle/>
                        <a:p>
                          <a:r>
                            <a:rPr lang="en-US" sz="1600" dirty="0">
                              <a:solidFill>
                                <a:schemeClr val="tx1"/>
                              </a:solidFill>
                            </a:rPr>
                            <a:t>And</a:t>
                          </a:r>
                          <a:r>
                            <a:rPr lang="en-US" sz="1600" baseline="0" dirty="0">
                              <a:solidFill>
                                <a:schemeClr val="tx1"/>
                              </a:solidFill>
                            </a:rPr>
                            <a:t> the Process Is</a:t>
                          </a:r>
                          <a:endParaRPr lang="en-US" sz="1600" dirty="0">
                            <a:solidFill>
                              <a:schemeClr val="tx1"/>
                            </a:solidFill>
                          </a:endParaRPr>
                        </a:p>
                      </a:txBody>
                      <a:tcPr>
                        <a:solidFill>
                          <a:srgbClr val="E2E3E5"/>
                        </a:solidFill>
                      </a:tcPr>
                    </a:tc>
                    <a:tc>
                      <a:txBody>
                        <a:bodyPr/>
                        <a:lstStyle/>
                        <a:p>
                          <a:r>
                            <a:rPr lang="en-US" sz="1600" dirty="0">
                              <a:solidFill>
                                <a:schemeClr val="tx1"/>
                              </a:solidFill>
                            </a:rPr>
                            <a:t>Example</a:t>
                          </a:r>
                        </a:p>
                      </a:txBody>
                      <a:tcPr>
                        <a:solidFill>
                          <a:srgbClr val="E2E3E5"/>
                        </a:solidFill>
                      </a:tcPr>
                    </a:tc>
                    <a:extLst>
                      <a:ext uri="{0D108BD9-81ED-4DB2-BD59-A6C34878D82A}">
                        <a16:rowId xmlns="" xmlns:a16="http://schemas.microsoft.com/office/drawing/2014/main" val="10000"/>
                      </a:ext>
                    </a:extLst>
                  </a:tr>
                  <a:tr h="288013">
                    <a:tc>
                      <a:txBody>
                        <a:bodyPr/>
                        <a:lstStyle/>
                        <a:p>
                          <a:r>
                            <a:rPr lang="en-US" sz="1200" dirty="0">
                              <a:solidFill>
                                <a:schemeClr val="tx1"/>
                              </a:solidFill>
                            </a:rPr>
                            <a:t>Negative</a:t>
                          </a:r>
                        </a:p>
                      </a:txBody>
                      <a:tcPr>
                        <a:solidFill>
                          <a:srgbClr val="F3F3F5"/>
                        </a:solidFill>
                      </a:tcPr>
                    </a:tc>
                    <a:tc>
                      <a:txBody>
                        <a:bodyPr/>
                        <a:lstStyle/>
                        <a:p>
                          <a:r>
                            <a:rPr lang="en-US" sz="1200" dirty="0">
                              <a:solidFill>
                                <a:schemeClr val="tx1"/>
                              </a:solidFill>
                            </a:rPr>
                            <a:t>Positive</a:t>
                          </a:r>
                        </a:p>
                      </a:txBody>
                      <a:tcPr>
                        <a:solidFill>
                          <a:srgbClr val="F3F3F5"/>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tx1"/>
                              </a:solidFill>
                            </a:rPr>
                            <a:t>Negative</a:t>
                          </a:r>
                        </a:p>
                      </a:txBody>
                      <a:tcPr>
                        <a:solidFill>
                          <a:srgbClr val="F3F3F5"/>
                        </a:solidFill>
                      </a:tcPr>
                    </a:tc>
                    <a:tc>
                      <a:txBody>
                        <a:bodyPr/>
                        <a:lstStyle/>
                        <a:p>
                          <a:r>
                            <a:rPr lang="en-US" sz="1200" dirty="0">
                              <a:solidFill>
                                <a:schemeClr val="tx1"/>
                              </a:solidFill>
                            </a:rPr>
                            <a:t>Always </a:t>
                          </a:r>
                          <a:r>
                            <a:rPr lang="en-US" sz="1200" kern="1200" dirty="0">
                              <a:solidFill>
                                <a:schemeClr val="dk1"/>
                              </a:solidFill>
                              <a:effectLst/>
                              <a:latin typeface="+mn-lt"/>
                              <a:ea typeface="+mn-ea"/>
                              <a:cs typeface="+mn-cs"/>
                            </a:rPr>
                            <a:t>spontaneous</a:t>
                          </a:r>
                          <a:endParaRPr lang="en-US" sz="1200" dirty="0">
                            <a:solidFill>
                              <a:schemeClr val="tx1"/>
                            </a:solidFill>
                          </a:endParaRPr>
                        </a:p>
                      </a:txBody>
                      <a:tcPr>
                        <a:solidFill>
                          <a:srgbClr val="F3F3F5"/>
                        </a:solidFill>
                      </a:tcPr>
                    </a:tc>
                    <a:tc>
                      <a:txBody>
                        <a:bodyPr/>
                        <a:lstStyle/>
                        <a:p>
                          <a:pPr algn="just"/>
                          <a14:m>
                            <m:oMathPara xmlns:m="http://schemas.openxmlformats.org/officeDocument/2006/math">
                              <m:oMathParaPr>
                                <m:jc m:val="left"/>
                              </m:oMathParaPr>
                              <m:oMath xmlns:m="http://schemas.openxmlformats.org/officeDocument/2006/math">
                                <m:r>
                                  <a:rPr lang="en-US" sz="1200" b="0" i="1" smtClean="0">
                                    <a:solidFill>
                                      <a:schemeClr val="tx1"/>
                                    </a:solidFill>
                                    <a:latin typeface="Cambria Math" panose="02040503050406030204" pitchFamily="18" charset="0"/>
                                  </a:rPr>
                                  <m:t>2</m:t>
                                </m:r>
                                <m:sSub>
                                  <m:sSubPr>
                                    <m:ctrlPr>
                                      <a:rPr lang="en-US" sz="1200" b="0" i="1" smtClean="0">
                                        <a:solidFill>
                                          <a:schemeClr val="tx1"/>
                                        </a:solidFill>
                                        <a:latin typeface="Cambria Math" panose="02040503050406030204" pitchFamily="18" charset="0"/>
                                      </a:rPr>
                                    </m:ctrlPr>
                                  </m:sSubPr>
                                  <m:e>
                                    <m:r>
                                      <m:rPr>
                                        <m:sty m:val="p"/>
                                      </m:rPr>
                                      <a:rPr lang="en-US" sz="1200" b="0" i="0" smtClean="0">
                                        <a:solidFill>
                                          <a:schemeClr val="tx1"/>
                                        </a:solidFill>
                                        <a:latin typeface="Cambria Math" panose="02040503050406030204" pitchFamily="18" charset="0"/>
                                      </a:rPr>
                                      <m:t>H</m:t>
                                    </m:r>
                                  </m:e>
                                  <m:sub>
                                    <m:r>
                                      <a:rPr lang="en-US" sz="1200" b="0" i="0" smtClean="0">
                                        <a:solidFill>
                                          <a:schemeClr val="tx1"/>
                                        </a:solidFill>
                                        <a:latin typeface="Cambria Math" panose="02040503050406030204" pitchFamily="18" charset="0"/>
                                      </a:rPr>
                                      <m:t>2</m:t>
                                    </m:r>
                                  </m:sub>
                                </m:sSub>
                                <m:sSub>
                                  <m:sSubPr>
                                    <m:ctrlPr>
                                      <a:rPr lang="en-US" sz="1200" b="0" i="1" smtClean="0">
                                        <a:solidFill>
                                          <a:schemeClr val="tx1"/>
                                        </a:solidFill>
                                        <a:latin typeface="Cambria Math" panose="02040503050406030204" pitchFamily="18" charset="0"/>
                                      </a:rPr>
                                    </m:ctrlPr>
                                  </m:sSubPr>
                                  <m:e>
                                    <m:r>
                                      <m:rPr>
                                        <m:sty m:val="p"/>
                                      </m:rPr>
                                      <a:rPr lang="en-US" sz="1200" b="0" i="0" smtClean="0">
                                        <a:solidFill>
                                          <a:schemeClr val="tx1"/>
                                        </a:solidFill>
                                        <a:latin typeface="Cambria Math" panose="02040503050406030204" pitchFamily="18" charset="0"/>
                                      </a:rPr>
                                      <m:t>O</m:t>
                                    </m:r>
                                  </m:e>
                                  <m:sub>
                                    <m:r>
                                      <a:rPr lang="en-US" sz="1200" b="0" i="0" smtClean="0">
                                        <a:solidFill>
                                          <a:schemeClr val="tx1"/>
                                        </a:solidFill>
                                        <a:latin typeface="Cambria Math" panose="02040503050406030204" pitchFamily="18" charset="0"/>
                                      </a:rPr>
                                      <m:t>2</m:t>
                                    </m:r>
                                  </m:sub>
                                </m:sSub>
                                <m:d>
                                  <m:dPr>
                                    <m:ctrlPr>
                                      <a:rPr lang="en-US" sz="1200" b="0" i="1" smtClean="0">
                                        <a:solidFill>
                                          <a:schemeClr val="tx1"/>
                                        </a:solidFill>
                                        <a:latin typeface="Cambria Math" panose="02040503050406030204" pitchFamily="18" charset="0"/>
                                      </a:rPr>
                                    </m:ctrlPr>
                                  </m:dPr>
                                  <m:e>
                                    <m:r>
                                      <a:rPr lang="en-US" sz="1200" b="0" i="1" smtClean="0">
                                        <a:solidFill>
                                          <a:schemeClr val="tx1"/>
                                        </a:solidFill>
                                        <a:latin typeface="Cambria Math" panose="02040503050406030204" pitchFamily="18" charset="0"/>
                                      </a:rPr>
                                      <m:t>𝑎𝑞</m:t>
                                    </m:r>
                                  </m:e>
                                </m:d>
                                <m:r>
                                  <a:rPr lang="en-US" sz="1200" b="0" i="0" smtClean="0">
                                    <a:solidFill>
                                      <a:schemeClr val="tx1"/>
                                    </a:solidFill>
                                    <a:latin typeface="Cambria Math" panose="02040503050406030204" pitchFamily="18" charset="0"/>
                                    <a:ea typeface="Cambria Math" panose="02040503050406030204" pitchFamily="18" charset="0"/>
                                  </a:rPr>
                                  <m:t>⟶2</m:t>
                                </m:r>
                                <m:sSub>
                                  <m:sSubPr>
                                    <m:ctrlPr>
                                      <a:rPr lang="en-US" sz="1200" b="0" i="1" smtClean="0">
                                        <a:solidFill>
                                          <a:schemeClr val="tx1"/>
                                        </a:solidFill>
                                        <a:latin typeface="Cambria Math" panose="02040503050406030204" pitchFamily="18" charset="0"/>
                                        <a:ea typeface="Cambria Math" panose="02040503050406030204" pitchFamily="18" charset="0"/>
                                      </a:rPr>
                                    </m:ctrlPr>
                                  </m:sSubPr>
                                  <m:e>
                                    <m:r>
                                      <m:rPr>
                                        <m:sty m:val="p"/>
                                      </m:rPr>
                                      <a:rPr lang="en-US" sz="1200" b="0" i="0" smtClean="0">
                                        <a:solidFill>
                                          <a:schemeClr val="tx1"/>
                                        </a:solidFill>
                                        <a:latin typeface="Cambria Math" panose="02040503050406030204" pitchFamily="18" charset="0"/>
                                        <a:ea typeface="Cambria Math" panose="02040503050406030204" pitchFamily="18" charset="0"/>
                                      </a:rPr>
                                      <m:t>H</m:t>
                                    </m:r>
                                  </m:e>
                                  <m:sub>
                                    <m:r>
                                      <a:rPr lang="en-US" sz="1200" b="0" i="0" smtClean="0">
                                        <a:solidFill>
                                          <a:schemeClr val="tx1"/>
                                        </a:solidFill>
                                        <a:latin typeface="Cambria Math" panose="02040503050406030204" pitchFamily="18" charset="0"/>
                                        <a:ea typeface="Cambria Math" panose="02040503050406030204" pitchFamily="18" charset="0"/>
                                      </a:rPr>
                                      <m:t>2</m:t>
                                    </m:r>
                                  </m:sub>
                                </m:sSub>
                                <m:r>
                                  <m:rPr>
                                    <m:sty m:val="p"/>
                                  </m:rPr>
                                  <a:rPr lang="en-US" sz="1200" b="0" i="0" smtClean="0">
                                    <a:solidFill>
                                      <a:schemeClr val="tx1"/>
                                    </a:solidFill>
                                    <a:latin typeface="Cambria Math" panose="02040503050406030204" pitchFamily="18" charset="0"/>
                                    <a:ea typeface="Cambria Math" panose="02040503050406030204" pitchFamily="18" charset="0"/>
                                  </a:rPr>
                                  <m:t>O</m:t>
                                </m:r>
                                <m:d>
                                  <m:dPr>
                                    <m:ctrlPr>
                                      <a:rPr lang="en-US" sz="1200" b="0" i="1" smtClean="0">
                                        <a:solidFill>
                                          <a:schemeClr val="tx1"/>
                                        </a:solidFill>
                                        <a:latin typeface="Cambria Math" panose="02040503050406030204" pitchFamily="18" charset="0"/>
                                        <a:ea typeface="Cambria Math" panose="02040503050406030204" pitchFamily="18" charset="0"/>
                                      </a:rPr>
                                    </m:ctrlPr>
                                  </m:dPr>
                                  <m:e>
                                    <m:r>
                                      <a:rPr lang="en-US" sz="1200" b="0" i="1" smtClean="0">
                                        <a:solidFill>
                                          <a:schemeClr val="tx1"/>
                                        </a:solidFill>
                                        <a:latin typeface="Cambria Math" panose="02040503050406030204" pitchFamily="18" charset="0"/>
                                        <a:ea typeface="Cambria Math" panose="02040503050406030204" pitchFamily="18" charset="0"/>
                                      </a:rPr>
                                      <m:t>𝑙</m:t>
                                    </m:r>
                                  </m:e>
                                </m:d>
                                <m:r>
                                  <a:rPr lang="en-US" sz="1200" b="0" i="0" smtClean="0">
                                    <a:solidFill>
                                      <a:schemeClr val="tx1"/>
                                    </a:solidFill>
                                    <a:latin typeface="Cambria Math" panose="02040503050406030204" pitchFamily="18" charset="0"/>
                                    <a:ea typeface="Cambria Math" panose="02040503050406030204" pitchFamily="18" charset="0"/>
                                  </a:rPr>
                                  <m:t>+</m:t>
                                </m:r>
                                <m:sSub>
                                  <m:sSubPr>
                                    <m:ctrlPr>
                                      <a:rPr lang="en-US" sz="1200" b="0" i="1" smtClean="0">
                                        <a:solidFill>
                                          <a:schemeClr val="tx1"/>
                                        </a:solidFill>
                                        <a:latin typeface="Cambria Math" panose="02040503050406030204" pitchFamily="18" charset="0"/>
                                        <a:ea typeface="Cambria Math" panose="02040503050406030204" pitchFamily="18" charset="0"/>
                                      </a:rPr>
                                    </m:ctrlPr>
                                  </m:sSubPr>
                                  <m:e>
                                    <m:r>
                                      <m:rPr>
                                        <m:sty m:val="p"/>
                                      </m:rPr>
                                      <a:rPr lang="en-US" sz="1200" b="0" i="0" smtClean="0">
                                        <a:solidFill>
                                          <a:schemeClr val="tx1"/>
                                        </a:solidFill>
                                        <a:latin typeface="Cambria Math" panose="02040503050406030204" pitchFamily="18" charset="0"/>
                                        <a:ea typeface="Cambria Math" panose="02040503050406030204" pitchFamily="18" charset="0"/>
                                      </a:rPr>
                                      <m:t>O</m:t>
                                    </m:r>
                                  </m:e>
                                  <m:sub>
                                    <m:r>
                                      <a:rPr lang="en-US" sz="1200" b="0" i="0" smtClean="0">
                                        <a:solidFill>
                                          <a:schemeClr val="tx1"/>
                                        </a:solidFill>
                                        <a:latin typeface="Cambria Math" panose="02040503050406030204" pitchFamily="18" charset="0"/>
                                        <a:ea typeface="Cambria Math" panose="02040503050406030204" pitchFamily="18" charset="0"/>
                                      </a:rPr>
                                      <m:t>2</m:t>
                                    </m:r>
                                  </m:sub>
                                </m:sSub>
                                <m:d>
                                  <m:dPr>
                                    <m:ctrlPr>
                                      <a:rPr lang="en-US" sz="1200" b="0" i="1" smtClean="0">
                                        <a:solidFill>
                                          <a:schemeClr val="tx1"/>
                                        </a:solidFill>
                                        <a:latin typeface="Cambria Math" panose="02040503050406030204" pitchFamily="18" charset="0"/>
                                        <a:ea typeface="Cambria Math" panose="02040503050406030204" pitchFamily="18" charset="0"/>
                                      </a:rPr>
                                    </m:ctrlPr>
                                  </m:dPr>
                                  <m:e>
                                    <m:r>
                                      <a:rPr lang="en-US" sz="1200" b="0" i="1" smtClean="0">
                                        <a:solidFill>
                                          <a:schemeClr val="tx1"/>
                                        </a:solidFill>
                                        <a:latin typeface="Cambria Math" panose="02040503050406030204" pitchFamily="18" charset="0"/>
                                        <a:ea typeface="Cambria Math" panose="02040503050406030204" pitchFamily="18" charset="0"/>
                                      </a:rPr>
                                      <m:t>𝑔</m:t>
                                    </m:r>
                                  </m:e>
                                </m:d>
                              </m:oMath>
                            </m:oMathPara>
                          </a14:m>
                          <a:endParaRPr lang="en-US" sz="1200" i="0" dirty="0">
                            <a:solidFill>
                              <a:schemeClr val="tx1"/>
                            </a:solidFill>
                          </a:endParaRPr>
                        </a:p>
                      </a:txBody>
                      <a:tcPr>
                        <a:solidFill>
                          <a:srgbClr val="F3F3F5"/>
                        </a:solidFill>
                      </a:tcPr>
                    </a:tc>
                    <a:extLst>
                      <a:ext uri="{0D108BD9-81ED-4DB2-BD59-A6C34878D82A}">
                        <a16:rowId xmlns="" xmlns:a16="http://schemas.microsoft.com/office/drawing/2014/main" val="10001"/>
                      </a:ext>
                    </a:extLst>
                  </a:tr>
                  <a:tr h="304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tx1"/>
                              </a:solidFill>
                            </a:rPr>
                            <a:t>Positive</a:t>
                          </a:r>
                        </a:p>
                      </a:txBody>
                      <a:tcPr>
                        <a:solidFill>
                          <a:srgbClr val="F3F3F5"/>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tx1"/>
                              </a:solidFill>
                            </a:rPr>
                            <a:t>Negative</a:t>
                          </a:r>
                        </a:p>
                      </a:txBody>
                      <a:tcPr>
                        <a:solidFill>
                          <a:srgbClr val="F3F3F5"/>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tx1"/>
                              </a:solidFill>
                            </a:rPr>
                            <a:t>Positive</a:t>
                          </a:r>
                        </a:p>
                      </a:txBody>
                      <a:tcPr>
                        <a:solidFill>
                          <a:srgbClr val="F3F3F5"/>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tx1"/>
                              </a:solidFill>
                            </a:rPr>
                            <a:t>Always </a:t>
                          </a:r>
                          <a:r>
                            <a:rPr lang="en-US" sz="1200" kern="1200" dirty="0">
                              <a:solidFill>
                                <a:schemeClr val="dk1"/>
                              </a:solidFill>
                              <a:effectLst/>
                              <a:latin typeface="+mn-lt"/>
                              <a:ea typeface="+mn-ea"/>
                              <a:cs typeface="+mn-cs"/>
                            </a:rPr>
                            <a:t>nonspontaneous</a:t>
                          </a:r>
                        </a:p>
                      </a:txBody>
                      <a:tcPr>
                        <a:solidFill>
                          <a:srgbClr val="F3F3F5"/>
                        </a:solidFill>
                      </a:tcPr>
                    </a:tc>
                    <a:tc>
                      <a:txBody>
                        <a:bodyPr/>
                        <a:lstStyle/>
                        <a:p>
                          <a:pPr/>
                          <a14:m>
                            <m:oMathPara xmlns:m="http://schemas.openxmlformats.org/officeDocument/2006/math">
                              <m:oMathParaPr>
                                <m:jc m:val="left"/>
                              </m:oMathParaPr>
                              <m:oMath xmlns:m="http://schemas.openxmlformats.org/officeDocument/2006/math">
                                <m:r>
                                  <a:rPr lang="en-US" sz="1200" b="0" i="0" smtClean="0">
                                    <a:solidFill>
                                      <a:schemeClr val="tx1"/>
                                    </a:solidFill>
                                    <a:latin typeface="Cambria Math" panose="02040503050406030204" pitchFamily="18" charset="0"/>
                                    <a:ea typeface="Cambria Math" panose="02040503050406030204" pitchFamily="18" charset="0"/>
                                  </a:rPr>
                                  <m:t>3</m:t>
                                </m:r>
                                <m:sSub>
                                  <m:sSubPr>
                                    <m:ctrlPr>
                                      <a:rPr lang="en-US" sz="1200" b="0" i="1" smtClean="0">
                                        <a:solidFill>
                                          <a:schemeClr val="tx1"/>
                                        </a:solidFill>
                                        <a:latin typeface="Cambria Math" panose="02040503050406030204" pitchFamily="18" charset="0"/>
                                        <a:ea typeface="Cambria Math" panose="02040503050406030204" pitchFamily="18" charset="0"/>
                                      </a:rPr>
                                    </m:ctrlPr>
                                  </m:sSubPr>
                                  <m:e>
                                    <m:r>
                                      <m:rPr>
                                        <m:sty m:val="p"/>
                                      </m:rPr>
                                      <a:rPr lang="en-US" sz="1200" b="0" i="0" smtClean="0">
                                        <a:solidFill>
                                          <a:schemeClr val="tx1"/>
                                        </a:solidFill>
                                        <a:latin typeface="Cambria Math" panose="02040503050406030204" pitchFamily="18" charset="0"/>
                                        <a:ea typeface="Cambria Math" panose="02040503050406030204" pitchFamily="18" charset="0"/>
                                      </a:rPr>
                                      <m:t>O</m:t>
                                    </m:r>
                                  </m:e>
                                  <m:sub>
                                    <m:r>
                                      <a:rPr lang="en-US" sz="1200" b="0" i="0" smtClean="0">
                                        <a:solidFill>
                                          <a:schemeClr val="tx1"/>
                                        </a:solidFill>
                                        <a:latin typeface="Cambria Math" panose="02040503050406030204" pitchFamily="18" charset="0"/>
                                        <a:ea typeface="Cambria Math" panose="02040503050406030204" pitchFamily="18" charset="0"/>
                                      </a:rPr>
                                      <m:t>2</m:t>
                                    </m:r>
                                  </m:sub>
                                </m:sSub>
                                <m:d>
                                  <m:dPr>
                                    <m:ctrlPr>
                                      <a:rPr lang="en-US" sz="1200" b="0" i="1" smtClean="0">
                                        <a:solidFill>
                                          <a:schemeClr val="tx1"/>
                                        </a:solidFill>
                                        <a:latin typeface="Cambria Math" panose="02040503050406030204" pitchFamily="18" charset="0"/>
                                        <a:ea typeface="Cambria Math" panose="02040503050406030204" pitchFamily="18" charset="0"/>
                                      </a:rPr>
                                    </m:ctrlPr>
                                  </m:dPr>
                                  <m:e>
                                    <m:r>
                                      <a:rPr lang="en-US" sz="1200" b="0" i="1" smtClean="0">
                                        <a:solidFill>
                                          <a:schemeClr val="tx1"/>
                                        </a:solidFill>
                                        <a:latin typeface="Cambria Math" panose="02040503050406030204" pitchFamily="18" charset="0"/>
                                        <a:ea typeface="Cambria Math" panose="02040503050406030204" pitchFamily="18" charset="0"/>
                                      </a:rPr>
                                      <m:t>𝑔</m:t>
                                    </m:r>
                                  </m:e>
                                </m:d>
                                <m:r>
                                  <a:rPr lang="en-US" sz="1200" b="0" i="0" smtClean="0">
                                    <a:solidFill>
                                      <a:schemeClr val="tx1"/>
                                    </a:solidFill>
                                    <a:latin typeface="Cambria Math" panose="02040503050406030204" pitchFamily="18" charset="0"/>
                                    <a:ea typeface="Cambria Math" panose="02040503050406030204" pitchFamily="18" charset="0"/>
                                  </a:rPr>
                                  <m:t>⟶2</m:t>
                                </m:r>
                                <m:sSub>
                                  <m:sSubPr>
                                    <m:ctrlPr>
                                      <a:rPr lang="en-US" sz="1200" b="0" i="1" smtClean="0">
                                        <a:solidFill>
                                          <a:schemeClr val="tx1"/>
                                        </a:solidFill>
                                        <a:latin typeface="Cambria Math" panose="02040503050406030204" pitchFamily="18" charset="0"/>
                                        <a:ea typeface="Cambria Math" panose="02040503050406030204" pitchFamily="18" charset="0"/>
                                      </a:rPr>
                                    </m:ctrlPr>
                                  </m:sSubPr>
                                  <m:e>
                                    <m:r>
                                      <m:rPr>
                                        <m:sty m:val="p"/>
                                      </m:rPr>
                                      <a:rPr lang="en-US" sz="1200" b="0" i="0" smtClean="0">
                                        <a:solidFill>
                                          <a:schemeClr val="tx1"/>
                                        </a:solidFill>
                                        <a:latin typeface="Cambria Math" panose="02040503050406030204" pitchFamily="18" charset="0"/>
                                        <a:ea typeface="Cambria Math" panose="02040503050406030204" pitchFamily="18" charset="0"/>
                                      </a:rPr>
                                      <m:t>O</m:t>
                                    </m:r>
                                  </m:e>
                                  <m:sub>
                                    <m:r>
                                      <a:rPr lang="en-US" sz="1200" b="0" i="0" smtClean="0">
                                        <a:solidFill>
                                          <a:schemeClr val="tx1"/>
                                        </a:solidFill>
                                        <a:latin typeface="Cambria Math" panose="02040503050406030204" pitchFamily="18" charset="0"/>
                                        <a:ea typeface="Cambria Math" panose="02040503050406030204" pitchFamily="18" charset="0"/>
                                      </a:rPr>
                                      <m:t>3</m:t>
                                    </m:r>
                                  </m:sub>
                                </m:sSub>
                                <m:d>
                                  <m:dPr>
                                    <m:ctrlPr>
                                      <a:rPr lang="en-US" sz="1200" b="0" i="1" smtClean="0">
                                        <a:solidFill>
                                          <a:schemeClr val="tx1"/>
                                        </a:solidFill>
                                        <a:latin typeface="Cambria Math" panose="02040503050406030204" pitchFamily="18" charset="0"/>
                                        <a:ea typeface="Cambria Math" panose="02040503050406030204" pitchFamily="18" charset="0"/>
                                      </a:rPr>
                                    </m:ctrlPr>
                                  </m:dPr>
                                  <m:e>
                                    <m:r>
                                      <a:rPr lang="en-US" sz="1200" b="0" i="1" smtClean="0">
                                        <a:solidFill>
                                          <a:schemeClr val="tx1"/>
                                        </a:solidFill>
                                        <a:latin typeface="Cambria Math" panose="02040503050406030204" pitchFamily="18" charset="0"/>
                                        <a:ea typeface="Cambria Math" panose="02040503050406030204" pitchFamily="18" charset="0"/>
                                      </a:rPr>
                                      <m:t>𝑔</m:t>
                                    </m:r>
                                  </m:e>
                                </m:d>
                              </m:oMath>
                            </m:oMathPara>
                          </a14:m>
                          <a:endParaRPr lang="en-US" sz="1200" i="0" dirty="0">
                            <a:solidFill>
                              <a:schemeClr val="tx1"/>
                            </a:solidFill>
                          </a:endParaRPr>
                        </a:p>
                      </a:txBody>
                      <a:tcPr>
                        <a:solidFill>
                          <a:srgbClr val="F3F3F5"/>
                        </a:solidFill>
                      </a:tcPr>
                    </a:tc>
                    <a:extLst>
                      <a:ext uri="{0D108BD9-81ED-4DB2-BD59-A6C34878D82A}">
                        <a16:rowId xmlns="" xmlns:a16="http://schemas.microsoft.com/office/drawing/2014/main" val="10002"/>
                      </a:ext>
                    </a:extLst>
                  </a:tr>
                  <a:tr h="4572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tx1"/>
                              </a:solidFill>
                            </a:rPr>
                            <a:t>Negative</a:t>
                          </a:r>
                        </a:p>
                      </a:txBody>
                      <a:tcPr>
                        <a:solidFill>
                          <a:srgbClr val="F3F3F5"/>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tx1"/>
                              </a:solidFill>
                            </a:rPr>
                            <a:t>Negative</a:t>
                          </a:r>
                        </a:p>
                      </a:txBody>
                      <a:tcPr>
                        <a:solidFill>
                          <a:srgbClr val="F3F3F5"/>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tx1"/>
                              </a:solidFill>
                            </a:rPr>
                            <a:t>Negative when </a:t>
                          </a:r>
                          <a14:m>
                            <m:oMath xmlns:m="http://schemas.openxmlformats.org/officeDocument/2006/math">
                              <m:r>
                                <a:rPr lang="en-US" sz="1200" b="0" i="1" smtClean="0">
                                  <a:solidFill>
                                    <a:schemeClr val="tx1"/>
                                  </a:solidFill>
                                  <a:latin typeface="Cambria Math" panose="02040503050406030204" pitchFamily="18" charset="0"/>
                                </a:rPr>
                                <m:t>𝑇</m:t>
                              </m:r>
                              <m:r>
                                <a:rPr lang="en-US" sz="1200" b="0" i="1" smtClean="0">
                                  <a:solidFill>
                                    <a:schemeClr val="tx1"/>
                                  </a:solidFill>
                                  <a:latin typeface="Cambria Math" panose="02040503050406030204" pitchFamily="18" charset="0"/>
                                  <a:ea typeface="Cambria Math" panose="02040503050406030204" pitchFamily="18" charset="0"/>
                                </a:rPr>
                                <m:t>∆</m:t>
                              </m:r>
                              <m:r>
                                <a:rPr lang="en-US" sz="1200" b="0" i="1" smtClean="0">
                                  <a:solidFill>
                                    <a:schemeClr val="tx1"/>
                                  </a:solidFill>
                                  <a:latin typeface="Cambria Math" panose="02040503050406030204" pitchFamily="18" charset="0"/>
                                  <a:ea typeface="Cambria Math" panose="02040503050406030204" pitchFamily="18" charset="0"/>
                                </a:rPr>
                                <m:t>𝑆</m:t>
                              </m:r>
                              <m:r>
                                <a:rPr lang="en-US" sz="1200" b="0" i="1" smtClean="0">
                                  <a:solidFill>
                                    <a:schemeClr val="tx1"/>
                                  </a:solidFill>
                                  <a:latin typeface="Cambria Math" panose="02040503050406030204" pitchFamily="18" charset="0"/>
                                  <a:ea typeface="Cambria Math" panose="02040503050406030204" pitchFamily="18" charset="0"/>
                                </a:rPr>
                                <m:t>&lt;∆</m:t>
                              </m:r>
                              <m:r>
                                <a:rPr lang="en-US" sz="1200" b="0" i="1" smtClean="0">
                                  <a:solidFill>
                                    <a:schemeClr val="tx1"/>
                                  </a:solidFill>
                                  <a:latin typeface="Cambria Math" panose="02040503050406030204" pitchFamily="18" charset="0"/>
                                  <a:ea typeface="Cambria Math" panose="02040503050406030204" pitchFamily="18" charset="0"/>
                                </a:rPr>
                                <m:t>𝐻</m:t>
                              </m:r>
                            </m:oMath>
                          </a14:m>
                          <a:endParaRPr lang="en-US" sz="1200" dirty="0">
                            <a:solidFill>
                              <a:schemeClr val="tx1"/>
                            </a:solidFill>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tx1"/>
                              </a:solidFill>
                            </a:rPr>
                            <a:t>Positive when </a:t>
                          </a:r>
                          <a14:m>
                            <m:oMath xmlns:m="http://schemas.openxmlformats.org/officeDocument/2006/math">
                              <m:r>
                                <a:rPr lang="en-US" sz="1200" b="0" i="1" smtClean="0">
                                  <a:solidFill>
                                    <a:schemeClr val="tx1"/>
                                  </a:solidFill>
                                  <a:latin typeface="Cambria Math" panose="02040503050406030204" pitchFamily="18" charset="0"/>
                                </a:rPr>
                                <m:t>𝑇</m:t>
                              </m:r>
                              <m:r>
                                <a:rPr lang="en-US" sz="1200" b="0" i="1" smtClean="0">
                                  <a:solidFill>
                                    <a:schemeClr val="tx1"/>
                                  </a:solidFill>
                                  <a:latin typeface="Cambria Math" panose="02040503050406030204" pitchFamily="18" charset="0"/>
                                  <a:ea typeface="Cambria Math" panose="02040503050406030204" pitchFamily="18" charset="0"/>
                                </a:rPr>
                                <m:t>∆</m:t>
                              </m:r>
                              <m:r>
                                <a:rPr lang="en-US" sz="1200" b="0" i="1" smtClean="0">
                                  <a:solidFill>
                                    <a:schemeClr val="tx1"/>
                                  </a:solidFill>
                                  <a:latin typeface="Cambria Math" panose="02040503050406030204" pitchFamily="18" charset="0"/>
                                  <a:ea typeface="Cambria Math" panose="02040503050406030204" pitchFamily="18" charset="0"/>
                                </a:rPr>
                                <m:t>𝑆</m:t>
                              </m:r>
                              <m:r>
                                <a:rPr lang="en-US" sz="1200" b="0" i="1" smtClean="0">
                                  <a:solidFill>
                                    <a:schemeClr val="tx1"/>
                                  </a:solidFill>
                                  <a:latin typeface="Cambria Math" panose="02040503050406030204" pitchFamily="18" charset="0"/>
                                  <a:ea typeface="Cambria Math" panose="02040503050406030204" pitchFamily="18" charset="0"/>
                                </a:rPr>
                                <m:t>&gt;∆</m:t>
                              </m:r>
                              <m:r>
                                <a:rPr lang="en-US" sz="1200" b="0" i="1" smtClean="0">
                                  <a:solidFill>
                                    <a:schemeClr val="tx1"/>
                                  </a:solidFill>
                                  <a:latin typeface="Cambria Math" panose="02040503050406030204" pitchFamily="18" charset="0"/>
                                  <a:ea typeface="Cambria Math" panose="02040503050406030204" pitchFamily="18" charset="0"/>
                                </a:rPr>
                                <m:t>𝐻</m:t>
                              </m:r>
                            </m:oMath>
                          </a14:m>
                          <a:endParaRPr lang="en-US" sz="1200" dirty="0">
                            <a:solidFill>
                              <a:schemeClr val="tx1"/>
                            </a:solidFill>
                          </a:endParaRPr>
                        </a:p>
                      </a:txBody>
                      <a:tcPr>
                        <a:solidFill>
                          <a:srgbClr val="F3F3F5"/>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dk1"/>
                              </a:solidFill>
                              <a:effectLst/>
                              <a:latin typeface="+mn-lt"/>
                              <a:ea typeface="+mn-ea"/>
                              <a:cs typeface="+mn-cs"/>
                            </a:rPr>
                            <a:t>Spontaneous</a:t>
                          </a:r>
                          <a:r>
                            <a:rPr lang="en-US" sz="1200" kern="1200" baseline="0" dirty="0">
                              <a:solidFill>
                                <a:schemeClr val="tx1"/>
                              </a:solidFill>
                              <a:effectLst/>
                              <a:latin typeface="+mn-lt"/>
                              <a:ea typeface="+mn-ea"/>
                              <a:cs typeface="+mn-cs"/>
                            </a:rPr>
                            <a:t> at low </a:t>
                          </a:r>
                          <a:r>
                            <a:rPr lang="en-US" sz="1200" i="1" kern="1200" baseline="0" dirty="0">
                              <a:solidFill>
                                <a:schemeClr val="tx1"/>
                              </a:solidFill>
                              <a:effectLst/>
                              <a:latin typeface="+mn-lt"/>
                              <a:ea typeface="+mn-ea"/>
                              <a:cs typeface="+mn-cs"/>
                            </a:rPr>
                            <a:t>T</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dk1"/>
                              </a:solidFill>
                              <a:effectLst/>
                              <a:latin typeface="+mn-lt"/>
                              <a:ea typeface="+mn-ea"/>
                              <a:cs typeface="+mn-cs"/>
                            </a:rPr>
                            <a:t>Nonspontaneous at high T</a:t>
                          </a:r>
                        </a:p>
                      </a:txBody>
                      <a:tcPr>
                        <a:solidFill>
                          <a:srgbClr val="F3F3F5"/>
                        </a:solidFill>
                      </a:tcPr>
                    </a:tc>
                    <a:tc>
                      <a:txBody>
                        <a:bodyPr/>
                        <a:lstStyle/>
                        <a:p>
                          <a:pPr/>
                          <a14:m>
                            <m:oMathPara xmlns:m="http://schemas.openxmlformats.org/officeDocument/2006/math">
                              <m:oMathParaPr>
                                <m:jc m:val="left"/>
                              </m:oMathParaPr>
                              <m:oMath xmlns:m="http://schemas.openxmlformats.org/officeDocument/2006/math">
                                <m:sSub>
                                  <m:sSubPr>
                                    <m:ctrlPr>
                                      <a:rPr lang="en-US" sz="1200" b="0" i="1" smtClean="0">
                                        <a:solidFill>
                                          <a:schemeClr val="tx1"/>
                                        </a:solidFill>
                                        <a:latin typeface="Cambria Math" panose="02040503050406030204" pitchFamily="18" charset="0"/>
                                        <a:ea typeface="Cambria Math" panose="02040503050406030204" pitchFamily="18" charset="0"/>
                                      </a:rPr>
                                    </m:ctrlPr>
                                  </m:sSubPr>
                                  <m:e>
                                    <m:r>
                                      <m:rPr>
                                        <m:sty m:val="p"/>
                                      </m:rPr>
                                      <a:rPr lang="en-US" sz="1200" b="0" i="0" smtClean="0">
                                        <a:solidFill>
                                          <a:schemeClr val="tx1"/>
                                        </a:solidFill>
                                        <a:latin typeface="Cambria Math" panose="02040503050406030204" pitchFamily="18" charset="0"/>
                                        <a:ea typeface="Cambria Math" panose="02040503050406030204" pitchFamily="18" charset="0"/>
                                      </a:rPr>
                                      <m:t>H</m:t>
                                    </m:r>
                                  </m:e>
                                  <m:sub>
                                    <m:r>
                                      <a:rPr lang="en-US" sz="1200" b="0" i="1" smtClean="0">
                                        <a:solidFill>
                                          <a:schemeClr val="tx1"/>
                                        </a:solidFill>
                                        <a:latin typeface="Cambria Math" panose="02040503050406030204" pitchFamily="18" charset="0"/>
                                        <a:ea typeface="Cambria Math" panose="02040503050406030204" pitchFamily="18" charset="0"/>
                                      </a:rPr>
                                      <m:t>2</m:t>
                                    </m:r>
                                  </m:sub>
                                </m:sSub>
                                <m:r>
                                  <m:rPr>
                                    <m:sty m:val="p"/>
                                  </m:rPr>
                                  <a:rPr lang="en-US" sz="1200" b="0" i="0" smtClean="0">
                                    <a:solidFill>
                                      <a:schemeClr val="tx1"/>
                                    </a:solidFill>
                                    <a:latin typeface="Cambria Math" panose="02040503050406030204" pitchFamily="18" charset="0"/>
                                    <a:ea typeface="Cambria Math" panose="02040503050406030204" pitchFamily="18" charset="0"/>
                                  </a:rPr>
                                  <m:t>O</m:t>
                                </m:r>
                                <m:d>
                                  <m:dPr>
                                    <m:ctrlPr>
                                      <a:rPr lang="en-US" sz="1200" b="0" i="1" smtClean="0">
                                        <a:solidFill>
                                          <a:schemeClr val="tx1"/>
                                        </a:solidFill>
                                        <a:latin typeface="Cambria Math" panose="02040503050406030204" pitchFamily="18" charset="0"/>
                                        <a:ea typeface="Cambria Math" panose="02040503050406030204" pitchFamily="18" charset="0"/>
                                      </a:rPr>
                                    </m:ctrlPr>
                                  </m:dPr>
                                  <m:e>
                                    <m:r>
                                      <a:rPr lang="en-US" sz="1200" b="0" i="1" smtClean="0">
                                        <a:solidFill>
                                          <a:schemeClr val="tx1"/>
                                        </a:solidFill>
                                        <a:latin typeface="Cambria Math" panose="02040503050406030204" pitchFamily="18" charset="0"/>
                                        <a:ea typeface="Cambria Math" panose="02040503050406030204" pitchFamily="18" charset="0"/>
                                      </a:rPr>
                                      <m:t>𝑙</m:t>
                                    </m:r>
                                  </m:e>
                                </m:d>
                                <m:r>
                                  <a:rPr lang="en-US" sz="1200" b="0" i="0" smtClean="0">
                                    <a:solidFill>
                                      <a:schemeClr val="tx1"/>
                                    </a:solidFill>
                                    <a:latin typeface="Cambria Math" panose="02040503050406030204" pitchFamily="18" charset="0"/>
                                    <a:ea typeface="Cambria Math" panose="02040503050406030204" pitchFamily="18" charset="0"/>
                                  </a:rPr>
                                  <m:t>⟶</m:t>
                                </m:r>
                                <m:sSub>
                                  <m:sSubPr>
                                    <m:ctrlPr>
                                      <a:rPr lang="en-US" sz="1200" b="0" i="1" smtClean="0">
                                        <a:solidFill>
                                          <a:schemeClr val="tx1"/>
                                        </a:solidFill>
                                        <a:latin typeface="Cambria Math" panose="02040503050406030204" pitchFamily="18" charset="0"/>
                                        <a:ea typeface="Cambria Math" panose="02040503050406030204" pitchFamily="18" charset="0"/>
                                      </a:rPr>
                                    </m:ctrlPr>
                                  </m:sSubPr>
                                  <m:e>
                                    <m:r>
                                      <m:rPr>
                                        <m:sty m:val="p"/>
                                      </m:rPr>
                                      <a:rPr lang="en-US" sz="1200" b="0" i="0" smtClean="0">
                                        <a:solidFill>
                                          <a:schemeClr val="tx1"/>
                                        </a:solidFill>
                                        <a:latin typeface="Cambria Math" panose="02040503050406030204" pitchFamily="18" charset="0"/>
                                        <a:ea typeface="Cambria Math" panose="02040503050406030204" pitchFamily="18" charset="0"/>
                                      </a:rPr>
                                      <m:t>H</m:t>
                                    </m:r>
                                  </m:e>
                                  <m:sub>
                                    <m:r>
                                      <a:rPr lang="en-US" sz="1200" b="0" i="0" smtClean="0">
                                        <a:solidFill>
                                          <a:schemeClr val="tx1"/>
                                        </a:solidFill>
                                        <a:latin typeface="Cambria Math" panose="02040503050406030204" pitchFamily="18" charset="0"/>
                                        <a:ea typeface="Cambria Math" panose="02040503050406030204" pitchFamily="18" charset="0"/>
                                      </a:rPr>
                                      <m:t>2</m:t>
                                    </m:r>
                                  </m:sub>
                                </m:sSub>
                                <m:r>
                                  <m:rPr>
                                    <m:sty m:val="p"/>
                                  </m:rPr>
                                  <a:rPr lang="en-US" sz="1200" b="0" i="0" smtClean="0">
                                    <a:solidFill>
                                      <a:schemeClr val="tx1"/>
                                    </a:solidFill>
                                    <a:latin typeface="Cambria Math" panose="02040503050406030204" pitchFamily="18" charset="0"/>
                                    <a:ea typeface="Cambria Math" panose="02040503050406030204" pitchFamily="18" charset="0"/>
                                  </a:rPr>
                                  <m:t>O</m:t>
                                </m:r>
                                <m:d>
                                  <m:dPr>
                                    <m:ctrlPr>
                                      <a:rPr lang="en-US" sz="1200" b="0" i="1" smtClean="0">
                                        <a:solidFill>
                                          <a:schemeClr val="tx1"/>
                                        </a:solidFill>
                                        <a:latin typeface="Cambria Math" panose="02040503050406030204" pitchFamily="18" charset="0"/>
                                        <a:ea typeface="Cambria Math" panose="02040503050406030204" pitchFamily="18" charset="0"/>
                                      </a:rPr>
                                    </m:ctrlPr>
                                  </m:dPr>
                                  <m:e>
                                    <m:r>
                                      <a:rPr lang="en-US" sz="1200" b="0" i="1" smtClean="0">
                                        <a:solidFill>
                                          <a:schemeClr val="tx1"/>
                                        </a:solidFill>
                                        <a:latin typeface="Cambria Math" panose="02040503050406030204" pitchFamily="18" charset="0"/>
                                        <a:ea typeface="Cambria Math" panose="02040503050406030204" pitchFamily="18" charset="0"/>
                                      </a:rPr>
                                      <m:t>𝑠</m:t>
                                    </m:r>
                                  </m:e>
                                </m:d>
                                <m:r>
                                  <a:rPr lang="en-US" sz="1200" b="0" i="1" smtClean="0">
                                    <a:solidFill>
                                      <a:schemeClr val="tx1"/>
                                    </a:solidFill>
                                    <a:latin typeface="Cambria Math" panose="02040503050406030204" pitchFamily="18" charset="0"/>
                                    <a:ea typeface="Cambria Math" panose="02040503050406030204" pitchFamily="18" charset="0"/>
                                  </a:rPr>
                                  <m:t> </m:t>
                                </m:r>
                                <m:d>
                                  <m:dPr>
                                    <m:ctrlPr>
                                      <a:rPr lang="en-US" sz="1200" b="0" i="1" smtClean="0">
                                        <a:solidFill>
                                          <a:schemeClr val="tx1"/>
                                        </a:solidFill>
                                        <a:latin typeface="Cambria Math" panose="02040503050406030204" pitchFamily="18" charset="0"/>
                                        <a:ea typeface="Cambria Math" panose="02040503050406030204" pitchFamily="18" charset="0"/>
                                      </a:rPr>
                                    </m:ctrlPr>
                                  </m:dPr>
                                  <m:e>
                                    <m:r>
                                      <m:rPr>
                                        <m:sty m:val="p"/>
                                      </m:rPr>
                                      <a:rPr lang="en-US" sz="1200" b="0" i="0" smtClean="0">
                                        <a:solidFill>
                                          <a:schemeClr val="tx1"/>
                                        </a:solidFill>
                                        <a:latin typeface="Cambria Math" panose="02040503050406030204" pitchFamily="18" charset="0"/>
                                        <a:ea typeface="Cambria Math" panose="02040503050406030204" pitchFamily="18" charset="0"/>
                                      </a:rPr>
                                      <m:t>freezing</m:t>
                                    </m:r>
                                    <m:r>
                                      <a:rPr lang="en-US" sz="1200" b="0" i="0" smtClean="0">
                                        <a:solidFill>
                                          <a:schemeClr val="tx1"/>
                                        </a:solidFill>
                                        <a:latin typeface="Cambria Math" panose="02040503050406030204" pitchFamily="18" charset="0"/>
                                        <a:ea typeface="Cambria Math" panose="02040503050406030204" pitchFamily="18" charset="0"/>
                                      </a:rPr>
                                      <m:t> </m:t>
                                    </m:r>
                                    <m:r>
                                      <m:rPr>
                                        <m:sty m:val="p"/>
                                      </m:rPr>
                                      <a:rPr lang="en-US" sz="1200" b="0" i="0" smtClean="0">
                                        <a:solidFill>
                                          <a:schemeClr val="tx1"/>
                                        </a:solidFill>
                                        <a:latin typeface="Cambria Math" panose="02040503050406030204" pitchFamily="18" charset="0"/>
                                        <a:ea typeface="Cambria Math" panose="02040503050406030204" pitchFamily="18" charset="0"/>
                                      </a:rPr>
                                      <m:t>of</m:t>
                                    </m:r>
                                    <m:r>
                                      <a:rPr lang="en-US" sz="1200" b="0" i="0" smtClean="0">
                                        <a:solidFill>
                                          <a:schemeClr val="tx1"/>
                                        </a:solidFill>
                                        <a:latin typeface="Cambria Math" panose="02040503050406030204" pitchFamily="18" charset="0"/>
                                        <a:ea typeface="Cambria Math" panose="02040503050406030204" pitchFamily="18" charset="0"/>
                                      </a:rPr>
                                      <m:t> </m:t>
                                    </m:r>
                                    <m:r>
                                      <m:rPr>
                                        <m:sty m:val="p"/>
                                      </m:rPr>
                                      <a:rPr lang="en-US" sz="1200" b="0" i="0" smtClean="0">
                                        <a:solidFill>
                                          <a:schemeClr val="tx1"/>
                                        </a:solidFill>
                                        <a:latin typeface="Cambria Math" panose="02040503050406030204" pitchFamily="18" charset="0"/>
                                        <a:ea typeface="Cambria Math" panose="02040503050406030204" pitchFamily="18" charset="0"/>
                                      </a:rPr>
                                      <m:t>water</m:t>
                                    </m:r>
                                  </m:e>
                                </m:d>
                              </m:oMath>
                            </m:oMathPara>
                          </a14:m>
                          <a:endParaRPr lang="en-US" sz="1200" dirty="0">
                            <a:solidFill>
                              <a:schemeClr val="tx1"/>
                            </a:solidFill>
                          </a:endParaRPr>
                        </a:p>
                      </a:txBody>
                      <a:tcPr>
                        <a:solidFill>
                          <a:srgbClr val="F3F3F5"/>
                        </a:solidFill>
                      </a:tcPr>
                    </a:tc>
                    <a:extLst>
                      <a:ext uri="{0D108BD9-81ED-4DB2-BD59-A6C34878D82A}">
                        <a16:rowId xmlns="" xmlns:a16="http://schemas.microsoft.com/office/drawing/2014/main" val="10003"/>
                      </a:ext>
                    </a:extLst>
                  </a:tr>
                  <a:tr h="471589">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tx1"/>
                              </a:solidFill>
                            </a:rPr>
                            <a:t>Positive</a:t>
                          </a:r>
                        </a:p>
                      </a:txBody>
                      <a:tcPr>
                        <a:solidFill>
                          <a:srgbClr val="F3F3F5"/>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tx1"/>
                              </a:solidFill>
                            </a:rPr>
                            <a:t>Positive</a:t>
                          </a:r>
                        </a:p>
                      </a:txBody>
                      <a:tcPr>
                        <a:solidFill>
                          <a:srgbClr val="F3F3F5"/>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tx1"/>
                              </a:solidFill>
                            </a:rPr>
                            <a:t>Negative when </a:t>
                          </a:r>
                          <a14:m>
                            <m:oMath xmlns:m="http://schemas.openxmlformats.org/officeDocument/2006/math">
                              <m:r>
                                <a:rPr lang="en-US" sz="1200" b="0" i="1" smtClean="0">
                                  <a:solidFill>
                                    <a:schemeClr val="tx1"/>
                                  </a:solidFill>
                                  <a:latin typeface="Cambria Math" panose="02040503050406030204" pitchFamily="18" charset="0"/>
                                </a:rPr>
                                <m:t>𝑇</m:t>
                              </m:r>
                              <m:r>
                                <a:rPr lang="en-US" sz="1200" b="0" i="1" smtClean="0">
                                  <a:solidFill>
                                    <a:schemeClr val="tx1"/>
                                  </a:solidFill>
                                  <a:latin typeface="Cambria Math" panose="02040503050406030204" pitchFamily="18" charset="0"/>
                                  <a:ea typeface="Cambria Math" panose="02040503050406030204" pitchFamily="18" charset="0"/>
                                </a:rPr>
                                <m:t>∆</m:t>
                              </m:r>
                              <m:r>
                                <a:rPr lang="en-US" sz="1200" b="0" i="1" smtClean="0">
                                  <a:solidFill>
                                    <a:schemeClr val="tx1"/>
                                  </a:solidFill>
                                  <a:latin typeface="Cambria Math" panose="02040503050406030204" pitchFamily="18" charset="0"/>
                                  <a:ea typeface="Cambria Math" panose="02040503050406030204" pitchFamily="18" charset="0"/>
                                </a:rPr>
                                <m:t>𝑆</m:t>
                              </m:r>
                              <m:r>
                                <a:rPr lang="en-US" sz="1200" b="0" i="1" smtClean="0">
                                  <a:solidFill>
                                    <a:schemeClr val="tx1"/>
                                  </a:solidFill>
                                  <a:latin typeface="Cambria Math" panose="02040503050406030204" pitchFamily="18" charset="0"/>
                                  <a:ea typeface="Cambria Math" panose="02040503050406030204" pitchFamily="18" charset="0"/>
                                </a:rPr>
                                <m:t>&gt;∆</m:t>
                              </m:r>
                              <m:r>
                                <a:rPr lang="en-US" sz="1200" b="0" i="1" smtClean="0">
                                  <a:solidFill>
                                    <a:schemeClr val="tx1"/>
                                  </a:solidFill>
                                  <a:latin typeface="Cambria Math" panose="02040503050406030204" pitchFamily="18" charset="0"/>
                                  <a:ea typeface="Cambria Math" panose="02040503050406030204" pitchFamily="18" charset="0"/>
                                </a:rPr>
                                <m:t>𝐻</m:t>
                              </m:r>
                            </m:oMath>
                          </a14:m>
                          <a:endParaRPr lang="en-US" sz="1200" dirty="0">
                            <a:solidFill>
                              <a:schemeClr val="tx1"/>
                            </a:solidFill>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tx1"/>
                              </a:solidFill>
                            </a:rPr>
                            <a:t>Positive when </a:t>
                          </a:r>
                          <a14:m>
                            <m:oMath xmlns:m="http://schemas.openxmlformats.org/officeDocument/2006/math">
                              <m:r>
                                <a:rPr lang="en-US" sz="1200" b="0" i="1" smtClean="0">
                                  <a:solidFill>
                                    <a:schemeClr val="tx1"/>
                                  </a:solidFill>
                                  <a:latin typeface="Cambria Math" panose="02040503050406030204" pitchFamily="18" charset="0"/>
                                </a:rPr>
                                <m:t>𝑇</m:t>
                              </m:r>
                              <m:r>
                                <a:rPr lang="en-US" sz="1200" b="0" i="1" smtClean="0">
                                  <a:solidFill>
                                    <a:schemeClr val="tx1"/>
                                  </a:solidFill>
                                  <a:latin typeface="Cambria Math" panose="02040503050406030204" pitchFamily="18" charset="0"/>
                                  <a:ea typeface="Cambria Math" panose="02040503050406030204" pitchFamily="18" charset="0"/>
                                </a:rPr>
                                <m:t>∆</m:t>
                              </m:r>
                              <m:r>
                                <a:rPr lang="en-US" sz="1200" b="0" i="1" smtClean="0">
                                  <a:solidFill>
                                    <a:schemeClr val="tx1"/>
                                  </a:solidFill>
                                  <a:latin typeface="Cambria Math" panose="02040503050406030204" pitchFamily="18" charset="0"/>
                                  <a:ea typeface="Cambria Math" panose="02040503050406030204" pitchFamily="18" charset="0"/>
                                </a:rPr>
                                <m:t>𝑆</m:t>
                              </m:r>
                              <m:r>
                                <a:rPr lang="en-US" sz="1200" b="0" i="1" smtClean="0">
                                  <a:solidFill>
                                    <a:schemeClr val="tx1"/>
                                  </a:solidFill>
                                  <a:latin typeface="Cambria Math" panose="02040503050406030204" pitchFamily="18" charset="0"/>
                                  <a:ea typeface="Cambria Math" panose="02040503050406030204" pitchFamily="18" charset="0"/>
                                </a:rPr>
                                <m:t>&lt;∆</m:t>
                              </m:r>
                              <m:r>
                                <a:rPr lang="en-US" sz="1200" b="0" i="1" smtClean="0">
                                  <a:solidFill>
                                    <a:schemeClr val="tx1"/>
                                  </a:solidFill>
                                  <a:latin typeface="Cambria Math" panose="02040503050406030204" pitchFamily="18" charset="0"/>
                                  <a:ea typeface="Cambria Math" panose="02040503050406030204" pitchFamily="18" charset="0"/>
                                </a:rPr>
                                <m:t>𝐻</m:t>
                              </m:r>
                            </m:oMath>
                          </a14:m>
                          <a:endParaRPr lang="en-US" sz="1200" dirty="0">
                            <a:solidFill>
                              <a:schemeClr val="tx1"/>
                            </a:solidFill>
                          </a:endParaRPr>
                        </a:p>
                      </a:txBody>
                      <a:tcPr>
                        <a:solidFill>
                          <a:srgbClr val="F3F3F5"/>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dk1"/>
                              </a:solidFill>
                              <a:effectLst/>
                              <a:latin typeface="+mn-lt"/>
                              <a:ea typeface="+mn-ea"/>
                              <a:cs typeface="+mn-cs"/>
                            </a:rPr>
                            <a:t>Spontaneous</a:t>
                          </a:r>
                          <a:r>
                            <a:rPr lang="en-US" sz="1200" kern="1200" baseline="0" dirty="0">
                              <a:solidFill>
                                <a:schemeClr val="tx1"/>
                              </a:solidFill>
                              <a:effectLst/>
                              <a:latin typeface="+mn-lt"/>
                              <a:ea typeface="+mn-ea"/>
                              <a:cs typeface="+mn-cs"/>
                            </a:rPr>
                            <a:t> at high T</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dk1"/>
                              </a:solidFill>
                              <a:effectLst/>
                              <a:latin typeface="+mn-lt"/>
                              <a:ea typeface="+mn-ea"/>
                              <a:cs typeface="+mn-cs"/>
                            </a:rPr>
                            <a:t>Nonspontaneous at low T</a:t>
                          </a:r>
                        </a:p>
                      </a:txBody>
                      <a:tcPr>
                        <a:solidFill>
                          <a:srgbClr val="F3F3F5"/>
                        </a:solidFill>
                      </a:tcPr>
                    </a:tc>
                    <a:tc>
                      <a:txBody>
                        <a:bodyPr/>
                        <a:lstStyle/>
                        <a:p>
                          <a:pPr/>
                          <a14:m>
                            <m:oMathPara xmlns:m="http://schemas.openxmlformats.org/officeDocument/2006/math">
                              <m:oMathParaPr>
                                <m:jc m:val="left"/>
                              </m:oMathParaPr>
                              <m:oMath xmlns:m="http://schemas.openxmlformats.org/officeDocument/2006/math">
                                <m:r>
                                  <a:rPr lang="en-US" sz="1200" b="0" i="1" smtClean="0">
                                    <a:solidFill>
                                      <a:schemeClr val="tx1"/>
                                    </a:solidFill>
                                    <a:latin typeface="Cambria Math" panose="02040503050406030204" pitchFamily="18" charset="0"/>
                                  </a:rPr>
                                  <m:t>2</m:t>
                                </m:r>
                                <m:r>
                                  <m:rPr>
                                    <m:sty m:val="p"/>
                                  </m:rPr>
                                  <a:rPr lang="en-US" sz="1200" b="0" i="0" smtClean="0">
                                    <a:solidFill>
                                      <a:schemeClr val="tx1"/>
                                    </a:solidFill>
                                    <a:latin typeface="Cambria Math" panose="02040503050406030204" pitchFamily="18" charset="0"/>
                                  </a:rPr>
                                  <m:t>HgO</m:t>
                                </m:r>
                                <m:d>
                                  <m:dPr>
                                    <m:ctrlPr>
                                      <a:rPr lang="en-US" sz="1200" b="0" i="1" smtClean="0">
                                        <a:solidFill>
                                          <a:schemeClr val="tx1"/>
                                        </a:solidFill>
                                        <a:latin typeface="Cambria Math" panose="02040503050406030204" pitchFamily="18" charset="0"/>
                                      </a:rPr>
                                    </m:ctrlPr>
                                  </m:dPr>
                                  <m:e>
                                    <m:r>
                                      <a:rPr lang="en-US" sz="1200" b="0" i="1" smtClean="0">
                                        <a:solidFill>
                                          <a:schemeClr val="tx1"/>
                                        </a:solidFill>
                                        <a:latin typeface="Cambria Math" panose="02040503050406030204" pitchFamily="18" charset="0"/>
                                      </a:rPr>
                                      <m:t>𝑠</m:t>
                                    </m:r>
                                  </m:e>
                                </m:d>
                                <m:r>
                                  <a:rPr lang="en-US" sz="1200" b="0" i="1" smtClean="0">
                                    <a:solidFill>
                                      <a:schemeClr val="tx1"/>
                                    </a:solidFill>
                                    <a:latin typeface="Cambria Math" panose="02040503050406030204" pitchFamily="18" charset="0"/>
                                    <a:ea typeface="Cambria Math" panose="02040503050406030204" pitchFamily="18" charset="0"/>
                                  </a:rPr>
                                  <m:t>⟶2</m:t>
                                </m:r>
                                <m:r>
                                  <m:rPr>
                                    <m:sty m:val="p"/>
                                  </m:rPr>
                                  <a:rPr lang="en-US" sz="1200" b="0" i="0" smtClean="0">
                                    <a:solidFill>
                                      <a:schemeClr val="tx1"/>
                                    </a:solidFill>
                                    <a:latin typeface="Cambria Math" panose="02040503050406030204" pitchFamily="18" charset="0"/>
                                    <a:ea typeface="Cambria Math" panose="02040503050406030204" pitchFamily="18" charset="0"/>
                                  </a:rPr>
                                  <m:t>Hg</m:t>
                                </m:r>
                                <m:d>
                                  <m:dPr>
                                    <m:ctrlPr>
                                      <a:rPr lang="en-US" sz="1200" b="0" i="1" smtClean="0">
                                        <a:solidFill>
                                          <a:schemeClr val="tx1"/>
                                        </a:solidFill>
                                        <a:latin typeface="Cambria Math" panose="02040503050406030204" pitchFamily="18" charset="0"/>
                                        <a:ea typeface="Cambria Math" panose="02040503050406030204" pitchFamily="18" charset="0"/>
                                      </a:rPr>
                                    </m:ctrlPr>
                                  </m:dPr>
                                  <m:e>
                                    <m:r>
                                      <a:rPr lang="en-US" sz="1200" b="0" i="1" smtClean="0">
                                        <a:solidFill>
                                          <a:schemeClr val="tx1"/>
                                        </a:solidFill>
                                        <a:latin typeface="Cambria Math" panose="02040503050406030204" pitchFamily="18" charset="0"/>
                                        <a:ea typeface="Cambria Math" panose="02040503050406030204" pitchFamily="18" charset="0"/>
                                      </a:rPr>
                                      <m:t>𝑙</m:t>
                                    </m:r>
                                  </m:e>
                                </m:d>
                                <m:r>
                                  <a:rPr lang="en-US" sz="1200" b="0" i="1" smtClean="0">
                                    <a:solidFill>
                                      <a:schemeClr val="tx1"/>
                                    </a:solidFill>
                                    <a:latin typeface="Cambria Math" panose="02040503050406030204" pitchFamily="18" charset="0"/>
                                    <a:ea typeface="Cambria Math" panose="02040503050406030204" pitchFamily="18" charset="0"/>
                                  </a:rPr>
                                  <m:t>+</m:t>
                                </m:r>
                                <m:sSub>
                                  <m:sSubPr>
                                    <m:ctrlPr>
                                      <a:rPr lang="en-US" sz="1200" b="0" i="1" smtClean="0">
                                        <a:solidFill>
                                          <a:schemeClr val="tx1"/>
                                        </a:solidFill>
                                        <a:latin typeface="Cambria Math" panose="02040503050406030204" pitchFamily="18" charset="0"/>
                                        <a:ea typeface="Cambria Math" panose="02040503050406030204" pitchFamily="18" charset="0"/>
                                      </a:rPr>
                                    </m:ctrlPr>
                                  </m:sSubPr>
                                  <m:e>
                                    <m:r>
                                      <m:rPr>
                                        <m:sty m:val="p"/>
                                      </m:rPr>
                                      <a:rPr lang="en-US" sz="1200" b="0" i="0" smtClean="0">
                                        <a:solidFill>
                                          <a:schemeClr val="tx1"/>
                                        </a:solidFill>
                                        <a:latin typeface="Cambria Math" panose="02040503050406030204" pitchFamily="18" charset="0"/>
                                        <a:ea typeface="Cambria Math" panose="02040503050406030204" pitchFamily="18" charset="0"/>
                                      </a:rPr>
                                      <m:t>O</m:t>
                                    </m:r>
                                  </m:e>
                                  <m:sub>
                                    <m:r>
                                      <a:rPr lang="en-US" sz="1200" b="0" i="1" smtClean="0">
                                        <a:solidFill>
                                          <a:schemeClr val="tx1"/>
                                        </a:solidFill>
                                        <a:latin typeface="Cambria Math" panose="02040503050406030204" pitchFamily="18" charset="0"/>
                                        <a:ea typeface="Cambria Math" panose="02040503050406030204" pitchFamily="18" charset="0"/>
                                      </a:rPr>
                                      <m:t>2</m:t>
                                    </m:r>
                                  </m:sub>
                                </m:sSub>
                                <m:d>
                                  <m:dPr>
                                    <m:ctrlPr>
                                      <a:rPr lang="en-US" sz="1200" b="0" i="1" smtClean="0">
                                        <a:solidFill>
                                          <a:schemeClr val="tx1"/>
                                        </a:solidFill>
                                        <a:latin typeface="Cambria Math" panose="02040503050406030204" pitchFamily="18" charset="0"/>
                                        <a:ea typeface="Cambria Math" panose="02040503050406030204" pitchFamily="18" charset="0"/>
                                      </a:rPr>
                                    </m:ctrlPr>
                                  </m:dPr>
                                  <m:e>
                                    <m:r>
                                      <a:rPr lang="en-US" sz="1200" b="0" i="1" smtClean="0">
                                        <a:solidFill>
                                          <a:schemeClr val="tx1"/>
                                        </a:solidFill>
                                        <a:latin typeface="Cambria Math" panose="02040503050406030204" pitchFamily="18" charset="0"/>
                                        <a:ea typeface="Cambria Math" panose="02040503050406030204" pitchFamily="18" charset="0"/>
                                      </a:rPr>
                                      <m:t>𝑔</m:t>
                                    </m:r>
                                  </m:e>
                                </m:d>
                              </m:oMath>
                            </m:oMathPara>
                          </a14:m>
                          <a:endParaRPr lang="en-US" sz="1200" dirty="0">
                            <a:solidFill>
                              <a:schemeClr val="tx1"/>
                            </a:solidFill>
                          </a:endParaRPr>
                        </a:p>
                      </a:txBody>
                      <a:tcPr>
                        <a:solidFill>
                          <a:srgbClr val="F3F3F5"/>
                        </a:solidFill>
                      </a:tcPr>
                    </a:tc>
                    <a:extLst>
                      <a:ext uri="{0D108BD9-81ED-4DB2-BD59-A6C34878D82A}">
                        <a16:rowId xmlns="" xmlns:a16="http://schemas.microsoft.com/office/drawing/2014/main" val="10004"/>
                      </a:ext>
                    </a:extLst>
                  </a:tr>
                </a:tbl>
              </a:graphicData>
            </a:graphic>
          </p:graphicFrame>
        </mc:Choice>
        <mc:Fallback xmlns="">
          <p:graphicFrame>
            <p:nvGraphicFramePr>
              <p:cNvPr id="41" name="Table Placeholder 40"/>
              <p:cNvGraphicFramePr>
                <a:graphicFrameLocks noGrp="1"/>
              </p:cNvGraphicFramePr>
              <p:nvPr>
                <p:ph type="tbl" sz="quarter" idx="25"/>
                <p:extLst>
                  <p:ext uri="{D42A27DB-BD31-4B8C-83A1-F6EECF244321}">
                    <p14:modId xmlns:p14="http://schemas.microsoft.com/office/powerpoint/2010/main" val="3780110363"/>
                  </p:ext>
                </p:extLst>
              </p:nvPr>
            </p:nvGraphicFramePr>
            <p:xfrm>
              <a:off x="49695" y="2667000"/>
              <a:ext cx="9044610" cy="2071789"/>
            </p:xfrm>
            <a:graphic>
              <a:graphicData uri="http://schemas.openxmlformats.org/drawingml/2006/table">
                <a:tbl>
                  <a:tblPr firstRow="1" bandRow="1">
                    <a:tableStyleId>{5C22544A-7EE6-4342-B048-85BDC9FD1C3A}</a:tableStyleId>
                  </a:tblPr>
                  <a:tblGrid>
                    <a:gridCol w="1321905">
                      <a:extLst>
                        <a:ext uri="{9D8B030D-6E8A-4147-A177-3AD203B41FA5}">
                          <a16:colId xmlns:a16="http://schemas.microsoft.com/office/drawing/2014/main" val="20000"/>
                        </a:ext>
                      </a:extLst>
                    </a:gridCol>
                    <a:gridCol w="1066800">
                      <a:extLst>
                        <a:ext uri="{9D8B030D-6E8A-4147-A177-3AD203B41FA5}">
                          <a16:colId xmlns:a16="http://schemas.microsoft.com/office/drawing/2014/main" val="20001"/>
                        </a:ext>
                      </a:extLst>
                    </a:gridCol>
                    <a:gridCol w="1905000">
                      <a:extLst>
                        <a:ext uri="{9D8B030D-6E8A-4147-A177-3AD203B41FA5}">
                          <a16:colId xmlns:a16="http://schemas.microsoft.com/office/drawing/2014/main" val="20002"/>
                        </a:ext>
                      </a:extLst>
                    </a:gridCol>
                    <a:gridCol w="1855304">
                      <a:extLst>
                        <a:ext uri="{9D8B030D-6E8A-4147-A177-3AD203B41FA5}">
                          <a16:colId xmlns:a16="http://schemas.microsoft.com/office/drawing/2014/main" val="20003"/>
                        </a:ext>
                      </a:extLst>
                    </a:gridCol>
                    <a:gridCol w="2895601">
                      <a:extLst>
                        <a:ext uri="{9D8B030D-6E8A-4147-A177-3AD203B41FA5}">
                          <a16:colId xmlns:a16="http://schemas.microsoft.com/office/drawing/2014/main" val="20004"/>
                        </a:ext>
                      </a:extLst>
                    </a:gridCol>
                  </a:tblGrid>
                  <a:tr h="550187">
                    <a:tc>
                      <a:txBody>
                        <a:bodyPr/>
                        <a:lstStyle/>
                        <a:p>
                          <a:endParaRPr lang="en-US"/>
                        </a:p>
                      </a:txBody>
                      <a:tcPr>
                        <a:blipFill>
                          <a:blip r:embed="rId4"/>
                          <a:stretch>
                            <a:fillRect l="-461" t="-2198" r="-586175" b="-280220"/>
                          </a:stretch>
                        </a:blipFill>
                      </a:tcPr>
                    </a:tc>
                    <a:tc>
                      <a:txBody>
                        <a:bodyPr/>
                        <a:lstStyle/>
                        <a:p>
                          <a:endParaRPr lang="en-US"/>
                        </a:p>
                      </a:txBody>
                      <a:tcPr>
                        <a:blipFill>
                          <a:blip r:embed="rId4"/>
                          <a:stretch>
                            <a:fillRect l="-124571" t="-2198" r="-626857" b="-280220"/>
                          </a:stretch>
                        </a:blipFill>
                      </a:tcPr>
                    </a:tc>
                    <a:tc>
                      <a:txBody>
                        <a:bodyPr/>
                        <a:lstStyle/>
                        <a:p>
                          <a:endParaRPr lang="en-US"/>
                        </a:p>
                      </a:txBody>
                      <a:tcPr>
                        <a:blipFill>
                          <a:blip r:embed="rId4"/>
                          <a:stretch>
                            <a:fillRect l="-125962" t="-2198" r="-251603" b="-280220"/>
                          </a:stretch>
                        </a:blipFill>
                      </a:tcPr>
                    </a:tc>
                    <a:tc>
                      <a:txBody>
                        <a:bodyPr/>
                        <a:lstStyle/>
                        <a:p>
                          <a:r>
                            <a:rPr lang="en-US" sz="1600" dirty="0">
                              <a:solidFill>
                                <a:schemeClr val="tx1"/>
                              </a:solidFill>
                            </a:rPr>
                            <a:t>And</a:t>
                          </a:r>
                          <a:r>
                            <a:rPr lang="en-US" sz="1600" baseline="0" dirty="0">
                              <a:solidFill>
                                <a:schemeClr val="tx1"/>
                              </a:solidFill>
                            </a:rPr>
                            <a:t> the Process Is</a:t>
                          </a:r>
                          <a:endParaRPr lang="en-US" sz="1600" dirty="0">
                            <a:solidFill>
                              <a:schemeClr val="tx1"/>
                            </a:solidFill>
                          </a:endParaRPr>
                        </a:p>
                      </a:txBody>
                      <a:tcPr>
                        <a:solidFill>
                          <a:srgbClr val="E2E3E5"/>
                        </a:solidFill>
                      </a:tcPr>
                    </a:tc>
                    <a:tc>
                      <a:txBody>
                        <a:bodyPr/>
                        <a:lstStyle/>
                        <a:p>
                          <a:r>
                            <a:rPr lang="en-US" sz="1600" dirty="0">
                              <a:solidFill>
                                <a:schemeClr val="tx1"/>
                              </a:solidFill>
                            </a:rPr>
                            <a:t>Example</a:t>
                          </a:r>
                        </a:p>
                      </a:txBody>
                      <a:tcPr>
                        <a:solidFill>
                          <a:srgbClr val="E2E3E5"/>
                        </a:solidFill>
                      </a:tcPr>
                    </a:tc>
                    <a:extLst>
                      <a:ext uri="{0D108BD9-81ED-4DB2-BD59-A6C34878D82A}">
                        <a16:rowId xmlns:a16="http://schemas.microsoft.com/office/drawing/2014/main" val="10000"/>
                      </a:ext>
                    </a:extLst>
                  </a:tr>
                  <a:tr h="288013">
                    <a:tc>
                      <a:txBody>
                        <a:bodyPr/>
                        <a:lstStyle/>
                        <a:p>
                          <a:r>
                            <a:rPr lang="en-US" sz="1200" dirty="0">
                              <a:solidFill>
                                <a:schemeClr val="tx1"/>
                              </a:solidFill>
                            </a:rPr>
                            <a:t>Negative</a:t>
                          </a:r>
                        </a:p>
                      </a:txBody>
                      <a:tcPr>
                        <a:solidFill>
                          <a:srgbClr val="F3F3F5"/>
                        </a:solidFill>
                      </a:tcPr>
                    </a:tc>
                    <a:tc>
                      <a:txBody>
                        <a:bodyPr/>
                        <a:lstStyle/>
                        <a:p>
                          <a:r>
                            <a:rPr lang="en-US" sz="1200" dirty="0">
                              <a:solidFill>
                                <a:schemeClr val="tx1"/>
                              </a:solidFill>
                            </a:rPr>
                            <a:t>Positive</a:t>
                          </a:r>
                        </a:p>
                      </a:txBody>
                      <a:tcPr>
                        <a:solidFill>
                          <a:srgbClr val="F3F3F5"/>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tx1"/>
                              </a:solidFill>
                            </a:rPr>
                            <a:t>Negative</a:t>
                          </a:r>
                        </a:p>
                      </a:txBody>
                      <a:tcPr>
                        <a:solidFill>
                          <a:srgbClr val="F3F3F5"/>
                        </a:solidFill>
                      </a:tcPr>
                    </a:tc>
                    <a:tc>
                      <a:txBody>
                        <a:bodyPr/>
                        <a:lstStyle/>
                        <a:p>
                          <a:r>
                            <a:rPr lang="en-US" sz="1200" dirty="0">
                              <a:solidFill>
                                <a:schemeClr val="tx1"/>
                              </a:solidFill>
                            </a:rPr>
                            <a:t>Always </a:t>
                          </a:r>
                          <a:r>
                            <a:rPr lang="en-US" sz="1200" kern="1200" dirty="0">
                              <a:solidFill>
                                <a:schemeClr val="dk1"/>
                              </a:solidFill>
                              <a:effectLst/>
                              <a:latin typeface="+mn-lt"/>
                              <a:ea typeface="+mn-ea"/>
                              <a:cs typeface="+mn-cs"/>
                            </a:rPr>
                            <a:t>spontaneous</a:t>
                          </a:r>
                          <a:endParaRPr lang="en-US" sz="1200" dirty="0">
                            <a:solidFill>
                              <a:schemeClr val="tx1"/>
                            </a:solidFill>
                          </a:endParaRPr>
                        </a:p>
                      </a:txBody>
                      <a:tcPr>
                        <a:solidFill>
                          <a:srgbClr val="F3F3F5"/>
                        </a:solidFill>
                      </a:tcPr>
                    </a:tc>
                    <a:tc>
                      <a:txBody>
                        <a:bodyPr/>
                        <a:lstStyle/>
                        <a:p>
                          <a:endParaRPr lang="en-US"/>
                        </a:p>
                      </a:txBody>
                      <a:tcPr>
                        <a:blipFill>
                          <a:blip r:embed="rId4"/>
                          <a:stretch>
                            <a:fillRect l="-212632" t="-197872" r="-1053" b="-442553"/>
                          </a:stretch>
                        </a:blipFill>
                      </a:tcPr>
                    </a:tc>
                    <a:extLst>
                      <a:ext uri="{0D108BD9-81ED-4DB2-BD59-A6C34878D82A}">
                        <a16:rowId xmlns:a16="http://schemas.microsoft.com/office/drawing/2014/main" val="10001"/>
                      </a:ext>
                    </a:extLst>
                  </a:tr>
                  <a:tr h="304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tx1"/>
                              </a:solidFill>
                            </a:rPr>
                            <a:t>Positive</a:t>
                          </a:r>
                        </a:p>
                      </a:txBody>
                      <a:tcPr>
                        <a:solidFill>
                          <a:srgbClr val="F3F3F5"/>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tx1"/>
                              </a:solidFill>
                            </a:rPr>
                            <a:t>Negative</a:t>
                          </a:r>
                        </a:p>
                      </a:txBody>
                      <a:tcPr>
                        <a:solidFill>
                          <a:srgbClr val="F3F3F5"/>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tx1"/>
                              </a:solidFill>
                            </a:rPr>
                            <a:t>Positive</a:t>
                          </a:r>
                        </a:p>
                      </a:txBody>
                      <a:tcPr>
                        <a:solidFill>
                          <a:srgbClr val="F3F3F5"/>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tx1"/>
                              </a:solidFill>
                            </a:rPr>
                            <a:t>Always </a:t>
                          </a:r>
                          <a:r>
                            <a:rPr lang="en-US" sz="1200" kern="1200" dirty="0">
                              <a:solidFill>
                                <a:schemeClr val="dk1"/>
                              </a:solidFill>
                              <a:effectLst/>
                              <a:latin typeface="+mn-lt"/>
                              <a:ea typeface="+mn-ea"/>
                              <a:cs typeface="+mn-cs"/>
                            </a:rPr>
                            <a:t>nonspontaneous</a:t>
                          </a:r>
                        </a:p>
                      </a:txBody>
                      <a:tcPr>
                        <a:solidFill>
                          <a:srgbClr val="F3F3F5"/>
                        </a:solidFill>
                      </a:tcPr>
                    </a:tc>
                    <a:tc>
                      <a:txBody>
                        <a:bodyPr/>
                        <a:lstStyle/>
                        <a:p>
                          <a:endParaRPr lang="en-US"/>
                        </a:p>
                      </a:txBody>
                      <a:tcPr>
                        <a:blipFill>
                          <a:blip r:embed="rId4"/>
                          <a:stretch>
                            <a:fillRect l="-212632" t="-280000" r="-1053" b="-316000"/>
                          </a:stretch>
                        </a:blipFill>
                      </a:tcPr>
                    </a:tc>
                    <a:extLst>
                      <a:ext uri="{0D108BD9-81ED-4DB2-BD59-A6C34878D82A}">
                        <a16:rowId xmlns:a16="http://schemas.microsoft.com/office/drawing/2014/main" val="10002"/>
                      </a:ext>
                    </a:extLst>
                  </a:tr>
                  <a:tr h="4572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tx1"/>
                              </a:solidFill>
                            </a:rPr>
                            <a:t>Negative</a:t>
                          </a:r>
                        </a:p>
                      </a:txBody>
                      <a:tcPr>
                        <a:solidFill>
                          <a:srgbClr val="F3F3F5"/>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tx1"/>
                              </a:solidFill>
                            </a:rPr>
                            <a:t>Negative</a:t>
                          </a:r>
                        </a:p>
                      </a:txBody>
                      <a:tcPr>
                        <a:solidFill>
                          <a:srgbClr val="F3F3F5"/>
                        </a:solidFill>
                      </a:tcPr>
                    </a:tc>
                    <a:tc>
                      <a:txBody>
                        <a:bodyPr/>
                        <a:lstStyle/>
                        <a:p>
                          <a:endParaRPr lang="en-US"/>
                        </a:p>
                      </a:txBody>
                      <a:tcPr>
                        <a:blipFill>
                          <a:blip r:embed="rId4"/>
                          <a:stretch>
                            <a:fillRect l="-125962" t="-253333" r="-251603" b="-110667"/>
                          </a:stretch>
                        </a:blip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dk1"/>
                              </a:solidFill>
                              <a:effectLst/>
                              <a:latin typeface="+mn-lt"/>
                              <a:ea typeface="+mn-ea"/>
                              <a:cs typeface="+mn-cs"/>
                            </a:rPr>
                            <a:t>Spontaneous</a:t>
                          </a:r>
                          <a:r>
                            <a:rPr lang="en-US" sz="1200" kern="1200" baseline="0" dirty="0">
                              <a:solidFill>
                                <a:schemeClr val="tx1"/>
                              </a:solidFill>
                              <a:effectLst/>
                              <a:latin typeface="+mn-lt"/>
                              <a:ea typeface="+mn-ea"/>
                              <a:cs typeface="+mn-cs"/>
                            </a:rPr>
                            <a:t> at low </a:t>
                          </a:r>
                          <a:r>
                            <a:rPr lang="en-US" sz="1200" i="1" kern="1200" baseline="0" dirty="0">
                              <a:solidFill>
                                <a:schemeClr val="tx1"/>
                              </a:solidFill>
                              <a:effectLst/>
                              <a:latin typeface="+mn-lt"/>
                              <a:ea typeface="+mn-ea"/>
                              <a:cs typeface="+mn-cs"/>
                            </a:rPr>
                            <a:t>T</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dk1"/>
                              </a:solidFill>
                              <a:effectLst/>
                              <a:latin typeface="+mn-lt"/>
                              <a:ea typeface="+mn-ea"/>
                              <a:cs typeface="+mn-cs"/>
                            </a:rPr>
                            <a:t>Nonspontaneous at high T</a:t>
                          </a:r>
                        </a:p>
                      </a:txBody>
                      <a:tcPr>
                        <a:solidFill>
                          <a:srgbClr val="F3F3F5"/>
                        </a:solidFill>
                      </a:tcPr>
                    </a:tc>
                    <a:tc>
                      <a:txBody>
                        <a:bodyPr/>
                        <a:lstStyle/>
                        <a:p>
                          <a:endParaRPr lang="en-US"/>
                        </a:p>
                      </a:txBody>
                      <a:tcPr>
                        <a:blipFill>
                          <a:blip r:embed="rId4"/>
                          <a:stretch>
                            <a:fillRect l="-212632" t="-253333" r="-1053" b="-110667"/>
                          </a:stretch>
                        </a:blipFill>
                      </a:tcPr>
                    </a:tc>
                    <a:extLst>
                      <a:ext uri="{0D108BD9-81ED-4DB2-BD59-A6C34878D82A}">
                        <a16:rowId xmlns:a16="http://schemas.microsoft.com/office/drawing/2014/main" val="10003"/>
                      </a:ext>
                    </a:extLst>
                  </a:tr>
                  <a:tr h="471589">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tx1"/>
                              </a:solidFill>
                            </a:rPr>
                            <a:t>Positive</a:t>
                          </a:r>
                        </a:p>
                      </a:txBody>
                      <a:tcPr>
                        <a:solidFill>
                          <a:srgbClr val="F3F3F5"/>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tx1"/>
                              </a:solidFill>
                            </a:rPr>
                            <a:t>Positive</a:t>
                          </a:r>
                        </a:p>
                      </a:txBody>
                      <a:tcPr>
                        <a:solidFill>
                          <a:srgbClr val="F3F3F5"/>
                        </a:solidFill>
                      </a:tcPr>
                    </a:tc>
                    <a:tc>
                      <a:txBody>
                        <a:bodyPr/>
                        <a:lstStyle/>
                        <a:p>
                          <a:endParaRPr lang="en-US"/>
                        </a:p>
                      </a:txBody>
                      <a:tcPr>
                        <a:blipFill>
                          <a:blip r:embed="rId4"/>
                          <a:stretch>
                            <a:fillRect l="-125962" t="-339744" r="-251603" b="-6410"/>
                          </a:stretch>
                        </a:blip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dk1"/>
                              </a:solidFill>
                              <a:effectLst/>
                              <a:latin typeface="+mn-lt"/>
                              <a:ea typeface="+mn-ea"/>
                              <a:cs typeface="+mn-cs"/>
                            </a:rPr>
                            <a:t>Spontaneous</a:t>
                          </a:r>
                          <a:r>
                            <a:rPr lang="en-US" sz="1200" kern="1200" baseline="0" dirty="0">
                              <a:solidFill>
                                <a:schemeClr val="tx1"/>
                              </a:solidFill>
                              <a:effectLst/>
                              <a:latin typeface="+mn-lt"/>
                              <a:ea typeface="+mn-ea"/>
                              <a:cs typeface="+mn-cs"/>
                            </a:rPr>
                            <a:t> at high T</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dk1"/>
                              </a:solidFill>
                              <a:effectLst/>
                              <a:latin typeface="+mn-lt"/>
                              <a:ea typeface="+mn-ea"/>
                              <a:cs typeface="+mn-cs"/>
                            </a:rPr>
                            <a:t>Nonspontaneous at low T</a:t>
                          </a:r>
                        </a:p>
                      </a:txBody>
                      <a:tcPr>
                        <a:solidFill>
                          <a:srgbClr val="F3F3F5"/>
                        </a:solidFill>
                      </a:tcPr>
                    </a:tc>
                    <a:tc>
                      <a:txBody>
                        <a:bodyPr/>
                        <a:lstStyle/>
                        <a:p>
                          <a:endParaRPr lang="en-US"/>
                        </a:p>
                      </a:txBody>
                      <a:tcPr>
                        <a:blipFill>
                          <a:blip r:embed="rId4"/>
                          <a:stretch>
                            <a:fillRect l="-212632" t="-339744" r="-1053" b="-6410"/>
                          </a:stretch>
                        </a:blipFill>
                      </a:tcPr>
                    </a:tc>
                    <a:extLst>
                      <a:ext uri="{0D108BD9-81ED-4DB2-BD59-A6C34878D82A}">
                        <a16:rowId xmlns:a16="http://schemas.microsoft.com/office/drawing/2014/main" val="10004"/>
                      </a:ext>
                    </a:extLst>
                  </a:tr>
                </a:tbl>
              </a:graphicData>
            </a:graphic>
          </p:graphicFrame>
        </mc:Fallback>
      </mc:AlternateContent>
      <p:sp>
        <p:nvSpPr>
          <p:cNvPr id="24" name="Text Placeholder 23"/>
          <p:cNvSpPr>
            <a:spLocks noGrp="1"/>
          </p:cNvSpPr>
          <p:nvPr>
            <p:ph type="body" sz="quarter" idx="23"/>
          </p:nvPr>
        </p:nvSpPr>
        <p:spPr>
          <a:xfrm>
            <a:off x="152400" y="1981200"/>
            <a:ext cx="8839200" cy="228600"/>
          </a:xfrm>
        </p:spPr>
        <p:txBody>
          <a:bodyPr/>
          <a:lstStyle/>
          <a:p>
            <a:r>
              <a:rPr lang="en-US" dirty="0"/>
              <a:t>Copyright © The McGraw-Hill Companies, Inc. Permission required for reproduction or display</a:t>
            </a:r>
          </a:p>
        </p:txBody>
      </p:sp>
    </p:spTree>
    <p:extLst>
      <p:ext uri="{BB962C8B-B14F-4D97-AF65-F5344CB8AC3E}">
        <p14:creationId xmlns:p14="http://schemas.microsoft.com/office/powerpoint/2010/main" val="2857148744"/>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p:txBody>
          <a:bodyPr/>
          <a:lstStyle/>
          <a:p>
            <a:r>
              <a:rPr lang="en-US" b="1" kern="0" dirty="0">
                <a:solidFill>
                  <a:srgbClr val="FFF799"/>
                </a:solidFill>
              </a:rPr>
              <a:t>SAMPLE PROBLEM	 </a:t>
            </a:r>
            <a:r>
              <a:rPr lang="en-US" b="1" kern="0" dirty="0">
                <a:solidFill>
                  <a:schemeClr val="bg1"/>
                </a:solidFill>
              </a:rPr>
              <a:t>18.5	Setup</a:t>
            </a:r>
            <a:endParaRPr lang="en-US" dirty="0"/>
          </a:p>
        </p:txBody>
      </p:sp>
      <mc:AlternateContent xmlns:mc="http://schemas.openxmlformats.org/markup-compatibility/2006" xmlns:a14="http://schemas.microsoft.com/office/drawing/2010/main">
        <mc:Choice Requires="a14">
          <p:sp>
            <p:nvSpPr>
              <p:cNvPr id="25" name="Text Placeholder 24"/>
              <p:cNvSpPr>
                <a:spLocks noGrp="1"/>
              </p:cNvSpPr>
              <p:nvPr>
                <p:ph type="body" sz="quarter" idx="22"/>
              </p:nvPr>
            </p:nvSpPr>
            <p:spPr>
              <a:xfrm>
                <a:off x="0" y="952500"/>
                <a:ext cx="9144000" cy="5295900"/>
              </a:xfrm>
            </p:spPr>
            <p:txBody>
              <a:bodyPr/>
              <a:lstStyle/>
              <a:p>
                <a:pPr>
                  <a:spcBef>
                    <a:spcPts val="0"/>
                  </a:spcBef>
                  <a:spcAft>
                    <a:spcPts val="3000"/>
                  </a:spcAft>
                </a:pPr>
                <a:r>
                  <a:rPr lang="en-US" dirty="0"/>
                  <a:t>According to Table 18.4, a reaction will be spontaneous only at high temperatures if both </a:t>
                </a:r>
                <a:r>
                  <a:rPr lang="en-US" dirty="0">
                    <a:sym typeface="Symbol"/>
                  </a:rPr>
                  <a:t></a:t>
                </a:r>
                <a:r>
                  <a:rPr lang="en-US" i="1" dirty="0"/>
                  <a:t>H </a:t>
                </a:r>
                <a:r>
                  <a:rPr lang="en-US" dirty="0"/>
                  <a:t>and </a:t>
                </a:r>
                <a:r>
                  <a:rPr lang="en-US" dirty="0">
                    <a:sym typeface="Symbol"/>
                  </a:rPr>
                  <a:t></a:t>
                </a:r>
                <a:r>
                  <a:rPr lang="en-US" i="1" dirty="0"/>
                  <a:t>S </a:t>
                </a:r>
                <a:r>
                  <a:rPr lang="en-US" dirty="0"/>
                  <a:t>are positive. </a:t>
                </a:r>
              </a:p>
              <a:p>
                <a:pPr>
                  <a:spcBef>
                    <a:spcPts val="0"/>
                  </a:spcBef>
                </a:pPr>
                <a:r>
                  <a:rPr lang="en-US" dirty="0"/>
                  <a:t>For a reaction in which </a:t>
                </a:r>
                <a14:m>
                  <m:oMath xmlns:m="http://schemas.openxmlformats.org/officeDocument/2006/math">
                    <m:r>
                      <a:rPr lang="en-US" i="1" dirty="0" smtClean="0">
                        <a:latin typeface="Cambria Math" panose="02040503050406030204" pitchFamily="18" charset="0"/>
                        <a:sym typeface="Symbol"/>
                      </a:rPr>
                      <m:t></m:t>
                    </m:r>
                    <m:r>
                      <a:rPr lang="en-US" i="1" dirty="0">
                        <a:latin typeface="Cambria Math" panose="02040503050406030204" pitchFamily="18" charset="0"/>
                      </a:rPr>
                      <m:t>𝐻</m:t>
                    </m:r>
                    <m:r>
                      <a:rPr lang="en-US" i="1" dirty="0">
                        <a:latin typeface="Cambria Math" panose="02040503050406030204" pitchFamily="18" charset="0"/>
                      </a:rPr>
                      <m:t>=199.5 </m:t>
                    </m:r>
                    <m:r>
                      <m:rPr>
                        <m:sty m:val="p"/>
                      </m:rPr>
                      <a:rPr lang="en-US" i="0" dirty="0">
                        <a:latin typeface="Cambria Math" panose="02040503050406030204" pitchFamily="18" charset="0"/>
                      </a:rPr>
                      <m:t>kJ</m:t>
                    </m:r>
                    <m:r>
                      <a:rPr lang="en-US" i="0" dirty="0">
                        <a:latin typeface="Cambria Math" panose="02040503050406030204" pitchFamily="18" charset="0"/>
                      </a:rPr>
                      <m:t>/</m:t>
                    </m:r>
                    <m:r>
                      <m:rPr>
                        <m:sty m:val="p"/>
                      </m:rPr>
                      <a:rPr lang="en-US" i="0">
                        <a:latin typeface="Cambria Math" panose="02040503050406030204" pitchFamily="18" charset="0"/>
                      </a:rPr>
                      <m:t>mol</m:t>
                    </m:r>
                  </m:oMath>
                </a14:m>
                <a:r>
                  <a:rPr lang="en-US" dirty="0"/>
                  <a:t> and </a:t>
                </a:r>
              </a:p>
              <a:p>
                <a:pPr>
                  <a:spcBef>
                    <a:spcPts val="0"/>
                  </a:spcBef>
                  <a:spcAft>
                    <a:spcPts val="3800"/>
                  </a:spcAft>
                </a:pPr>
                <a14:m>
                  <m:oMath xmlns:m="http://schemas.openxmlformats.org/officeDocument/2006/math">
                    <m:r>
                      <a:rPr lang="en-US" i="1" dirty="0" smtClean="0">
                        <a:latin typeface="Cambria Math" panose="02040503050406030204" pitchFamily="18" charset="0"/>
                        <a:sym typeface="Symbol"/>
                      </a:rPr>
                      <m:t></m:t>
                    </m:r>
                    <m:r>
                      <a:rPr lang="en-US" i="1" dirty="0">
                        <a:latin typeface="Cambria Math" panose="02040503050406030204" pitchFamily="18" charset="0"/>
                      </a:rPr>
                      <m:t>𝑆</m:t>
                    </m:r>
                    <m:r>
                      <a:rPr lang="en-US" i="1" dirty="0">
                        <a:latin typeface="Cambria Math" panose="02040503050406030204" pitchFamily="18" charset="0"/>
                      </a:rPr>
                      <m:t>=476 </m:t>
                    </m:r>
                    <m:r>
                      <m:rPr>
                        <m:sty m:val="p"/>
                      </m:rPr>
                      <a:rPr lang="en-US" i="0" dirty="0">
                        <a:latin typeface="Cambria Math" panose="02040503050406030204" pitchFamily="18" charset="0"/>
                      </a:rPr>
                      <m:t>J</m:t>
                    </m:r>
                    <m:r>
                      <a:rPr lang="en-US" i="0" dirty="0">
                        <a:latin typeface="Cambria Math" panose="02040503050406030204" pitchFamily="18" charset="0"/>
                      </a:rPr>
                      <m:t>/</m:t>
                    </m:r>
                    <m:r>
                      <m:rPr>
                        <m:sty m:val="p"/>
                      </m:rPr>
                      <a:rPr lang="en-US" i="0" dirty="0">
                        <a:latin typeface="Cambria Math" panose="02040503050406030204" pitchFamily="18" charset="0"/>
                      </a:rPr>
                      <m:t>K</m:t>
                    </m:r>
                    <m:r>
                      <a:rPr lang="en-US" i="0" dirty="0">
                        <a:latin typeface="Cambria Math" panose="02040503050406030204" pitchFamily="18" charset="0"/>
                      </a:rPr>
                      <m:t>·</m:t>
                    </m:r>
                    <m:r>
                      <m:rPr>
                        <m:sty m:val="p"/>
                      </m:rPr>
                      <a:rPr lang="en-US" i="0">
                        <a:latin typeface="Cambria Math" panose="02040503050406030204" pitchFamily="18" charset="0"/>
                      </a:rPr>
                      <m:t>mol</m:t>
                    </m:r>
                  </m:oMath>
                </a14:m>
                <a:r>
                  <a:rPr lang="en-US" dirty="0"/>
                  <a:t>, determine the temperature (in °C) above which the reaction is spontaneous. </a:t>
                </a:r>
              </a:p>
              <a:p>
                <a:pPr>
                  <a:spcBef>
                    <a:spcPts val="0"/>
                  </a:spcBef>
                </a:pPr>
                <a:r>
                  <a:rPr lang="en-US" b="1" dirty="0">
                    <a:solidFill>
                      <a:srgbClr val="43638E"/>
                    </a:solidFill>
                  </a:rPr>
                  <a:t>Setup</a:t>
                </a:r>
              </a:p>
              <a:p>
                <a:pPr algn="ctr">
                  <a:spcBef>
                    <a:spcPts val="0"/>
                  </a:spcBef>
                </a:pPr>
                <a14:m>
                  <m:oMathPara xmlns:m="http://schemas.openxmlformats.org/officeDocument/2006/math">
                    <m:oMathParaPr>
                      <m:jc m:val="centerGroup"/>
                    </m:oMathParaPr>
                    <m:oMath xmlns:m="http://schemas.openxmlformats.org/officeDocument/2006/math">
                      <m:r>
                        <a:rPr lang="en-US" i="1" smtClean="0">
                          <a:latin typeface="Cambria Math" panose="02040503050406030204" pitchFamily="18" charset="0"/>
                          <a:ea typeface="Cambria Math" panose="02040503050406030204" pitchFamily="18" charset="0"/>
                        </a:rPr>
                        <m:t>∆</m:t>
                      </m:r>
                      <m:r>
                        <a:rPr lang="en-US" b="0" i="1" smtClean="0">
                          <a:latin typeface="Cambria Math" panose="02040503050406030204" pitchFamily="18" charset="0"/>
                          <a:ea typeface="Cambria Math" panose="02040503050406030204" pitchFamily="18" charset="0"/>
                        </a:rPr>
                        <m:t>𝑆</m:t>
                      </m:r>
                      <m:r>
                        <a:rPr lang="en-US" b="0" i="1" smtClean="0">
                          <a:latin typeface="Cambria Math" panose="02040503050406030204" pitchFamily="18" charset="0"/>
                          <a:ea typeface="Cambria Math" panose="02040503050406030204" pitchFamily="18" charset="0"/>
                        </a:rPr>
                        <m:t>=</m:t>
                      </m:r>
                      <m:d>
                        <m:dPr>
                          <m:ctrlPr>
                            <a:rPr lang="en-US" b="0" i="1" smtClean="0">
                              <a:latin typeface="Cambria Math" panose="02040503050406030204" pitchFamily="18" charset="0"/>
                              <a:ea typeface="Cambria Math" panose="02040503050406030204" pitchFamily="18" charset="0"/>
                            </a:rPr>
                          </m:ctrlPr>
                        </m:dPr>
                        <m:e>
                          <m:f>
                            <m:fPr>
                              <m:ctrlPr>
                                <a:rPr lang="en-US" b="0" i="1" smtClean="0">
                                  <a:latin typeface="Cambria Math" panose="02040503050406030204" pitchFamily="18" charset="0"/>
                                  <a:ea typeface="Cambria Math" panose="02040503050406030204" pitchFamily="18" charset="0"/>
                                </a:rPr>
                              </m:ctrlPr>
                            </m:fPr>
                            <m:num>
                              <m:r>
                                <a:rPr lang="en-US" b="0" i="0" smtClean="0">
                                  <a:latin typeface="Cambria Math" panose="02040503050406030204" pitchFamily="18" charset="0"/>
                                  <a:ea typeface="Cambria Math" panose="02040503050406030204" pitchFamily="18" charset="0"/>
                                </a:rPr>
                                <m:t>476 </m:t>
                              </m:r>
                              <m:r>
                                <m:rPr>
                                  <m:sty m:val="p"/>
                                </m:rPr>
                                <a:rPr lang="en-US" b="0" i="0" smtClean="0">
                                  <a:latin typeface="Cambria Math" panose="02040503050406030204" pitchFamily="18" charset="0"/>
                                  <a:ea typeface="Cambria Math" panose="02040503050406030204" pitchFamily="18" charset="0"/>
                                </a:rPr>
                                <m:t>J</m:t>
                              </m:r>
                            </m:num>
                            <m:den>
                              <m:r>
                                <m:rPr>
                                  <m:sty m:val="p"/>
                                </m:rPr>
                                <a:rPr lang="en-US" b="0" i="0" smtClean="0">
                                  <a:latin typeface="Cambria Math" panose="02040503050406030204" pitchFamily="18" charset="0"/>
                                  <a:ea typeface="Cambria Math" panose="02040503050406030204" pitchFamily="18" charset="0"/>
                                </a:rPr>
                                <m:t>K</m:t>
                              </m:r>
                              <m:r>
                                <a:rPr lang="en-US" dirty="0">
                                  <a:latin typeface="Cambria Math" panose="02040503050406030204" pitchFamily="18" charset="0"/>
                                </a:rPr>
                                <m:t>·</m:t>
                              </m:r>
                              <m:r>
                                <m:rPr>
                                  <m:sty m:val="p"/>
                                </m:rPr>
                                <a:rPr lang="en-US" b="0" i="0" smtClean="0">
                                  <a:latin typeface="Cambria Math" panose="02040503050406030204" pitchFamily="18" charset="0"/>
                                  <a:ea typeface="Cambria Math" panose="02040503050406030204" pitchFamily="18" charset="0"/>
                                </a:rPr>
                                <m:t>mol</m:t>
                              </m:r>
                            </m:den>
                          </m:f>
                        </m:e>
                      </m:d>
                      <m:d>
                        <m:dPr>
                          <m:ctrlPr>
                            <a:rPr lang="en-US" b="0" i="1" smtClean="0">
                              <a:latin typeface="Cambria Math" panose="02040503050406030204" pitchFamily="18" charset="0"/>
                              <a:ea typeface="Cambria Math" panose="02040503050406030204" pitchFamily="18" charset="0"/>
                            </a:rPr>
                          </m:ctrlPr>
                        </m:dPr>
                        <m:e>
                          <m:f>
                            <m:fPr>
                              <m:ctrlPr>
                                <a:rPr lang="en-US" b="0" i="1" smtClean="0">
                                  <a:latin typeface="Cambria Math" panose="02040503050406030204" pitchFamily="18" charset="0"/>
                                  <a:ea typeface="Cambria Math" panose="02040503050406030204" pitchFamily="18" charset="0"/>
                                </a:rPr>
                              </m:ctrlPr>
                            </m:fPr>
                            <m:num>
                              <m:r>
                                <a:rPr lang="en-US" b="0" i="0" smtClean="0">
                                  <a:latin typeface="Cambria Math" panose="02040503050406030204" pitchFamily="18" charset="0"/>
                                  <a:ea typeface="Cambria Math" panose="02040503050406030204" pitchFamily="18" charset="0"/>
                                </a:rPr>
                                <m:t>1 </m:t>
                              </m:r>
                              <m:r>
                                <m:rPr>
                                  <m:sty m:val="p"/>
                                </m:rPr>
                                <a:rPr lang="en-US" b="0" i="0" smtClean="0">
                                  <a:latin typeface="Cambria Math" panose="02040503050406030204" pitchFamily="18" charset="0"/>
                                  <a:ea typeface="Cambria Math" panose="02040503050406030204" pitchFamily="18" charset="0"/>
                                </a:rPr>
                                <m:t>kJ</m:t>
                              </m:r>
                            </m:num>
                            <m:den>
                              <m:r>
                                <a:rPr lang="en-US" b="0" i="1" smtClean="0">
                                  <a:latin typeface="Cambria Math" panose="02040503050406030204" pitchFamily="18" charset="0"/>
                                  <a:ea typeface="Cambria Math" panose="02040503050406030204" pitchFamily="18" charset="0"/>
                                </a:rPr>
                                <m:t>1000 </m:t>
                              </m:r>
                              <m:r>
                                <m:rPr>
                                  <m:sty m:val="p"/>
                                </m:rPr>
                                <a:rPr lang="en-US" b="0" i="0" smtClean="0">
                                  <a:latin typeface="Cambria Math" panose="02040503050406030204" pitchFamily="18" charset="0"/>
                                  <a:ea typeface="Cambria Math" panose="02040503050406030204" pitchFamily="18" charset="0"/>
                                </a:rPr>
                                <m:t>J</m:t>
                              </m:r>
                            </m:den>
                          </m:f>
                        </m:e>
                      </m:d>
                      <m:r>
                        <a:rPr lang="en-US" b="0" i="1" smtClean="0">
                          <a:latin typeface="Cambria Math" panose="02040503050406030204" pitchFamily="18" charset="0"/>
                          <a:ea typeface="Cambria Math" panose="02040503050406030204" pitchFamily="18" charset="0"/>
                        </a:rPr>
                        <m:t>=0.476 </m:t>
                      </m:r>
                      <m:r>
                        <m:rPr>
                          <m:sty m:val="p"/>
                        </m:rPr>
                        <a:rPr lang="en-US" b="0" i="0" smtClean="0">
                          <a:latin typeface="Cambria Math" panose="02040503050406030204" pitchFamily="18" charset="0"/>
                          <a:ea typeface="Cambria Math" panose="02040503050406030204" pitchFamily="18" charset="0"/>
                        </a:rPr>
                        <m:t>kJ</m:t>
                      </m:r>
                      <m:r>
                        <a:rPr lang="en-US" b="0" i="0" smtClean="0">
                          <a:latin typeface="Cambria Math" panose="02040503050406030204" pitchFamily="18" charset="0"/>
                          <a:ea typeface="Cambria Math" panose="02040503050406030204" pitchFamily="18" charset="0"/>
                        </a:rPr>
                        <m:t>/</m:t>
                      </m:r>
                      <m:r>
                        <m:rPr>
                          <m:sty m:val="p"/>
                        </m:rPr>
                        <a:rPr lang="en-US" b="0" i="0" smtClean="0">
                          <a:latin typeface="Cambria Math" panose="02040503050406030204" pitchFamily="18" charset="0"/>
                          <a:ea typeface="Cambria Math" panose="02040503050406030204" pitchFamily="18" charset="0"/>
                        </a:rPr>
                        <m:t>K</m:t>
                      </m:r>
                      <m:r>
                        <a:rPr lang="en-US" dirty="0">
                          <a:latin typeface="Cambria Math" panose="02040503050406030204" pitchFamily="18" charset="0"/>
                        </a:rPr>
                        <m:t>·</m:t>
                      </m:r>
                      <m:r>
                        <m:rPr>
                          <m:sty m:val="p"/>
                        </m:rPr>
                        <a:rPr lang="en-US" b="0" i="0" smtClean="0">
                          <a:latin typeface="Cambria Math" panose="02040503050406030204" pitchFamily="18" charset="0"/>
                          <a:ea typeface="Cambria Math" panose="02040503050406030204" pitchFamily="18" charset="0"/>
                        </a:rPr>
                        <m:t>mol</m:t>
                      </m:r>
                    </m:oMath>
                  </m:oMathPara>
                </a14:m>
                <a:endParaRPr lang="en-US" dirty="0"/>
              </a:p>
            </p:txBody>
          </p:sp>
        </mc:Choice>
        <mc:Fallback xmlns="">
          <p:sp>
            <p:nvSpPr>
              <p:cNvPr id="25" name="Text Placeholder 24"/>
              <p:cNvSpPr>
                <a:spLocks noGrp="1" noRot="1" noChangeAspect="1" noMove="1" noResize="1" noEditPoints="1" noAdjustHandles="1" noChangeArrowheads="1" noChangeShapeType="1" noTextEdit="1"/>
              </p:cNvSpPr>
              <p:nvPr>
                <p:ph type="body" sz="quarter" idx="22"/>
              </p:nvPr>
            </p:nvSpPr>
            <p:spPr>
              <a:xfrm>
                <a:off x="0" y="952500"/>
                <a:ext cx="9144000" cy="5295900"/>
              </a:xfrm>
              <a:blipFill>
                <a:blip r:embed="rId2"/>
                <a:stretch>
                  <a:fillRect l="-1333" t="-1036" r="-2067"/>
                </a:stretch>
              </a:blipFill>
            </p:spPr>
            <p:txBody>
              <a:bodyPr/>
              <a:lstStyle/>
              <a:p>
                <a:r>
                  <a:rPr lang="en-US">
                    <a:noFill/>
                  </a:rPr>
                  <a:t> </a:t>
                </a:r>
              </a:p>
            </p:txBody>
          </p:sp>
        </mc:Fallback>
      </mc:AlternateContent>
    </p:spTree>
    <p:extLst>
      <p:ext uri="{BB962C8B-B14F-4D97-AF65-F5344CB8AC3E}">
        <p14:creationId xmlns:p14="http://schemas.microsoft.com/office/powerpoint/2010/main" val="634955878"/>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p:txBody>
          <a:bodyPr/>
          <a:lstStyle/>
          <a:p>
            <a:r>
              <a:rPr lang="en-US" b="1" kern="0" dirty="0">
                <a:solidFill>
                  <a:srgbClr val="FFF799"/>
                </a:solidFill>
              </a:rPr>
              <a:t>SAMPLE PROBLEM	 </a:t>
            </a:r>
            <a:r>
              <a:rPr lang="en-US" b="1" kern="0" dirty="0">
                <a:solidFill>
                  <a:schemeClr val="bg1"/>
                </a:solidFill>
              </a:rPr>
              <a:t>18.5	Solution</a:t>
            </a:r>
            <a:endParaRPr lang="en-US" dirty="0"/>
          </a:p>
        </p:txBody>
      </p:sp>
      <mc:AlternateContent xmlns:mc="http://schemas.openxmlformats.org/markup-compatibility/2006" xmlns:a14="http://schemas.microsoft.com/office/drawing/2010/main">
        <mc:Choice Requires="a14">
          <p:sp>
            <p:nvSpPr>
              <p:cNvPr id="25" name="Text Placeholder 24"/>
              <p:cNvSpPr>
                <a:spLocks noGrp="1"/>
              </p:cNvSpPr>
              <p:nvPr>
                <p:ph type="body" sz="quarter" idx="22"/>
              </p:nvPr>
            </p:nvSpPr>
            <p:spPr>
              <a:xfrm>
                <a:off x="-13855" y="952500"/>
                <a:ext cx="9157855" cy="2857500"/>
              </a:xfrm>
            </p:spPr>
            <p:txBody>
              <a:bodyPr/>
              <a:lstStyle/>
              <a:p>
                <a:r>
                  <a:rPr lang="en-US" b="1" dirty="0">
                    <a:solidFill>
                      <a:srgbClr val="43638E"/>
                    </a:solidFill>
                  </a:rPr>
                  <a:t>Solution</a:t>
                </a:r>
              </a:p>
              <a:p>
                <a:r>
                  <a:rPr lang="en-US" b="1" dirty="0">
                    <a:solidFill>
                      <a:srgbClr val="4F74A7"/>
                    </a:solidFill>
                  </a:rPr>
                  <a:t>		</a:t>
                </a:r>
                <a14:m>
                  <m:oMath xmlns:m="http://schemas.openxmlformats.org/officeDocument/2006/math">
                    <m:r>
                      <a:rPr lang="en-US" b="0" i="1" smtClean="0">
                        <a:solidFill>
                          <a:schemeClr val="tx1"/>
                        </a:solidFill>
                        <a:latin typeface="Cambria Math" panose="02040503050406030204" pitchFamily="18" charset="0"/>
                      </a:rPr>
                      <m:t>𝑇</m:t>
                    </m:r>
                    <m:r>
                      <a:rPr lang="en-US" b="0" i="1" smtClean="0">
                        <a:solidFill>
                          <a:schemeClr val="tx1"/>
                        </a:solidFill>
                        <a:latin typeface="Cambria Math" panose="02040503050406030204" pitchFamily="18" charset="0"/>
                        <a:ea typeface="Cambria Math" panose="02040503050406030204" pitchFamily="18" charset="0"/>
                      </a:rPr>
                      <m:t>=</m:t>
                    </m:r>
                    <m:f>
                      <m:fPr>
                        <m:ctrlPr>
                          <a:rPr lang="en-US" b="0" i="1" smtClean="0">
                            <a:solidFill>
                              <a:schemeClr val="tx1"/>
                            </a:solidFill>
                            <a:latin typeface="Cambria Math" panose="02040503050406030204" pitchFamily="18" charset="0"/>
                            <a:ea typeface="Cambria Math" panose="02040503050406030204" pitchFamily="18" charset="0"/>
                          </a:rPr>
                        </m:ctrlPr>
                      </m:fPr>
                      <m:num>
                        <m:r>
                          <a:rPr lang="en-US" b="0" i="1" smtClean="0">
                            <a:solidFill>
                              <a:schemeClr val="tx1"/>
                            </a:solidFill>
                            <a:latin typeface="Cambria Math" panose="02040503050406030204" pitchFamily="18" charset="0"/>
                            <a:ea typeface="Cambria Math" panose="02040503050406030204" pitchFamily="18" charset="0"/>
                          </a:rPr>
                          <m:t>∆</m:t>
                        </m:r>
                        <m:r>
                          <a:rPr lang="en-US" b="0" i="1" smtClean="0">
                            <a:solidFill>
                              <a:schemeClr val="tx1"/>
                            </a:solidFill>
                            <a:latin typeface="Cambria Math" panose="02040503050406030204" pitchFamily="18" charset="0"/>
                            <a:ea typeface="Cambria Math" panose="02040503050406030204" pitchFamily="18" charset="0"/>
                          </a:rPr>
                          <m:t>𝐻</m:t>
                        </m:r>
                      </m:num>
                      <m:den>
                        <m:r>
                          <a:rPr lang="en-US" b="0" i="1" smtClean="0">
                            <a:solidFill>
                              <a:schemeClr val="tx1"/>
                            </a:solidFill>
                            <a:latin typeface="Cambria Math" panose="02040503050406030204" pitchFamily="18" charset="0"/>
                            <a:ea typeface="Cambria Math" panose="02040503050406030204" pitchFamily="18" charset="0"/>
                          </a:rPr>
                          <m:t>∆</m:t>
                        </m:r>
                        <m:r>
                          <a:rPr lang="en-US" b="0" i="1" smtClean="0">
                            <a:solidFill>
                              <a:schemeClr val="tx1"/>
                            </a:solidFill>
                            <a:latin typeface="Cambria Math" panose="02040503050406030204" pitchFamily="18" charset="0"/>
                            <a:ea typeface="Cambria Math" panose="02040503050406030204" pitchFamily="18" charset="0"/>
                          </a:rPr>
                          <m:t>𝑆</m:t>
                        </m:r>
                      </m:den>
                    </m:f>
                    <m:r>
                      <a:rPr lang="en-US" b="0" i="1" smtClean="0">
                        <a:solidFill>
                          <a:schemeClr val="tx1"/>
                        </a:solidFill>
                        <a:latin typeface="Cambria Math" panose="02040503050406030204" pitchFamily="18" charset="0"/>
                        <a:ea typeface="Cambria Math" panose="02040503050406030204" pitchFamily="18" charset="0"/>
                      </a:rPr>
                      <m:t>=</m:t>
                    </m:r>
                    <m:f>
                      <m:fPr>
                        <m:ctrlPr>
                          <a:rPr lang="en-US" b="0" i="1" smtClean="0">
                            <a:solidFill>
                              <a:schemeClr val="tx1"/>
                            </a:solidFill>
                            <a:latin typeface="Cambria Math" panose="02040503050406030204" pitchFamily="18" charset="0"/>
                            <a:ea typeface="Cambria Math" panose="02040503050406030204" pitchFamily="18" charset="0"/>
                          </a:rPr>
                        </m:ctrlPr>
                      </m:fPr>
                      <m:num>
                        <m:r>
                          <a:rPr lang="en-US" b="0" i="1" smtClean="0">
                            <a:solidFill>
                              <a:schemeClr val="tx1"/>
                            </a:solidFill>
                            <a:latin typeface="Cambria Math" panose="02040503050406030204" pitchFamily="18" charset="0"/>
                            <a:ea typeface="Cambria Math" panose="02040503050406030204" pitchFamily="18" charset="0"/>
                          </a:rPr>
                          <m:t>199.5 </m:t>
                        </m:r>
                        <m:r>
                          <m:rPr>
                            <m:sty m:val="p"/>
                          </m:rPr>
                          <a:rPr lang="en-US" b="0" i="0" smtClean="0">
                            <a:solidFill>
                              <a:schemeClr val="tx1"/>
                            </a:solidFill>
                            <a:latin typeface="Cambria Math" panose="02040503050406030204" pitchFamily="18" charset="0"/>
                            <a:ea typeface="Cambria Math" panose="02040503050406030204" pitchFamily="18" charset="0"/>
                          </a:rPr>
                          <m:t>kJ</m:t>
                        </m:r>
                        <m:r>
                          <a:rPr lang="en-US" b="0" i="0" smtClean="0">
                            <a:solidFill>
                              <a:schemeClr val="tx1"/>
                            </a:solidFill>
                            <a:latin typeface="Cambria Math" panose="02040503050406030204" pitchFamily="18" charset="0"/>
                            <a:ea typeface="Cambria Math" panose="02040503050406030204" pitchFamily="18" charset="0"/>
                          </a:rPr>
                          <m:t>/</m:t>
                        </m:r>
                        <m:r>
                          <m:rPr>
                            <m:sty m:val="p"/>
                          </m:rPr>
                          <a:rPr lang="en-US" b="0" i="0" smtClean="0">
                            <a:solidFill>
                              <a:schemeClr val="tx1"/>
                            </a:solidFill>
                            <a:latin typeface="Cambria Math" panose="02040503050406030204" pitchFamily="18" charset="0"/>
                            <a:ea typeface="Cambria Math" panose="02040503050406030204" pitchFamily="18" charset="0"/>
                          </a:rPr>
                          <m:t>mol</m:t>
                        </m:r>
                      </m:num>
                      <m:den>
                        <m:r>
                          <a:rPr lang="en-US" b="0" i="1" smtClean="0">
                            <a:solidFill>
                              <a:schemeClr val="tx1"/>
                            </a:solidFill>
                            <a:latin typeface="Cambria Math" panose="02040503050406030204" pitchFamily="18" charset="0"/>
                            <a:ea typeface="Cambria Math" panose="02040503050406030204" pitchFamily="18" charset="0"/>
                          </a:rPr>
                          <m:t>0.476 </m:t>
                        </m:r>
                        <m:f>
                          <m:fPr>
                            <m:type m:val="lin"/>
                            <m:ctrlPr>
                              <a:rPr lang="en-US" b="0" i="1" smtClean="0">
                                <a:solidFill>
                                  <a:schemeClr val="tx1"/>
                                </a:solidFill>
                                <a:latin typeface="Cambria Math" panose="02040503050406030204" pitchFamily="18" charset="0"/>
                                <a:ea typeface="Cambria Math" panose="02040503050406030204" pitchFamily="18" charset="0"/>
                              </a:rPr>
                            </m:ctrlPr>
                          </m:fPr>
                          <m:num>
                            <m:r>
                              <m:rPr>
                                <m:sty m:val="p"/>
                              </m:rPr>
                              <a:rPr lang="en-US" b="0" i="0" smtClean="0">
                                <a:solidFill>
                                  <a:schemeClr val="tx1"/>
                                </a:solidFill>
                                <a:latin typeface="Cambria Math" panose="02040503050406030204" pitchFamily="18" charset="0"/>
                                <a:ea typeface="Cambria Math" panose="02040503050406030204" pitchFamily="18" charset="0"/>
                              </a:rPr>
                              <m:t>kJ</m:t>
                            </m:r>
                          </m:num>
                          <m:den>
                            <m:r>
                              <m:rPr>
                                <m:sty m:val="p"/>
                              </m:rPr>
                              <a:rPr lang="en-US" b="0" i="0" smtClean="0">
                                <a:solidFill>
                                  <a:schemeClr val="tx1"/>
                                </a:solidFill>
                                <a:latin typeface="Cambria Math" panose="02040503050406030204" pitchFamily="18" charset="0"/>
                                <a:ea typeface="Cambria Math" panose="02040503050406030204" pitchFamily="18" charset="0"/>
                              </a:rPr>
                              <m:t>K</m:t>
                            </m:r>
                          </m:den>
                        </m:f>
                        <m:r>
                          <a:rPr lang="en-US" i="1">
                            <a:solidFill>
                              <a:prstClr val="black"/>
                            </a:solidFill>
                            <a:latin typeface="Cambria Math" panose="02040503050406030204" pitchFamily="18" charset="0"/>
                            <a:ea typeface="Cambria Math" panose="02040503050406030204" pitchFamily="18" charset="0"/>
                          </a:rPr>
                          <m:t>∙</m:t>
                        </m:r>
                        <m:r>
                          <m:rPr>
                            <m:sty m:val="p"/>
                          </m:rPr>
                          <a:rPr lang="en-US" b="0" i="0" smtClean="0">
                            <a:solidFill>
                              <a:schemeClr val="tx1"/>
                            </a:solidFill>
                            <a:latin typeface="Cambria Math" panose="02040503050406030204" pitchFamily="18" charset="0"/>
                            <a:ea typeface="Cambria Math" panose="02040503050406030204" pitchFamily="18" charset="0"/>
                          </a:rPr>
                          <m:t>mol</m:t>
                        </m:r>
                      </m:den>
                    </m:f>
                    <m:r>
                      <a:rPr lang="en-US" b="0" i="1" smtClean="0">
                        <a:solidFill>
                          <a:schemeClr val="tx1"/>
                        </a:solidFill>
                        <a:latin typeface="Cambria Math" panose="02040503050406030204" pitchFamily="18" charset="0"/>
                        <a:ea typeface="Cambria Math" panose="02040503050406030204" pitchFamily="18" charset="0"/>
                      </a:rPr>
                      <m:t>=419 </m:t>
                    </m:r>
                    <m:r>
                      <m:rPr>
                        <m:sty m:val="p"/>
                      </m:rPr>
                      <a:rPr lang="en-US" b="0" i="0" smtClean="0">
                        <a:solidFill>
                          <a:schemeClr val="tx1"/>
                        </a:solidFill>
                        <a:latin typeface="Cambria Math" panose="02040503050406030204" pitchFamily="18" charset="0"/>
                        <a:ea typeface="Cambria Math" panose="02040503050406030204" pitchFamily="18" charset="0"/>
                      </a:rPr>
                      <m:t>K</m:t>
                    </m:r>
                  </m:oMath>
                </a14:m>
                <a:endParaRPr lang="en-US" dirty="0">
                  <a:solidFill>
                    <a:srgbClr val="4F74A7"/>
                  </a:solidFill>
                </a:endParaRPr>
              </a:p>
              <a:p>
                <a:pPr marL="2168525">
                  <a:tabLst>
                    <a:tab pos="2168525" algn="l"/>
                  </a:tabLst>
                </a:pPr>
                <a14:m>
                  <m:oMath xmlns:m="http://schemas.openxmlformats.org/officeDocument/2006/math">
                    <m:r>
                      <a:rPr lang="en-US" i="1">
                        <a:latin typeface="Cambria Math" panose="02040503050406030204" pitchFamily="18" charset="0"/>
                        <a:ea typeface="Cambria Math" panose="02040503050406030204" pitchFamily="18" charset="0"/>
                      </a:rPr>
                      <m:t>=(419−273)=146°</m:t>
                    </m:r>
                    <m:r>
                      <m:rPr>
                        <m:sty m:val="p"/>
                      </m:rPr>
                      <a:rPr lang="en-US">
                        <a:latin typeface="Cambria Math" panose="02040503050406030204" pitchFamily="18" charset="0"/>
                        <a:ea typeface="Cambria Math" panose="02040503050406030204" pitchFamily="18" charset="0"/>
                      </a:rPr>
                      <m:t>C</m:t>
                    </m:r>
                  </m:oMath>
                </a14:m>
                <a:r>
                  <a:rPr lang="en-US" dirty="0">
                    <a:solidFill>
                      <a:srgbClr val="4F74A7"/>
                    </a:solidFill>
                  </a:rPr>
                  <a:t>		</a:t>
                </a:r>
                <a:endParaRPr lang="en-US" dirty="0">
                  <a:solidFill>
                    <a:schemeClr val="tx1"/>
                  </a:solidFill>
                </a:endParaRPr>
              </a:p>
            </p:txBody>
          </p:sp>
        </mc:Choice>
        <mc:Fallback xmlns="">
          <p:sp>
            <p:nvSpPr>
              <p:cNvPr id="25" name="Text Placeholder 24"/>
              <p:cNvSpPr>
                <a:spLocks noGrp="1" noRot="1" noChangeAspect="1" noMove="1" noResize="1" noEditPoints="1" noAdjustHandles="1" noChangeArrowheads="1" noChangeShapeType="1" noTextEdit="1"/>
              </p:cNvSpPr>
              <p:nvPr>
                <p:ph type="body" sz="quarter" idx="22"/>
              </p:nvPr>
            </p:nvSpPr>
            <p:spPr>
              <a:xfrm>
                <a:off x="-13855" y="952500"/>
                <a:ext cx="9157855" cy="2857500"/>
              </a:xfrm>
              <a:blipFill>
                <a:blip r:embed="rId2"/>
                <a:stretch>
                  <a:fillRect l="-1398" t="-1919"/>
                </a:stretch>
              </a:blipFill>
            </p:spPr>
            <p:txBody>
              <a:bodyPr/>
              <a:lstStyle/>
              <a:p>
                <a:r>
                  <a:rPr lang="en-US">
                    <a:noFill/>
                  </a:rPr>
                  <a:t> </a:t>
                </a:r>
              </a:p>
            </p:txBody>
          </p:sp>
        </mc:Fallback>
      </mc:AlternateContent>
    </p:spTree>
    <p:extLst>
      <p:ext uri="{BB962C8B-B14F-4D97-AF65-F5344CB8AC3E}">
        <p14:creationId xmlns:p14="http://schemas.microsoft.com/office/powerpoint/2010/main" val="1882649127"/>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152400" y="0"/>
            <a:ext cx="6818242" cy="678001"/>
          </a:xfrm>
        </p:spPr>
        <p:txBody>
          <a:bodyPr/>
          <a:lstStyle/>
          <a:p>
            <a:pPr indent="-457200">
              <a:tabLst>
                <a:tab pos="1320800" algn="l"/>
              </a:tabLst>
            </a:pPr>
            <a:r>
              <a:rPr lang="en-US" dirty="0">
                <a:solidFill>
                  <a:schemeClr val="bg1"/>
                </a:solidFill>
                <a:latin typeface="Calibri"/>
              </a:rPr>
              <a:t>18.5</a:t>
            </a:r>
            <a:r>
              <a:rPr lang="en-US" dirty="0">
                <a:latin typeface="Calibri"/>
              </a:rPr>
              <a:t>	Predicting Spontaneity (5)</a:t>
            </a:r>
            <a:endParaRPr lang="en-US" dirty="0"/>
          </a:p>
        </p:txBody>
      </p:sp>
      <mc:AlternateContent xmlns:mc="http://schemas.openxmlformats.org/markup-compatibility/2006" xmlns:a14="http://schemas.microsoft.com/office/drawing/2010/main">
        <mc:Choice Requires="a14">
          <p:sp>
            <p:nvSpPr>
              <p:cNvPr id="23" name="Text Placeholder 22"/>
              <p:cNvSpPr>
                <a:spLocks noGrp="1"/>
              </p:cNvSpPr>
              <p:nvPr>
                <p:ph type="body" sz="quarter" idx="22"/>
              </p:nvPr>
            </p:nvSpPr>
            <p:spPr>
              <a:xfrm>
                <a:off x="23191" y="1117600"/>
                <a:ext cx="9120809" cy="533400"/>
              </a:xfrm>
            </p:spPr>
            <p:txBody>
              <a:bodyPr/>
              <a:lstStyle/>
              <a:p>
                <a:r>
                  <a:rPr lang="en-US" dirty="0">
                    <a:latin typeface="Calibri"/>
                  </a:rPr>
                  <a:t>Standard Free-Energy Changes, </a:t>
                </a:r>
                <a14:m>
                  <m:oMath xmlns:m="http://schemas.openxmlformats.org/officeDocument/2006/math">
                    <m:r>
                      <a:rPr lang="en-US" i="1" dirty="0" smtClean="0">
                        <a:latin typeface="Cambria Math" panose="02040503050406030204" pitchFamily="18" charset="0"/>
                        <a:sym typeface="Symbol"/>
                      </a:rPr>
                      <m:t></m:t>
                    </m:r>
                    <m:r>
                      <a:rPr lang="en-US" i="1" dirty="0">
                        <a:latin typeface="Cambria Math" panose="02040503050406030204" pitchFamily="18" charset="0"/>
                      </a:rPr>
                      <m:t>𝐺</m:t>
                    </m:r>
                    <m:r>
                      <a:rPr lang="en-US" i="1" dirty="0">
                        <a:latin typeface="Cambria Math" panose="02040503050406030204" pitchFamily="18" charset="0"/>
                      </a:rPr>
                      <m:t>°</m:t>
                    </m:r>
                  </m:oMath>
                </a14:m>
                <a:endParaRPr lang="en-US" dirty="0">
                  <a:latin typeface="Calibri"/>
                </a:endParaRPr>
              </a:p>
            </p:txBody>
          </p:sp>
        </mc:Choice>
        <mc:Fallback xmlns="">
          <p:sp>
            <p:nvSpPr>
              <p:cNvPr id="23" name="Text Placeholder 22"/>
              <p:cNvSpPr>
                <a:spLocks noGrp="1" noRot="1" noChangeAspect="1" noMove="1" noResize="1" noEditPoints="1" noAdjustHandles="1" noChangeArrowheads="1" noChangeShapeType="1" noTextEdit="1"/>
              </p:cNvSpPr>
              <p:nvPr>
                <p:ph type="body" sz="quarter" idx="22"/>
              </p:nvPr>
            </p:nvSpPr>
            <p:spPr>
              <a:xfrm>
                <a:off x="23191" y="1117600"/>
                <a:ext cx="9120809" cy="533400"/>
              </a:xfrm>
              <a:blipFill>
                <a:blip r:embed="rId2"/>
                <a:stretch>
                  <a:fillRect l="-1404" t="-10227" b="-29545"/>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4" name="Text Placeholder 23"/>
              <p:cNvSpPr>
                <a:spLocks noGrp="1"/>
              </p:cNvSpPr>
              <p:nvPr>
                <p:ph type="body" sz="quarter" idx="23"/>
              </p:nvPr>
            </p:nvSpPr>
            <p:spPr>
              <a:xfrm>
                <a:off x="0" y="1676400"/>
                <a:ext cx="9107558" cy="1828800"/>
              </a:xfrm>
            </p:spPr>
            <p:txBody>
              <a:bodyPr/>
              <a:lstStyle/>
              <a:p>
                <a:r>
                  <a:rPr lang="en-US" dirty="0"/>
                  <a:t>The </a:t>
                </a:r>
                <a:r>
                  <a:rPr lang="en-US" b="1" i="1" dirty="0"/>
                  <a:t>standard free energy of reaction </a:t>
                </a:r>
                <a14:m>
                  <m:oMath xmlns:m="http://schemas.openxmlformats.org/officeDocument/2006/math">
                    <m:r>
                      <a:rPr lang="en-US" i="1" dirty="0" smtClean="0">
                        <a:latin typeface="Cambria Math" panose="02040503050406030204" pitchFamily="18" charset="0"/>
                      </a:rPr>
                      <m:t>(</m:t>
                    </m:r>
                    <m:r>
                      <a:rPr lang="en-US" b="1" i="1" dirty="0">
                        <a:latin typeface="Cambria Math" panose="02040503050406030204" pitchFamily="18" charset="0"/>
                        <a:sym typeface="Symbol"/>
                      </a:rPr>
                      <m:t></m:t>
                    </m:r>
                    <m:sSubSup>
                      <m:sSubSupPr>
                        <m:ctrlPr>
                          <a:rPr lang="en-US" b="1" i="1" dirty="0" smtClean="0">
                            <a:latin typeface="Cambria Math" panose="02040503050406030204" pitchFamily="18" charset="0"/>
                            <a:sym typeface="Symbol"/>
                          </a:rPr>
                        </m:ctrlPr>
                      </m:sSubSupPr>
                      <m:e>
                        <m:r>
                          <a:rPr lang="en-US" b="1" i="1" dirty="0" smtClean="0">
                            <a:latin typeface="Cambria Math" panose="02040503050406030204" pitchFamily="18" charset="0"/>
                            <a:sym typeface="Symbol"/>
                          </a:rPr>
                          <m:t>𝑮</m:t>
                        </m:r>
                      </m:e>
                      <m:sub>
                        <m:r>
                          <a:rPr lang="en-US" b="1" i="0" dirty="0" smtClean="0">
                            <a:latin typeface="Cambria Math" panose="02040503050406030204" pitchFamily="18" charset="0"/>
                            <a:sym typeface="Symbol"/>
                          </a:rPr>
                          <m:t>𝐫𝐱𝐧</m:t>
                        </m:r>
                      </m:sub>
                      <m:sup>
                        <m:r>
                          <a:rPr lang="en-US" b="1" i="1" dirty="0" smtClean="0">
                            <a:latin typeface="Cambria Math" panose="02040503050406030204" pitchFamily="18" charset="0"/>
                            <a:ea typeface="Cambria Math" panose="02040503050406030204" pitchFamily="18" charset="0"/>
                            <a:sym typeface="Symbol"/>
                          </a:rPr>
                          <m:t>°</m:t>
                        </m:r>
                      </m:sup>
                    </m:sSubSup>
                    <m:r>
                      <a:rPr lang="en-US" i="1" dirty="0">
                        <a:latin typeface="Cambria Math" panose="02040503050406030204" pitchFamily="18" charset="0"/>
                      </a:rPr>
                      <m:t>) </m:t>
                    </m:r>
                  </m:oMath>
                </a14:m>
                <a:r>
                  <a:rPr lang="en-US" dirty="0"/>
                  <a:t>is the free-energy change for a reaction when it occurs under standard-state conditions—that is, when reactants in their standard states are converted to products in </a:t>
                </a:r>
                <a:r>
                  <a:rPr lang="en-US" i="1" dirty="0"/>
                  <a:t>their </a:t>
                </a:r>
                <a:r>
                  <a:rPr lang="en-US" dirty="0"/>
                  <a:t>standard states. </a:t>
                </a:r>
              </a:p>
            </p:txBody>
          </p:sp>
        </mc:Choice>
        <mc:Fallback xmlns="">
          <p:sp>
            <p:nvSpPr>
              <p:cNvPr id="24" name="Text Placeholder 23"/>
              <p:cNvSpPr>
                <a:spLocks noGrp="1" noRot="1" noChangeAspect="1" noMove="1" noResize="1" noEditPoints="1" noAdjustHandles="1" noChangeArrowheads="1" noChangeShapeType="1" noTextEdit="1"/>
              </p:cNvSpPr>
              <p:nvPr>
                <p:ph type="body" sz="quarter" idx="23"/>
              </p:nvPr>
            </p:nvSpPr>
            <p:spPr>
              <a:xfrm>
                <a:off x="0" y="1676400"/>
                <a:ext cx="9107558" cy="1828800"/>
              </a:xfrm>
              <a:blipFill>
                <a:blip r:embed="rId3"/>
                <a:stretch>
                  <a:fillRect l="-1339" t="-2333" b="-8333"/>
                </a:stretch>
              </a:blipFill>
            </p:spPr>
            <p:txBody>
              <a:bodyPr/>
              <a:lstStyle/>
              <a:p>
                <a:r>
                  <a:rPr lang="en-US">
                    <a:noFill/>
                  </a:rPr>
                  <a:t> </a:t>
                </a:r>
              </a:p>
            </p:txBody>
          </p:sp>
        </mc:Fallback>
      </mc:AlternateContent>
    </p:spTree>
    <p:extLst>
      <p:ext uri="{BB962C8B-B14F-4D97-AF65-F5344CB8AC3E}">
        <p14:creationId xmlns:p14="http://schemas.microsoft.com/office/powerpoint/2010/main" val="2353993150"/>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p:cNvSpPr>
            <a:spLocks noGrp="1"/>
          </p:cNvSpPr>
          <p:nvPr>
            <p:ph type="title"/>
          </p:nvPr>
        </p:nvSpPr>
        <p:spPr>
          <a:xfrm>
            <a:off x="101600" y="0"/>
            <a:ext cx="6680200" cy="685801"/>
          </a:xfrm>
        </p:spPr>
        <p:txBody>
          <a:bodyPr/>
          <a:lstStyle/>
          <a:p>
            <a:pPr indent="-406400">
              <a:tabLst>
                <a:tab pos="1371600" algn="l"/>
              </a:tabLst>
            </a:pPr>
            <a:r>
              <a:rPr lang="en-US" dirty="0">
                <a:solidFill>
                  <a:schemeClr val="bg1"/>
                </a:solidFill>
                <a:latin typeface="Calibri"/>
              </a:rPr>
              <a:t>18.5</a:t>
            </a:r>
            <a:r>
              <a:rPr lang="en-US" dirty="0">
                <a:latin typeface="Calibri"/>
              </a:rPr>
              <a:t>	Predicting Spontaneity (6)</a:t>
            </a:r>
            <a:endParaRPr lang="en-US" dirty="0"/>
          </a:p>
        </p:txBody>
      </p:sp>
      <mc:AlternateContent xmlns:mc="http://schemas.openxmlformats.org/markup-compatibility/2006" xmlns:a14="http://schemas.microsoft.com/office/drawing/2010/main">
        <mc:Choice Requires="a14">
          <p:sp>
            <p:nvSpPr>
              <p:cNvPr id="13" name="Text Placeholder 12"/>
              <p:cNvSpPr>
                <a:spLocks noGrp="1"/>
              </p:cNvSpPr>
              <p:nvPr>
                <p:ph type="body" sz="quarter" idx="22"/>
              </p:nvPr>
            </p:nvSpPr>
            <p:spPr/>
            <p:txBody>
              <a:bodyPr/>
              <a:lstStyle/>
              <a:p>
                <a:r>
                  <a:rPr lang="en-US" dirty="0">
                    <a:latin typeface="Calibri"/>
                  </a:rPr>
                  <a:t>Standard Free-Energy Changes, </a:t>
                </a:r>
                <a14:m>
                  <m:oMath xmlns:m="http://schemas.openxmlformats.org/officeDocument/2006/math">
                    <m:r>
                      <a:rPr lang="en-US" i="1" dirty="0" smtClean="0">
                        <a:latin typeface="Cambria Math" panose="02040503050406030204" pitchFamily="18" charset="0"/>
                        <a:sym typeface="Symbol"/>
                      </a:rPr>
                      <m:t></m:t>
                    </m:r>
                    <m:r>
                      <a:rPr lang="en-US" i="1" dirty="0">
                        <a:latin typeface="Cambria Math" panose="02040503050406030204" pitchFamily="18" charset="0"/>
                      </a:rPr>
                      <m:t>𝐺</m:t>
                    </m:r>
                    <m:r>
                      <a:rPr lang="en-US" i="1" dirty="0">
                        <a:latin typeface="Cambria Math" panose="02040503050406030204" pitchFamily="18" charset="0"/>
                      </a:rPr>
                      <m:t>°</m:t>
                    </m:r>
                  </m:oMath>
                </a14:m>
                <a:endParaRPr lang="en-US" dirty="0">
                  <a:latin typeface="Calibri"/>
                </a:endParaRPr>
              </a:p>
            </p:txBody>
          </p:sp>
        </mc:Choice>
        <mc:Fallback xmlns="">
          <p:sp>
            <p:nvSpPr>
              <p:cNvPr id="13" name="Text Placeholder 12"/>
              <p:cNvSpPr>
                <a:spLocks noGrp="1" noRot="1" noChangeAspect="1" noMove="1" noResize="1" noEditPoints="1" noAdjustHandles="1" noChangeArrowheads="1" noChangeShapeType="1" noTextEdit="1"/>
              </p:cNvSpPr>
              <p:nvPr>
                <p:ph type="body" sz="quarter" idx="22"/>
              </p:nvPr>
            </p:nvSpPr>
            <p:spPr>
              <a:blipFill>
                <a:blip r:embed="rId2"/>
                <a:stretch>
                  <a:fillRect l="-1404" t="-10000" b="-13000"/>
                </a:stretch>
              </a:blipFill>
            </p:spPr>
            <p:txBody>
              <a:bodyPr/>
              <a:lstStyle/>
              <a:p>
                <a:r>
                  <a:rPr lang="en-US">
                    <a:noFill/>
                  </a:rPr>
                  <a:t> </a:t>
                </a:r>
              </a:p>
            </p:txBody>
          </p:sp>
        </mc:Fallback>
      </mc:AlternateContent>
      <p:sp>
        <p:nvSpPr>
          <p:cNvPr id="15" name="Text Placeholder 14"/>
          <p:cNvSpPr>
            <a:spLocks noGrp="1"/>
          </p:cNvSpPr>
          <p:nvPr>
            <p:ph type="body" sz="quarter" idx="23"/>
          </p:nvPr>
        </p:nvSpPr>
        <p:spPr>
          <a:xfrm>
            <a:off x="0" y="1634360"/>
            <a:ext cx="8991600" cy="2374323"/>
          </a:xfrm>
        </p:spPr>
        <p:txBody>
          <a:bodyPr/>
          <a:lstStyle/>
          <a:p>
            <a:pPr marL="352425" indent="-352425">
              <a:buFont typeface="Arial" panose="020B0604020202020204" pitchFamily="34" charset="0"/>
              <a:buChar char="•"/>
              <a:tabLst>
                <a:tab pos="2109788" algn="l"/>
              </a:tabLst>
            </a:pPr>
            <a:r>
              <a:rPr lang="en-US" sz="2600" dirty="0"/>
              <a:t>Gases	1 atm pressure</a:t>
            </a:r>
          </a:p>
          <a:p>
            <a:pPr marL="352425" indent="-352425">
              <a:buFont typeface="Arial" panose="020B0604020202020204" pitchFamily="34" charset="0"/>
              <a:buChar char="•"/>
              <a:tabLst>
                <a:tab pos="2109788" algn="l"/>
              </a:tabLst>
            </a:pPr>
            <a:r>
              <a:rPr lang="en-US" sz="2600" dirty="0"/>
              <a:t>Liquids	Pure liquid</a:t>
            </a:r>
          </a:p>
          <a:p>
            <a:pPr marL="352425" indent="-352425">
              <a:buFont typeface="Arial" panose="020B0604020202020204" pitchFamily="34" charset="0"/>
              <a:buChar char="•"/>
              <a:tabLst>
                <a:tab pos="2109788" algn="l"/>
              </a:tabLst>
            </a:pPr>
            <a:r>
              <a:rPr lang="en-US" sz="2600" dirty="0"/>
              <a:t>Solids	Pure solid</a:t>
            </a:r>
          </a:p>
          <a:p>
            <a:pPr marL="352425" indent="-352425">
              <a:buFont typeface="Arial" panose="020B0604020202020204" pitchFamily="34" charset="0"/>
              <a:buChar char="•"/>
              <a:tabLst>
                <a:tab pos="2109788" algn="l"/>
              </a:tabLst>
            </a:pPr>
            <a:r>
              <a:rPr lang="en-US" sz="2600" dirty="0"/>
              <a:t>Elements	The most stable allotropic from at 1 atm and 25°C</a:t>
            </a:r>
          </a:p>
          <a:p>
            <a:pPr marL="352425" indent="-352425">
              <a:buFont typeface="Arial" panose="020B0604020202020204" pitchFamily="34" charset="0"/>
              <a:buChar char="•"/>
              <a:tabLst>
                <a:tab pos="2109788" algn="l"/>
              </a:tabLst>
            </a:pPr>
            <a:r>
              <a:rPr lang="en-US" sz="2600" dirty="0"/>
              <a:t>Solutions	1 molar concentration</a:t>
            </a:r>
          </a:p>
        </p:txBody>
      </p:sp>
    </p:spTree>
    <p:extLst>
      <p:ext uri="{BB962C8B-B14F-4D97-AF65-F5344CB8AC3E}">
        <p14:creationId xmlns:p14="http://schemas.microsoft.com/office/powerpoint/2010/main" val="3572197040"/>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Title 29"/>
          <p:cNvSpPr>
            <a:spLocks noGrp="1"/>
          </p:cNvSpPr>
          <p:nvPr>
            <p:ph type="title"/>
          </p:nvPr>
        </p:nvSpPr>
        <p:spPr>
          <a:xfrm>
            <a:off x="152400" y="0"/>
            <a:ext cx="7340600" cy="785088"/>
          </a:xfrm>
        </p:spPr>
        <p:txBody>
          <a:bodyPr/>
          <a:lstStyle/>
          <a:p>
            <a:pPr indent="-457200">
              <a:tabLst>
                <a:tab pos="1320800" algn="l"/>
              </a:tabLst>
            </a:pPr>
            <a:r>
              <a:rPr lang="en-US" dirty="0">
                <a:solidFill>
                  <a:schemeClr val="bg1"/>
                </a:solidFill>
                <a:latin typeface="Calibri"/>
              </a:rPr>
              <a:t>18.5</a:t>
            </a:r>
            <a:r>
              <a:rPr lang="en-US" dirty="0">
                <a:latin typeface="Calibri"/>
              </a:rPr>
              <a:t>	Predicting Spontaneity (7)</a:t>
            </a:r>
            <a:endParaRPr lang="en-US" dirty="0"/>
          </a:p>
        </p:txBody>
      </p:sp>
      <mc:AlternateContent xmlns:mc="http://schemas.openxmlformats.org/markup-compatibility/2006" xmlns:a14="http://schemas.microsoft.com/office/drawing/2010/main">
        <mc:Choice Requires="a14">
          <p:sp>
            <p:nvSpPr>
              <p:cNvPr id="38" name="Text Placeholder 37"/>
              <p:cNvSpPr>
                <a:spLocks noGrp="1"/>
              </p:cNvSpPr>
              <p:nvPr>
                <p:ph type="body" sz="quarter" idx="22"/>
              </p:nvPr>
            </p:nvSpPr>
            <p:spPr>
              <a:xfrm>
                <a:off x="0" y="1183412"/>
                <a:ext cx="8816009" cy="609601"/>
              </a:xfrm>
            </p:spPr>
            <p:txBody>
              <a:bodyPr/>
              <a:lstStyle/>
              <a:p>
                <a:r>
                  <a:rPr lang="en-US" dirty="0">
                    <a:latin typeface="Calibri"/>
                  </a:rPr>
                  <a:t>Standard Free-Energy Changes, </a:t>
                </a:r>
                <a14:m>
                  <m:oMath xmlns:m="http://schemas.openxmlformats.org/officeDocument/2006/math">
                    <m:r>
                      <a:rPr lang="en-US" i="1" dirty="0">
                        <a:latin typeface="Cambria Math" panose="02040503050406030204" pitchFamily="18" charset="0"/>
                        <a:sym typeface="Symbol"/>
                      </a:rPr>
                      <m:t></m:t>
                    </m:r>
                    <m:r>
                      <a:rPr lang="en-US" i="1" dirty="0">
                        <a:latin typeface="Cambria Math" panose="02040503050406030204" pitchFamily="18" charset="0"/>
                      </a:rPr>
                      <m:t>𝐺</m:t>
                    </m:r>
                    <m:r>
                      <a:rPr lang="en-US" i="1" dirty="0">
                        <a:latin typeface="Cambria Math" panose="02040503050406030204" pitchFamily="18" charset="0"/>
                      </a:rPr>
                      <m:t>°</m:t>
                    </m:r>
                  </m:oMath>
                </a14:m>
                <a:endParaRPr lang="en-US" dirty="0">
                  <a:latin typeface="Calibri"/>
                </a:endParaRPr>
              </a:p>
            </p:txBody>
          </p:sp>
        </mc:Choice>
        <mc:Fallback xmlns="">
          <p:sp>
            <p:nvSpPr>
              <p:cNvPr id="38" name="Text Placeholder 37"/>
              <p:cNvSpPr>
                <a:spLocks noGrp="1" noRot="1" noChangeAspect="1" noMove="1" noResize="1" noEditPoints="1" noAdjustHandles="1" noChangeArrowheads="1" noChangeShapeType="1" noTextEdit="1"/>
              </p:cNvSpPr>
              <p:nvPr>
                <p:ph type="body" sz="quarter" idx="22"/>
              </p:nvPr>
            </p:nvSpPr>
            <p:spPr>
              <a:xfrm>
                <a:off x="0" y="1183412"/>
                <a:ext cx="8816009" cy="609601"/>
              </a:xfrm>
              <a:blipFill>
                <a:blip r:embed="rId2"/>
                <a:stretch>
                  <a:fillRect l="-1383" t="-9000" b="-14000"/>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39" name="Text Placeholder 38"/>
              <p:cNvSpPr>
                <a:spLocks noGrp="1"/>
              </p:cNvSpPr>
              <p:nvPr>
                <p:ph type="body" sz="quarter" idx="23"/>
              </p:nvPr>
            </p:nvSpPr>
            <p:spPr>
              <a:xfrm>
                <a:off x="0" y="1805713"/>
                <a:ext cx="9101137" cy="4539973"/>
              </a:xfrm>
            </p:spPr>
            <p:txBody>
              <a:bodyPr/>
              <a:lstStyle/>
              <a:p>
                <a:pPr algn="ctr">
                  <a:spcAft>
                    <a:spcPts val="3000"/>
                  </a:spcAft>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sym typeface="Symbol"/>
                        </a:rPr>
                        <m:t>𝑎</m:t>
                      </m:r>
                      <m:r>
                        <m:rPr>
                          <m:sty m:val="p"/>
                        </m:rPr>
                        <a:rPr lang="en-US" b="0" i="0" smtClean="0">
                          <a:latin typeface="Cambria Math" panose="02040503050406030204" pitchFamily="18" charset="0"/>
                          <a:sym typeface="Symbol"/>
                        </a:rPr>
                        <m:t>A</m:t>
                      </m:r>
                      <m:r>
                        <a:rPr lang="en-US" b="0" i="0" smtClean="0">
                          <a:latin typeface="Cambria Math" panose="02040503050406030204" pitchFamily="18" charset="0"/>
                          <a:sym typeface="Symbol"/>
                        </a:rPr>
                        <m:t>+</m:t>
                      </m:r>
                      <m:r>
                        <a:rPr lang="en-US" b="0" i="1" smtClean="0">
                          <a:latin typeface="Cambria Math" panose="02040503050406030204" pitchFamily="18" charset="0"/>
                          <a:sym typeface="Symbol"/>
                        </a:rPr>
                        <m:t>𝑏</m:t>
                      </m:r>
                      <m:r>
                        <m:rPr>
                          <m:sty m:val="p"/>
                        </m:rPr>
                        <a:rPr lang="en-US" b="0" i="0" smtClean="0">
                          <a:latin typeface="Cambria Math" panose="02040503050406030204" pitchFamily="18" charset="0"/>
                          <a:sym typeface="Symbol"/>
                        </a:rPr>
                        <m:t>B</m:t>
                      </m:r>
                      <m:r>
                        <a:rPr lang="en-US" b="0" i="0" smtClean="0">
                          <a:latin typeface="Cambria Math" panose="02040503050406030204" pitchFamily="18" charset="0"/>
                          <a:ea typeface="Cambria Math" panose="02040503050406030204" pitchFamily="18" charset="0"/>
                          <a:sym typeface="Symbol"/>
                        </a:rPr>
                        <m:t>⟶</m:t>
                      </m:r>
                      <m:r>
                        <a:rPr lang="en-US" b="0" i="1" smtClean="0">
                          <a:latin typeface="Cambria Math" panose="02040503050406030204" pitchFamily="18" charset="0"/>
                          <a:ea typeface="Cambria Math" panose="02040503050406030204" pitchFamily="18" charset="0"/>
                          <a:sym typeface="Symbol"/>
                        </a:rPr>
                        <m:t>𝑐</m:t>
                      </m:r>
                      <m:r>
                        <m:rPr>
                          <m:sty m:val="p"/>
                        </m:rPr>
                        <a:rPr lang="en-US" b="0" i="0" smtClean="0">
                          <a:latin typeface="Cambria Math" panose="02040503050406030204" pitchFamily="18" charset="0"/>
                          <a:ea typeface="Cambria Math" panose="02040503050406030204" pitchFamily="18" charset="0"/>
                          <a:sym typeface="Symbol"/>
                        </a:rPr>
                        <m:t>C</m:t>
                      </m:r>
                      <m:r>
                        <a:rPr lang="en-US" b="0" i="0" smtClean="0">
                          <a:latin typeface="Cambria Math" panose="02040503050406030204" pitchFamily="18" charset="0"/>
                          <a:ea typeface="Cambria Math" panose="02040503050406030204" pitchFamily="18" charset="0"/>
                          <a:sym typeface="Symbol"/>
                        </a:rPr>
                        <m:t>+</m:t>
                      </m:r>
                      <m:r>
                        <a:rPr lang="en-US" b="0" i="1" smtClean="0">
                          <a:latin typeface="Cambria Math" panose="02040503050406030204" pitchFamily="18" charset="0"/>
                          <a:ea typeface="Cambria Math" panose="02040503050406030204" pitchFamily="18" charset="0"/>
                          <a:sym typeface="Symbol"/>
                        </a:rPr>
                        <m:t>𝑑</m:t>
                      </m:r>
                      <m:r>
                        <m:rPr>
                          <m:sty m:val="p"/>
                        </m:rPr>
                        <a:rPr lang="en-US" b="0" i="0" smtClean="0">
                          <a:latin typeface="Cambria Math" panose="02040503050406030204" pitchFamily="18" charset="0"/>
                          <a:ea typeface="Cambria Math" panose="02040503050406030204" pitchFamily="18" charset="0"/>
                          <a:sym typeface="Symbol"/>
                        </a:rPr>
                        <m:t>D</m:t>
                      </m:r>
                    </m:oMath>
                  </m:oMathPara>
                </a14:m>
                <a:endParaRPr lang="en-US" dirty="0">
                  <a:sym typeface="Symbol"/>
                </a:endParaRPr>
              </a:p>
              <a:p>
                <a:pPr algn="ctr">
                  <a:spcAft>
                    <a:spcPts val="5000"/>
                  </a:spcAft>
                </a:pPr>
                <a14:m>
                  <m:oMathPara xmlns:m="http://schemas.openxmlformats.org/officeDocument/2006/math">
                    <m:oMathParaPr>
                      <m:jc m:val="centerGroup"/>
                    </m:oMathParaPr>
                    <m:oMath xmlns:m="http://schemas.openxmlformats.org/officeDocument/2006/math">
                      <m:r>
                        <a:rPr lang="en-US" i="1" smtClean="0">
                          <a:latin typeface="Cambria Math" panose="02040503050406030204" pitchFamily="18" charset="0"/>
                          <a:ea typeface="Cambria Math" panose="02040503050406030204" pitchFamily="18" charset="0"/>
                          <a:sym typeface="Symbol"/>
                        </a:rPr>
                        <m:t>∆</m:t>
                      </m:r>
                      <m:sSubSup>
                        <m:sSubSupPr>
                          <m:ctrlPr>
                            <a:rPr lang="en-US" i="1">
                              <a:latin typeface="Cambria Math" panose="02040503050406030204" pitchFamily="18" charset="0"/>
                              <a:ea typeface="Cambria Math" panose="02040503050406030204" pitchFamily="18" charset="0"/>
                            </a:rPr>
                          </m:ctrlPr>
                        </m:sSubSupPr>
                        <m:e>
                          <m:r>
                            <a:rPr lang="en-US" i="1">
                              <a:latin typeface="Cambria Math" panose="02040503050406030204" pitchFamily="18" charset="0"/>
                              <a:ea typeface="Cambria Math" panose="02040503050406030204" pitchFamily="18" charset="0"/>
                            </a:rPr>
                            <m:t>𝐺</m:t>
                          </m:r>
                        </m:e>
                        <m:sub>
                          <m:r>
                            <m:rPr>
                              <m:sty m:val="p"/>
                            </m:rPr>
                            <a:rPr lang="en-US">
                              <a:latin typeface="Cambria Math" panose="02040503050406030204" pitchFamily="18" charset="0"/>
                              <a:ea typeface="Cambria Math" panose="02040503050406030204" pitchFamily="18" charset="0"/>
                            </a:rPr>
                            <m:t>rxn</m:t>
                          </m:r>
                        </m:sub>
                        <m:sup>
                          <m:r>
                            <a:rPr lang="en-US" i="1">
                              <a:latin typeface="Cambria Math" panose="02040503050406030204" pitchFamily="18" charset="0"/>
                              <a:ea typeface="Cambria Math" panose="02040503050406030204" pitchFamily="18" charset="0"/>
                            </a:rPr>
                            <m:t>°</m:t>
                          </m:r>
                        </m:sup>
                      </m:sSubSup>
                      <m:r>
                        <a:rPr lang="en-US" i="1" smtClean="0">
                          <a:latin typeface="Cambria Math" panose="02040503050406030204" pitchFamily="18" charset="0"/>
                          <a:ea typeface="Cambria Math" panose="02040503050406030204" pitchFamily="18" charset="0"/>
                          <a:sym typeface="Symbol"/>
                        </a:rPr>
                        <m:t>=</m:t>
                      </m:r>
                      <m:d>
                        <m:dPr>
                          <m:begChr m:val="["/>
                          <m:endChr m:val="]"/>
                          <m:ctrlPr>
                            <a:rPr lang="en-US" i="1" smtClean="0">
                              <a:latin typeface="Cambria Math" panose="02040503050406030204" pitchFamily="18" charset="0"/>
                              <a:ea typeface="Cambria Math" panose="02040503050406030204" pitchFamily="18" charset="0"/>
                              <a:sym typeface="Symbol"/>
                            </a:rPr>
                          </m:ctrlPr>
                        </m:dPr>
                        <m:e>
                          <m:r>
                            <a:rPr lang="en-US" b="0" i="1" smtClean="0">
                              <a:latin typeface="Cambria Math" panose="02040503050406030204" pitchFamily="18" charset="0"/>
                              <a:ea typeface="Cambria Math" panose="02040503050406030204" pitchFamily="18" charset="0"/>
                              <a:sym typeface="Symbol"/>
                            </a:rPr>
                            <m:t>𝑐</m:t>
                          </m:r>
                          <m:r>
                            <a:rPr lang="en-US" b="0" i="1" smtClean="0">
                              <a:latin typeface="Cambria Math" panose="02040503050406030204" pitchFamily="18" charset="0"/>
                              <a:ea typeface="Cambria Math" panose="02040503050406030204" pitchFamily="18" charset="0"/>
                              <a:sym typeface="Symbol"/>
                            </a:rPr>
                            <m:t>∆</m:t>
                          </m:r>
                          <m:sSubSup>
                            <m:sSubSupPr>
                              <m:ctrlPr>
                                <a:rPr lang="en-US" i="1">
                                  <a:latin typeface="Cambria Math" panose="02040503050406030204" pitchFamily="18" charset="0"/>
                                  <a:ea typeface="Cambria Math" panose="02040503050406030204" pitchFamily="18" charset="0"/>
                                </a:rPr>
                              </m:ctrlPr>
                            </m:sSubSupPr>
                            <m:e>
                              <m:r>
                                <a:rPr lang="en-US" i="1">
                                  <a:latin typeface="Cambria Math" panose="02040503050406030204" pitchFamily="18" charset="0"/>
                                  <a:ea typeface="Cambria Math" panose="02040503050406030204" pitchFamily="18" charset="0"/>
                                </a:rPr>
                                <m:t>𝐺</m:t>
                              </m:r>
                            </m:e>
                            <m:sub>
                              <m:r>
                                <m:rPr>
                                  <m:sty m:val="p"/>
                                </m:rPr>
                                <a:rPr lang="en-US">
                                  <a:latin typeface="Cambria Math" panose="02040503050406030204" pitchFamily="18" charset="0"/>
                                  <a:ea typeface="Cambria Math" panose="02040503050406030204" pitchFamily="18" charset="0"/>
                                </a:rPr>
                                <m:t>f</m:t>
                              </m:r>
                            </m:sub>
                            <m:sup>
                              <m:r>
                                <a:rPr lang="en-US">
                                  <a:latin typeface="Cambria Math" panose="02040503050406030204" pitchFamily="18" charset="0"/>
                                  <a:ea typeface="Cambria Math" panose="02040503050406030204" pitchFamily="18" charset="0"/>
                                </a:rPr>
                                <m:t>°</m:t>
                              </m:r>
                            </m:sup>
                          </m:sSubSup>
                          <m:d>
                            <m:dPr>
                              <m:ctrlPr>
                                <a:rPr lang="en-US" b="0" i="1" smtClean="0">
                                  <a:latin typeface="Cambria Math" panose="02040503050406030204" pitchFamily="18" charset="0"/>
                                  <a:ea typeface="Cambria Math" panose="02040503050406030204" pitchFamily="18" charset="0"/>
                                  <a:sym typeface="Symbol"/>
                                </a:rPr>
                              </m:ctrlPr>
                            </m:dPr>
                            <m:e>
                              <m:r>
                                <m:rPr>
                                  <m:sty m:val="p"/>
                                </m:rPr>
                                <a:rPr lang="en-US" b="0" i="0" smtClean="0">
                                  <a:latin typeface="Cambria Math" panose="02040503050406030204" pitchFamily="18" charset="0"/>
                                  <a:ea typeface="Cambria Math" panose="02040503050406030204" pitchFamily="18" charset="0"/>
                                  <a:sym typeface="Symbol"/>
                                </a:rPr>
                                <m:t>C</m:t>
                              </m:r>
                            </m:e>
                          </m:d>
                          <m:r>
                            <a:rPr lang="en-US" b="0" i="0" smtClean="0">
                              <a:latin typeface="Cambria Math" panose="02040503050406030204" pitchFamily="18" charset="0"/>
                              <a:ea typeface="Cambria Math" panose="02040503050406030204" pitchFamily="18" charset="0"/>
                              <a:sym typeface="Symbol"/>
                            </a:rPr>
                            <m:t>+</m:t>
                          </m:r>
                          <m:r>
                            <a:rPr lang="en-US" b="0" i="1" smtClean="0">
                              <a:latin typeface="Cambria Math" panose="02040503050406030204" pitchFamily="18" charset="0"/>
                              <a:ea typeface="Cambria Math" panose="02040503050406030204" pitchFamily="18" charset="0"/>
                              <a:sym typeface="Symbol"/>
                            </a:rPr>
                            <m:t>𝑑</m:t>
                          </m:r>
                          <m:r>
                            <a:rPr lang="en-US" b="0" i="1" smtClean="0">
                              <a:latin typeface="Cambria Math" panose="02040503050406030204" pitchFamily="18" charset="0"/>
                              <a:ea typeface="Cambria Math" panose="02040503050406030204" pitchFamily="18" charset="0"/>
                              <a:sym typeface="Symbol"/>
                            </a:rPr>
                            <m:t>∆</m:t>
                          </m:r>
                          <m:sSubSup>
                            <m:sSubSupPr>
                              <m:ctrlPr>
                                <a:rPr lang="en-US" i="1">
                                  <a:latin typeface="Cambria Math" panose="02040503050406030204" pitchFamily="18" charset="0"/>
                                  <a:ea typeface="Cambria Math" panose="02040503050406030204" pitchFamily="18" charset="0"/>
                                </a:rPr>
                              </m:ctrlPr>
                            </m:sSubSupPr>
                            <m:e>
                              <m:r>
                                <a:rPr lang="en-US" i="1">
                                  <a:latin typeface="Cambria Math" panose="02040503050406030204" pitchFamily="18" charset="0"/>
                                  <a:ea typeface="Cambria Math" panose="02040503050406030204" pitchFamily="18" charset="0"/>
                                </a:rPr>
                                <m:t>𝐺</m:t>
                              </m:r>
                            </m:e>
                            <m:sub>
                              <m:r>
                                <m:rPr>
                                  <m:sty m:val="p"/>
                                </m:rPr>
                                <a:rPr lang="en-US">
                                  <a:latin typeface="Cambria Math" panose="02040503050406030204" pitchFamily="18" charset="0"/>
                                  <a:ea typeface="Cambria Math" panose="02040503050406030204" pitchFamily="18" charset="0"/>
                                </a:rPr>
                                <m:t>f</m:t>
                              </m:r>
                            </m:sub>
                            <m:sup>
                              <m:r>
                                <a:rPr lang="en-US">
                                  <a:latin typeface="Cambria Math" panose="02040503050406030204" pitchFamily="18" charset="0"/>
                                  <a:ea typeface="Cambria Math" panose="02040503050406030204" pitchFamily="18" charset="0"/>
                                </a:rPr>
                                <m:t>°</m:t>
                              </m:r>
                            </m:sup>
                          </m:sSubSup>
                          <m:d>
                            <m:dPr>
                              <m:ctrlPr>
                                <a:rPr lang="en-US" b="0" i="1" smtClean="0">
                                  <a:latin typeface="Cambria Math" panose="02040503050406030204" pitchFamily="18" charset="0"/>
                                  <a:ea typeface="Cambria Math" panose="02040503050406030204" pitchFamily="18" charset="0"/>
                                  <a:sym typeface="Symbol"/>
                                </a:rPr>
                              </m:ctrlPr>
                            </m:dPr>
                            <m:e>
                              <m:r>
                                <m:rPr>
                                  <m:sty m:val="p"/>
                                </m:rPr>
                                <a:rPr lang="en-US" b="0" i="0" smtClean="0">
                                  <a:latin typeface="Cambria Math" panose="02040503050406030204" pitchFamily="18" charset="0"/>
                                  <a:ea typeface="Cambria Math" panose="02040503050406030204" pitchFamily="18" charset="0"/>
                                  <a:sym typeface="Symbol"/>
                                </a:rPr>
                                <m:t>D</m:t>
                              </m:r>
                            </m:e>
                          </m:d>
                        </m:e>
                      </m:d>
                      <m:r>
                        <a:rPr lang="en-US" b="0" i="1" smtClean="0">
                          <a:latin typeface="Cambria Math" panose="02040503050406030204" pitchFamily="18" charset="0"/>
                          <a:ea typeface="Cambria Math" panose="02040503050406030204" pitchFamily="18" charset="0"/>
                          <a:sym typeface="Symbol"/>
                        </a:rPr>
                        <m:t>−</m:t>
                      </m:r>
                      <m:d>
                        <m:dPr>
                          <m:begChr m:val="["/>
                          <m:endChr m:val="]"/>
                          <m:ctrlPr>
                            <a:rPr lang="en-US" b="0" i="1" smtClean="0">
                              <a:latin typeface="Cambria Math" panose="02040503050406030204" pitchFamily="18" charset="0"/>
                              <a:ea typeface="Cambria Math" panose="02040503050406030204" pitchFamily="18" charset="0"/>
                              <a:sym typeface="Symbol"/>
                            </a:rPr>
                          </m:ctrlPr>
                        </m:dPr>
                        <m:e>
                          <m:r>
                            <a:rPr lang="en-US" b="0" i="1" smtClean="0">
                              <a:latin typeface="Cambria Math" panose="02040503050406030204" pitchFamily="18" charset="0"/>
                              <a:ea typeface="Cambria Math" panose="02040503050406030204" pitchFamily="18" charset="0"/>
                              <a:sym typeface="Symbol"/>
                            </a:rPr>
                            <m:t>𝑎</m:t>
                          </m:r>
                          <m:r>
                            <a:rPr lang="en-US" b="0" i="1" smtClean="0">
                              <a:latin typeface="Cambria Math" panose="02040503050406030204" pitchFamily="18" charset="0"/>
                              <a:ea typeface="Cambria Math" panose="02040503050406030204" pitchFamily="18" charset="0"/>
                              <a:sym typeface="Symbol"/>
                            </a:rPr>
                            <m:t>∆</m:t>
                          </m:r>
                          <m:sSubSup>
                            <m:sSubSupPr>
                              <m:ctrlPr>
                                <a:rPr lang="en-US" i="1">
                                  <a:latin typeface="Cambria Math" panose="02040503050406030204" pitchFamily="18" charset="0"/>
                                  <a:ea typeface="Cambria Math" panose="02040503050406030204" pitchFamily="18" charset="0"/>
                                </a:rPr>
                              </m:ctrlPr>
                            </m:sSubSupPr>
                            <m:e>
                              <m:r>
                                <a:rPr lang="en-US" i="1">
                                  <a:latin typeface="Cambria Math" panose="02040503050406030204" pitchFamily="18" charset="0"/>
                                  <a:ea typeface="Cambria Math" panose="02040503050406030204" pitchFamily="18" charset="0"/>
                                </a:rPr>
                                <m:t>𝐺</m:t>
                              </m:r>
                            </m:e>
                            <m:sub>
                              <m:r>
                                <m:rPr>
                                  <m:sty m:val="p"/>
                                </m:rPr>
                                <a:rPr lang="en-US">
                                  <a:latin typeface="Cambria Math" panose="02040503050406030204" pitchFamily="18" charset="0"/>
                                  <a:ea typeface="Cambria Math" panose="02040503050406030204" pitchFamily="18" charset="0"/>
                                </a:rPr>
                                <m:t>f</m:t>
                              </m:r>
                            </m:sub>
                            <m:sup>
                              <m:r>
                                <a:rPr lang="en-US">
                                  <a:latin typeface="Cambria Math" panose="02040503050406030204" pitchFamily="18" charset="0"/>
                                  <a:ea typeface="Cambria Math" panose="02040503050406030204" pitchFamily="18" charset="0"/>
                                </a:rPr>
                                <m:t>°</m:t>
                              </m:r>
                            </m:sup>
                          </m:sSubSup>
                          <m:d>
                            <m:dPr>
                              <m:ctrlPr>
                                <a:rPr lang="en-US" b="0" i="1" smtClean="0">
                                  <a:latin typeface="Cambria Math" panose="02040503050406030204" pitchFamily="18" charset="0"/>
                                  <a:ea typeface="Cambria Math" panose="02040503050406030204" pitchFamily="18" charset="0"/>
                                  <a:sym typeface="Symbol"/>
                                </a:rPr>
                              </m:ctrlPr>
                            </m:dPr>
                            <m:e>
                              <m:r>
                                <m:rPr>
                                  <m:sty m:val="p"/>
                                </m:rPr>
                                <a:rPr lang="en-US" b="0" i="0" smtClean="0">
                                  <a:latin typeface="Cambria Math" panose="02040503050406030204" pitchFamily="18" charset="0"/>
                                  <a:ea typeface="Cambria Math" panose="02040503050406030204" pitchFamily="18" charset="0"/>
                                  <a:sym typeface="Symbol"/>
                                </a:rPr>
                                <m:t>A</m:t>
                              </m:r>
                            </m:e>
                          </m:d>
                          <m:r>
                            <a:rPr lang="en-US">
                              <a:latin typeface="Cambria Math" panose="02040503050406030204" pitchFamily="18" charset="0"/>
                              <a:ea typeface="Cambria Math" panose="02040503050406030204" pitchFamily="18" charset="0"/>
                              <a:sym typeface="Symbol"/>
                            </a:rPr>
                            <m:t>+</m:t>
                          </m:r>
                          <m:r>
                            <a:rPr lang="en-US" b="0" i="1" smtClean="0">
                              <a:latin typeface="Cambria Math" panose="02040503050406030204" pitchFamily="18" charset="0"/>
                              <a:ea typeface="Cambria Math" panose="02040503050406030204" pitchFamily="18" charset="0"/>
                              <a:sym typeface="Symbol"/>
                            </a:rPr>
                            <m:t>𝑏</m:t>
                          </m:r>
                          <m:r>
                            <a:rPr lang="en-US" i="1">
                              <a:latin typeface="Cambria Math" panose="02040503050406030204" pitchFamily="18" charset="0"/>
                              <a:ea typeface="Cambria Math" panose="02040503050406030204" pitchFamily="18" charset="0"/>
                              <a:sym typeface="Symbol"/>
                            </a:rPr>
                            <m:t>∆</m:t>
                          </m:r>
                          <m:sSubSup>
                            <m:sSubSupPr>
                              <m:ctrlPr>
                                <a:rPr lang="en-US" i="1">
                                  <a:latin typeface="Cambria Math" panose="02040503050406030204" pitchFamily="18" charset="0"/>
                                  <a:ea typeface="Cambria Math" panose="02040503050406030204" pitchFamily="18" charset="0"/>
                                </a:rPr>
                              </m:ctrlPr>
                            </m:sSubSupPr>
                            <m:e>
                              <m:r>
                                <a:rPr lang="en-US" i="1">
                                  <a:latin typeface="Cambria Math" panose="02040503050406030204" pitchFamily="18" charset="0"/>
                                  <a:ea typeface="Cambria Math" panose="02040503050406030204" pitchFamily="18" charset="0"/>
                                </a:rPr>
                                <m:t>𝐺</m:t>
                              </m:r>
                            </m:e>
                            <m:sub>
                              <m:r>
                                <m:rPr>
                                  <m:sty m:val="p"/>
                                </m:rPr>
                                <a:rPr lang="en-US">
                                  <a:latin typeface="Cambria Math" panose="02040503050406030204" pitchFamily="18" charset="0"/>
                                  <a:ea typeface="Cambria Math" panose="02040503050406030204" pitchFamily="18" charset="0"/>
                                </a:rPr>
                                <m:t>f</m:t>
                              </m:r>
                            </m:sub>
                            <m:sup>
                              <m:r>
                                <a:rPr lang="en-US">
                                  <a:latin typeface="Cambria Math" panose="02040503050406030204" pitchFamily="18" charset="0"/>
                                  <a:ea typeface="Cambria Math" panose="02040503050406030204" pitchFamily="18" charset="0"/>
                                </a:rPr>
                                <m:t>°</m:t>
                              </m:r>
                            </m:sup>
                          </m:sSubSup>
                          <m:d>
                            <m:dPr>
                              <m:ctrlPr>
                                <a:rPr lang="en-US" i="1">
                                  <a:latin typeface="Cambria Math" panose="02040503050406030204" pitchFamily="18" charset="0"/>
                                  <a:ea typeface="Cambria Math" panose="02040503050406030204" pitchFamily="18" charset="0"/>
                                  <a:sym typeface="Symbol"/>
                                </a:rPr>
                              </m:ctrlPr>
                            </m:dPr>
                            <m:e>
                              <m:r>
                                <m:rPr>
                                  <m:sty m:val="p"/>
                                </m:rPr>
                                <a:rPr lang="en-US" b="0" i="0" smtClean="0">
                                  <a:latin typeface="Cambria Math" panose="02040503050406030204" pitchFamily="18" charset="0"/>
                                  <a:ea typeface="Cambria Math" panose="02040503050406030204" pitchFamily="18" charset="0"/>
                                  <a:sym typeface="Symbol"/>
                                </a:rPr>
                                <m:t>B</m:t>
                              </m:r>
                            </m:e>
                          </m:d>
                        </m:e>
                      </m:d>
                    </m:oMath>
                  </m:oMathPara>
                </a14:m>
                <a:endParaRPr lang="en-US" dirty="0">
                  <a:sym typeface="Symbol"/>
                </a:endParaRPr>
              </a:p>
              <a:p>
                <a:pPr algn="ctr">
                  <a:spcBef>
                    <a:spcPts val="0"/>
                  </a:spcBef>
                  <a:spcAft>
                    <a:spcPts val="2800"/>
                  </a:spcAft>
                </a:pPr>
                <a14:m>
                  <m:oMathPara xmlns:m="http://schemas.openxmlformats.org/officeDocument/2006/math">
                    <m:oMathParaPr>
                      <m:jc m:val="centerGroup"/>
                    </m:oMathParaPr>
                    <m:oMath xmlns:m="http://schemas.openxmlformats.org/officeDocument/2006/math">
                      <m:r>
                        <a:rPr lang="en-US" i="1" smtClean="0">
                          <a:latin typeface="Cambria Math" panose="02040503050406030204" pitchFamily="18" charset="0"/>
                          <a:ea typeface="Cambria Math" panose="02040503050406030204" pitchFamily="18" charset="0"/>
                          <a:sym typeface="Symbol"/>
                        </a:rPr>
                        <m:t>∆</m:t>
                      </m:r>
                      <m:sSubSup>
                        <m:sSubSupPr>
                          <m:ctrlPr>
                            <a:rPr lang="en-US" i="1" smtClean="0">
                              <a:latin typeface="Cambria Math" panose="02040503050406030204" pitchFamily="18" charset="0"/>
                              <a:ea typeface="Cambria Math" panose="02040503050406030204" pitchFamily="18" charset="0"/>
                            </a:rPr>
                          </m:ctrlPr>
                        </m:sSubSupPr>
                        <m:e>
                          <m:r>
                            <a:rPr lang="en-US" i="1">
                              <a:latin typeface="Cambria Math" panose="02040503050406030204" pitchFamily="18" charset="0"/>
                              <a:ea typeface="Cambria Math" panose="02040503050406030204" pitchFamily="18" charset="0"/>
                            </a:rPr>
                            <m:t>𝐺</m:t>
                          </m:r>
                        </m:e>
                        <m:sub>
                          <m:r>
                            <m:rPr>
                              <m:sty m:val="p"/>
                            </m:rPr>
                            <a:rPr lang="en-US">
                              <a:latin typeface="Cambria Math" panose="02040503050406030204" pitchFamily="18" charset="0"/>
                              <a:ea typeface="Cambria Math" panose="02040503050406030204" pitchFamily="18" charset="0"/>
                            </a:rPr>
                            <m:t>rxn</m:t>
                          </m:r>
                        </m:sub>
                        <m:sup>
                          <m:r>
                            <a:rPr lang="en-US" i="1">
                              <a:latin typeface="Cambria Math" panose="02040503050406030204" pitchFamily="18" charset="0"/>
                              <a:ea typeface="Cambria Math" panose="02040503050406030204" pitchFamily="18" charset="0"/>
                            </a:rPr>
                            <m:t>°</m:t>
                          </m:r>
                        </m:sup>
                      </m:sSubSup>
                      <m:r>
                        <a:rPr lang="en-US" i="1" smtClean="0">
                          <a:latin typeface="Cambria Math" panose="02040503050406030204" pitchFamily="18" charset="0"/>
                          <a:ea typeface="Cambria Math" panose="02040503050406030204" pitchFamily="18" charset="0"/>
                          <a:sym typeface="Symbol"/>
                        </a:rPr>
                        <m:t>=∑</m:t>
                      </m:r>
                      <m:r>
                        <a:rPr lang="en-US" b="0" i="1" smtClean="0">
                          <a:latin typeface="Cambria Math" panose="02040503050406030204" pitchFamily="18" charset="0"/>
                          <a:ea typeface="Cambria Math" panose="02040503050406030204" pitchFamily="18" charset="0"/>
                          <a:sym typeface="Symbol"/>
                        </a:rPr>
                        <m:t>𝑛</m:t>
                      </m:r>
                      <m:r>
                        <a:rPr lang="en-US" b="0" i="1" smtClean="0">
                          <a:latin typeface="Cambria Math" panose="02040503050406030204" pitchFamily="18" charset="0"/>
                          <a:ea typeface="Cambria Math" panose="02040503050406030204" pitchFamily="18" charset="0"/>
                          <a:sym typeface="Symbol"/>
                        </a:rPr>
                        <m:t>∆</m:t>
                      </m:r>
                      <m:sSubSup>
                        <m:sSubSupPr>
                          <m:ctrlPr>
                            <a:rPr lang="en-US" i="1">
                              <a:latin typeface="Cambria Math" panose="02040503050406030204" pitchFamily="18" charset="0"/>
                              <a:ea typeface="Cambria Math" panose="02040503050406030204" pitchFamily="18" charset="0"/>
                            </a:rPr>
                          </m:ctrlPr>
                        </m:sSubSupPr>
                        <m:e>
                          <m:r>
                            <a:rPr lang="en-US" i="1">
                              <a:latin typeface="Cambria Math" panose="02040503050406030204" pitchFamily="18" charset="0"/>
                              <a:ea typeface="Cambria Math" panose="02040503050406030204" pitchFamily="18" charset="0"/>
                            </a:rPr>
                            <m:t>𝐺</m:t>
                          </m:r>
                        </m:e>
                        <m:sub>
                          <m:r>
                            <m:rPr>
                              <m:sty m:val="p"/>
                            </m:rPr>
                            <a:rPr lang="en-US">
                              <a:latin typeface="Cambria Math" panose="02040503050406030204" pitchFamily="18" charset="0"/>
                              <a:ea typeface="Cambria Math" panose="02040503050406030204" pitchFamily="18" charset="0"/>
                            </a:rPr>
                            <m:t>f</m:t>
                          </m:r>
                        </m:sub>
                        <m:sup>
                          <m:r>
                            <a:rPr lang="en-US">
                              <a:latin typeface="Cambria Math" panose="02040503050406030204" pitchFamily="18" charset="0"/>
                              <a:ea typeface="Cambria Math" panose="02040503050406030204" pitchFamily="18" charset="0"/>
                            </a:rPr>
                            <m:t>°</m:t>
                          </m:r>
                        </m:sup>
                      </m:sSubSup>
                      <m:d>
                        <m:dPr>
                          <m:ctrlPr>
                            <a:rPr lang="en-US" b="0" i="1" smtClean="0">
                              <a:latin typeface="Cambria Math" panose="02040503050406030204" pitchFamily="18" charset="0"/>
                              <a:ea typeface="Cambria Math" panose="02040503050406030204" pitchFamily="18" charset="0"/>
                              <a:sym typeface="Symbol"/>
                            </a:rPr>
                          </m:ctrlPr>
                        </m:dPr>
                        <m:e>
                          <m:r>
                            <m:rPr>
                              <m:sty m:val="p"/>
                            </m:rPr>
                            <a:rPr lang="en-US" b="0" i="0" smtClean="0">
                              <a:latin typeface="Cambria Math" panose="02040503050406030204" pitchFamily="18" charset="0"/>
                              <a:ea typeface="Cambria Math" panose="02040503050406030204" pitchFamily="18" charset="0"/>
                              <a:sym typeface="Symbol"/>
                            </a:rPr>
                            <m:t>products</m:t>
                          </m:r>
                        </m:e>
                      </m:d>
                      <m:r>
                        <a:rPr lang="en-US" b="0" i="1" smtClean="0">
                          <a:latin typeface="Cambria Math" panose="02040503050406030204" pitchFamily="18" charset="0"/>
                          <a:ea typeface="Cambria Math" panose="02040503050406030204" pitchFamily="18" charset="0"/>
                          <a:sym typeface="Symbol"/>
                        </a:rPr>
                        <m:t>−</m:t>
                      </m:r>
                      <m:r>
                        <a:rPr lang="en-US" i="1">
                          <a:latin typeface="Cambria Math" panose="02040503050406030204" pitchFamily="18" charset="0"/>
                          <a:ea typeface="Cambria Math" panose="02040503050406030204" pitchFamily="18" charset="0"/>
                          <a:sym typeface="Symbol"/>
                        </a:rPr>
                        <m:t>∑</m:t>
                      </m:r>
                      <m:r>
                        <a:rPr lang="en-US" b="0" i="1" smtClean="0">
                          <a:latin typeface="Cambria Math" panose="02040503050406030204" pitchFamily="18" charset="0"/>
                          <a:ea typeface="Cambria Math" panose="02040503050406030204" pitchFamily="18" charset="0"/>
                          <a:sym typeface="Symbol"/>
                        </a:rPr>
                        <m:t>𝑚</m:t>
                      </m:r>
                      <m:r>
                        <a:rPr lang="en-US" b="0" i="1" smtClean="0">
                          <a:latin typeface="Cambria Math" panose="02040503050406030204" pitchFamily="18" charset="0"/>
                          <a:ea typeface="Cambria Math" panose="02040503050406030204" pitchFamily="18" charset="0"/>
                          <a:sym typeface="Symbol"/>
                        </a:rPr>
                        <m:t>∆</m:t>
                      </m:r>
                      <m:sSubSup>
                        <m:sSubSupPr>
                          <m:ctrlPr>
                            <a:rPr lang="en-US" i="1">
                              <a:latin typeface="Cambria Math" panose="02040503050406030204" pitchFamily="18" charset="0"/>
                              <a:ea typeface="Cambria Math" panose="02040503050406030204" pitchFamily="18" charset="0"/>
                            </a:rPr>
                          </m:ctrlPr>
                        </m:sSubSupPr>
                        <m:e>
                          <m:r>
                            <a:rPr lang="en-US" i="1">
                              <a:latin typeface="Cambria Math" panose="02040503050406030204" pitchFamily="18" charset="0"/>
                              <a:ea typeface="Cambria Math" panose="02040503050406030204" pitchFamily="18" charset="0"/>
                            </a:rPr>
                            <m:t>𝐺</m:t>
                          </m:r>
                        </m:e>
                        <m:sub>
                          <m:r>
                            <m:rPr>
                              <m:sty m:val="p"/>
                            </m:rPr>
                            <a:rPr lang="en-US">
                              <a:latin typeface="Cambria Math" panose="02040503050406030204" pitchFamily="18" charset="0"/>
                              <a:ea typeface="Cambria Math" panose="02040503050406030204" pitchFamily="18" charset="0"/>
                            </a:rPr>
                            <m:t>f</m:t>
                          </m:r>
                        </m:sub>
                        <m:sup>
                          <m:r>
                            <a:rPr lang="en-US">
                              <a:latin typeface="Cambria Math" panose="02040503050406030204" pitchFamily="18" charset="0"/>
                              <a:ea typeface="Cambria Math" panose="02040503050406030204" pitchFamily="18" charset="0"/>
                            </a:rPr>
                            <m:t>°</m:t>
                          </m:r>
                        </m:sup>
                      </m:sSubSup>
                      <m:d>
                        <m:dPr>
                          <m:ctrlPr>
                            <a:rPr lang="en-US" b="0" i="1" smtClean="0">
                              <a:latin typeface="Cambria Math" panose="02040503050406030204" pitchFamily="18" charset="0"/>
                              <a:ea typeface="Cambria Math" panose="02040503050406030204" pitchFamily="18" charset="0"/>
                              <a:sym typeface="Symbol"/>
                            </a:rPr>
                          </m:ctrlPr>
                        </m:dPr>
                        <m:e>
                          <m:r>
                            <m:rPr>
                              <m:sty m:val="p"/>
                            </m:rPr>
                            <a:rPr lang="en-US" b="0" i="0" smtClean="0">
                              <a:latin typeface="Cambria Math" panose="02040503050406030204" pitchFamily="18" charset="0"/>
                              <a:ea typeface="Cambria Math" panose="02040503050406030204" pitchFamily="18" charset="0"/>
                              <a:sym typeface="Symbol"/>
                            </a:rPr>
                            <m:t>reactants</m:t>
                          </m:r>
                        </m:e>
                      </m:d>
                    </m:oMath>
                  </m:oMathPara>
                </a14:m>
                <a:endParaRPr lang="en-US" b="1" dirty="0">
                  <a:sym typeface="Symbol"/>
                </a:endParaRPr>
              </a:p>
              <a:p>
                <a:pPr>
                  <a:spcBef>
                    <a:spcPts val="0"/>
                  </a:spcBef>
                  <a:spcAft>
                    <a:spcPts val="2800"/>
                  </a:spcAft>
                </a:pPr>
                <a14:m>
                  <m:oMath xmlns:m="http://schemas.openxmlformats.org/officeDocument/2006/math">
                    <m:r>
                      <a:rPr lang="en-US" b="1" i="1" dirty="0" smtClean="0">
                        <a:latin typeface="Cambria Math" panose="02040503050406030204" pitchFamily="18" charset="0"/>
                        <a:sym typeface="Symbol"/>
                      </a:rPr>
                      <m:t></m:t>
                    </m:r>
                    <m:sSubSup>
                      <m:sSubSupPr>
                        <m:ctrlPr>
                          <a:rPr lang="en-US" b="1" i="1">
                            <a:latin typeface="Cambria Math" panose="02040503050406030204" pitchFamily="18" charset="0"/>
                            <a:ea typeface="Cambria Math" panose="02040503050406030204" pitchFamily="18" charset="0"/>
                          </a:rPr>
                        </m:ctrlPr>
                      </m:sSubSupPr>
                      <m:e>
                        <m:r>
                          <a:rPr lang="en-US" b="1" i="1">
                            <a:latin typeface="Cambria Math" panose="02040503050406030204" pitchFamily="18" charset="0"/>
                            <a:ea typeface="Cambria Math" panose="02040503050406030204" pitchFamily="18" charset="0"/>
                          </a:rPr>
                          <m:t>𝑮</m:t>
                        </m:r>
                      </m:e>
                      <m:sub>
                        <m:r>
                          <a:rPr lang="en-US" b="1" i="1">
                            <a:latin typeface="Cambria Math" panose="02040503050406030204" pitchFamily="18" charset="0"/>
                            <a:ea typeface="Cambria Math" panose="02040503050406030204" pitchFamily="18" charset="0"/>
                          </a:rPr>
                          <m:t>𝒇</m:t>
                        </m:r>
                      </m:sub>
                      <m:sup>
                        <m:r>
                          <a:rPr lang="en-US" b="1">
                            <a:latin typeface="Cambria Math" panose="02040503050406030204" pitchFamily="18" charset="0"/>
                            <a:ea typeface="Cambria Math" panose="02040503050406030204" pitchFamily="18" charset="0"/>
                          </a:rPr>
                          <m:t>°</m:t>
                        </m:r>
                      </m:sup>
                    </m:sSubSup>
                  </m:oMath>
                </a14:m>
                <a:r>
                  <a:rPr lang="en-US" dirty="0"/>
                  <a:t> is the </a:t>
                </a:r>
                <a:r>
                  <a:rPr lang="en-US" b="1" i="1" dirty="0"/>
                  <a:t>standard free energy of formation </a:t>
                </a:r>
                <a:r>
                  <a:rPr lang="en-US" dirty="0"/>
                  <a:t>of a compound—that is, the free-energy change that occurs when 1 mole of the com- pound is synthesized from its constituent elements, each in its standard state. </a:t>
                </a:r>
              </a:p>
            </p:txBody>
          </p:sp>
        </mc:Choice>
        <mc:Fallback xmlns="">
          <p:sp>
            <p:nvSpPr>
              <p:cNvPr id="39" name="Text Placeholder 38"/>
              <p:cNvSpPr>
                <a:spLocks noGrp="1" noRot="1" noChangeAspect="1" noMove="1" noResize="1" noEditPoints="1" noAdjustHandles="1" noChangeArrowheads="1" noChangeShapeType="1" noTextEdit="1"/>
              </p:cNvSpPr>
              <p:nvPr>
                <p:ph type="body" sz="quarter" idx="23"/>
              </p:nvPr>
            </p:nvSpPr>
            <p:spPr>
              <a:xfrm>
                <a:off x="0" y="1805713"/>
                <a:ext cx="9101137" cy="4539973"/>
              </a:xfrm>
              <a:blipFill>
                <a:blip r:embed="rId3"/>
                <a:stretch>
                  <a:fillRect l="-1340" r="-1674" b="-6040"/>
                </a:stretch>
              </a:blipFill>
            </p:spPr>
            <p:txBody>
              <a:bodyPr/>
              <a:lstStyle/>
              <a:p>
                <a:r>
                  <a:rPr lang="en-US">
                    <a:noFill/>
                  </a:rPr>
                  <a:t> </a:t>
                </a:r>
              </a:p>
            </p:txBody>
          </p:sp>
        </mc:Fallback>
      </mc:AlternateContent>
    </p:spTree>
    <p:extLst>
      <p:ext uri="{BB962C8B-B14F-4D97-AF65-F5344CB8AC3E}">
        <p14:creationId xmlns:p14="http://schemas.microsoft.com/office/powerpoint/2010/main" val="568778058"/>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p:cNvSpPr>
            <a:spLocks noGrp="1"/>
          </p:cNvSpPr>
          <p:nvPr>
            <p:ph type="title"/>
          </p:nvPr>
        </p:nvSpPr>
        <p:spPr>
          <a:xfrm>
            <a:off x="152400" y="0"/>
            <a:ext cx="6553201" cy="533400"/>
          </a:xfrm>
        </p:spPr>
        <p:txBody>
          <a:bodyPr/>
          <a:lstStyle/>
          <a:p>
            <a:pPr indent="-457200">
              <a:tabLst>
                <a:tab pos="1320800" algn="l"/>
              </a:tabLst>
            </a:pPr>
            <a:r>
              <a:rPr lang="en-US" dirty="0">
                <a:solidFill>
                  <a:schemeClr val="bg1"/>
                </a:solidFill>
                <a:latin typeface="Calibri"/>
              </a:rPr>
              <a:t>18.5</a:t>
            </a:r>
            <a:r>
              <a:rPr lang="en-US" dirty="0">
                <a:latin typeface="Calibri"/>
              </a:rPr>
              <a:t>	Predicting Spontaneity (8)</a:t>
            </a:r>
            <a:endParaRPr lang="en-US" dirty="0"/>
          </a:p>
        </p:txBody>
      </p:sp>
      <mc:AlternateContent xmlns:mc="http://schemas.openxmlformats.org/markup-compatibility/2006" xmlns:a14="http://schemas.microsoft.com/office/drawing/2010/main">
        <mc:Choice Requires="a14">
          <p:sp>
            <p:nvSpPr>
              <p:cNvPr id="13" name="Text Placeholder 12"/>
              <p:cNvSpPr>
                <a:spLocks noGrp="1"/>
              </p:cNvSpPr>
              <p:nvPr>
                <p:ph type="body" sz="quarter" idx="22"/>
              </p:nvPr>
            </p:nvSpPr>
            <p:spPr/>
            <p:txBody>
              <a:bodyPr/>
              <a:lstStyle/>
              <a:p>
                <a:r>
                  <a:rPr lang="en-US" dirty="0"/>
                  <a:t>Standard Free-Energy Changes, </a:t>
                </a:r>
                <a14:m>
                  <m:oMath xmlns:m="http://schemas.openxmlformats.org/officeDocument/2006/math">
                    <m:r>
                      <a:rPr lang="en-US" i="1" dirty="0">
                        <a:latin typeface="Cambria Math" panose="02040503050406030204" pitchFamily="18" charset="0"/>
                        <a:sym typeface="Symbol"/>
                      </a:rPr>
                      <m:t></m:t>
                    </m:r>
                    <m:r>
                      <a:rPr lang="en-US" i="1" dirty="0">
                        <a:latin typeface="Cambria Math" panose="02040503050406030204" pitchFamily="18" charset="0"/>
                      </a:rPr>
                      <m:t>𝐺</m:t>
                    </m:r>
                    <m:r>
                      <a:rPr lang="en-US" i="1" dirty="0">
                        <a:latin typeface="Cambria Math" panose="02040503050406030204" pitchFamily="18" charset="0"/>
                      </a:rPr>
                      <m:t>°</m:t>
                    </m:r>
                  </m:oMath>
                </a14:m>
                <a:endParaRPr lang="en-US" dirty="0"/>
              </a:p>
            </p:txBody>
          </p:sp>
        </mc:Choice>
        <mc:Fallback xmlns="">
          <p:sp>
            <p:nvSpPr>
              <p:cNvPr id="13" name="Text Placeholder 12"/>
              <p:cNvSpPr>
                <a:spLocks noGrp="1" noRot="1" noChangeAspect="1" noMove="1" noResize="1" noEditPoints="1" noAdjustHandles="1" noChangeArrowheads="1" noChangeShapeType="1" noTextEdit="1"/>
              </p:cNvSpPr>
              <p:nvPr>
                <p:ph type="body" sz="quarter" idx="22"/>
              </p:nvPr>
            </p:nvSpPr>
            <p:spPr>
              <a:blipFill>
                <a:blip r:embed="rId2"/>
                <a:stretch>
                  <a:fillRect l="-1404" t="-10000" b="-13000"/>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5" name="Text Placeholder 14"/>
              <p:cNvSpPr>
                <a:spLocks noGrp="1"/>
              </p:cNvSpPr>
              <p:nvPr>
                <p:ph type="body" sz="quarter" idx="23"/>
              </p:nvPr>
            </p:nvSpPr>
            <p:spPr>
              <a:xfrm>
                <a:off x="36442" y="1752600"/>
                <a:ext cx="9107558" cy="4572000"/>
              </a:xfrm>
            </p:spPr>
            <p:txBody>
              <a:bodyPr/>
              <a:lstStyle/>
              <a:p>
                <a:pPr algn="ctr">
                  <a:spcBef>
                    <a:spcPts val="0"/>
                  </a:spcBef>
                  <a:spcAft>
                    <a:spcPts val="2800"/>
                  </a:spcAft>
                </a:pPr>
                <a14:m>
                  <m:oMathPara xmlns:m="http://schemas.openxmlformats.org/officeDocument/2006/math">
                    <m:oMathParaPr>
                      <m:jc m:val="centerGroup"/>
                    </m:oMathParaPr>
                    <m:oMath xmlns:m="http://schemas.openxmlformats.org/officeDocument/2006/math">
                      <m:r>
                        <m:rPr>
                          <m:sty m:val="p"/>
                        </m:rPr>
                        <a:rPr lang="en-US" sz="2600" b="0" i="0" smtClean="0">
                          <a:latin typeface="Cambria Math" panose="02040503050406030204" pitchFamily="18" charset="0"/>
                        </a:rPr>
                        <m:t>C</m:t>
                      </m:r>
                      <m:d>
                        <m:dPr>
                          <m:ctrlPr>
                            <a:rPr lang="en-US" sz="2600" b="0" i="1" smtClean="0">
                              <a:latin typeface="Cambria Math" panose="02040503050406030204" pitchFamily="18" charset="0"/>
                            </a:rPr>
                          </m:ctrlPr>
                        </m:dPr>
                        <m:e>
                          <m:r>
                            <m:rPr>
                              <m:sty m:val="p"/>
                            </m:rPr>
                            <a:rPr lang="en-US" sz="2600" b="0" i="0" smtClean="0">
                              <a:latin typeface="Cambria Math" panose="02040503050406030204" pitchFamily="18" charset="0"/>
                            </a:rPr>
                            <m:t>graphite</m:t>
                          </m:r>
                        </m:e>
                      </m:d>
                      <m:r>
                        <a:rPr lang="en-US" sz="2600" b="0" i="1" smtClean="0">
                          <a:latin typeface="Cambria Math" panose="02040503050406030204" pitchFamily="18" charset="0"/>
                        </a:rPr>
                        <m:t>+</m:t>
                      </m:r>
                      <m:sSub>
                        <m:sSubPr>
                          <m:ctrlPr>
                            <a:rPr lang="en-US" sz="2600" b="0" i="1" smtClean="0">
                              <a:latin typeface="Cambria Math" panose="02040503050406030204" pitchFamily="18" charset="0"/>
                            </a:rPr>
                          </m:ctrlPr>
                        </m:sSubPr>
                        <m:e>
                          <m:r>
                            <m:rPr>
                              <m:sty m:val="p"/>
                            </m:rPr>
                            <a:rPr lang="en-US" sz="2600" b="0" i="0" smtClean="0">
                              <a:latin typeface="Cambria Math" panose="02040503050406030204" pitchFamily="18" charset="0"/>
                            </a:rPr>
                            <m:t>O</m:t>
                          </m:r>
                        </m:e>
                        <m:sub>
                          <m:r>
                            <a:rPr lang="en-US" sz="2600" b="0" i="0" smtClean="0">
                              <a:latin typeface="Cambria Math" panose="02040503050406030204" pitchFamily="18" charset="0"/>
                            </a:rPr>
                            <m:t>2</m:t>
                          </m:r>
                        </m:sub>
                      </m:sSub>
                      <m:d>
                        <m:dPr>
                          <m:ctrlPr>
                            <a:rPr lang="en-US" sz="2600" b="0" i="1" smtClean="0">
                              <a:latin typeface="Cambria Math" panose="02040503050406030204" pitchFamily="18" charset="0"/>
                            </a:rPr>
                          </m:ctrlPr>
                        </m:dPr>
                        <m:e>
                          <m:r>
                            <a:rPr lang="en-US" sz="2600" b="0" i="1" smtClean="0">
                              <a:latin typeface="Cambria Math" panose="02040503050406030204" pitchFamily="18" charset="0"/>
                            </a:rPr>
                            <m:t>𝑔</m:t>
                          </m:r>
                        </m:e>
                      </m:d>
                      <m:r>
                        <a:rPr lang="en-US" sz="2600" b="0" i="1" smtClean="0">
                          <a:latin typeface="Cambria Math" panose="02040503050406030204" pitchFamily="18" charset="0"/>
                          <a:ea typeface="Cambria Math" panose="02040503050406030204" pitchFamily="18" charset="0"/>
                        </a:rPr>
                        <m:t>⟶</m:t>
                      </m:r>
                      <m:sSub>
                        <m:sSubPr>
                          <m:ctrlPr>
                            <a:rPr lang="en-US" sz="2600" b="0" i="1" smtClean="0">
                              <a:latin typeface="Cambria Math" panose="02040503050406030204" pitchFamily="18" charset="0"/>
                              <a:ea typeface="Cambria Math" panose="02040503050406030204" pitchFamily="18" charset="0"/>
                            </a:rPr>
                          </m:ctrlPr>
                        </m:sSubPr>
                        <m:e>
                          <m:r>
                            <m:rPr>
                              <m:sty m:val="p"/>
                            </m:rPr>
                            <a:rPr lang="en-US" sz="2600" b="0" i="0" smtClean="0">
                              <a:latin typeface="Cambria Math" panose="02040503050406030204" pitchFamily="18" charset="0"/>
                              <a:ea typeface="Cambria Math" panose="02040503050406030204" pitchFamily="18" charset="0"/>
                            </a:rPr>
                            <m:t>CO</m:t>
                          </m:r>
                        </m:e>
                        <m:sub>
                          <m:r>
                            <a:rPr lang="en-US" sz="2600" b="0" i="0" smtClean="0">
                              <a:latin typeface="Cambria Math" panose="02040503050406030204" pitchFamily="18" charset="0"/>
                              <a:ea typeface="Cambria Math" panose="02040503050406030204" pitchFamily="18" charset="0"/>
                            </a:rPr>
                            <m:t>2</m:t>
                          </m:r>
                        </m:sub>
                      </m:sSub>
                      <m:d>
                        <m:dPr>
                          <m:ctrlPr>
                            <a:rPr lang="en-US" sz="2600" b="0" i="1" smtClean="0">
                              <a:latin typeface="Cambria Math" panose="02040503050406030204" pitchFamily="18" charset="0"/>
                              <a:ea typeface="Cambria Math" panose="02040503050406030204" pitchFamily="18" charset="0"/>
                            </a:rPr>
                          </m:ctrlPr>
                        </m:dPr>
                        <m:e>
                          <m:r>
                            <a:rPr lang="en-US" sz="2600" b="0" i="1" smtClean="0">
                              <a:latin typeface="Cambria Math" panose="02040503050406030204" pitchFamily="18" charset="0"/>
                              <a:ea typeface="Cambria Math" panose="02040503050406030204" pitchFamily="18" charset="0"/>
                            </a:rPr>
                            <m:t>𝑔</m:t>
                          </m:r>
                        </m:e>
                      </m:d>
                    </m:oMath>
                  </m:oMathPara>
                </a14:m>
                <a:endParaRPr lang="en-US" sz="2600" dirty="0"/>
              </a:p>
              <a:p>
                <a:pPr marL="123825" indent="-123825" algn="ctr">
                  <a:spcBef>
                    <a:spcPts val="0"/>
                  </a:spcBef>
                  <a:spcAft>
                    <a:spcPts val="2800"/>
                  </a:spcAft>
                </a:pPr>
                <a14:m>
                  <m:oMathPara xmlns:m="http://schemas.openxmlformats.org/officeDocument/2006/math">
                    <m:oMathParaPr>
                      <m:jc m:val="left"/>
                    </m:oMathParaPr>
                    <m:oMath xmlns:m="http://schemas.openxmlformats.org/officeDocument/2006/math">
                      <m:r>
                        <a:rPr lang="en-US" sz="2600" i="1" smtClean="0">
                          <a:latin typeface="Cambria Math" panose="02040503050406030204" pitchFamily="18" charset="0"/>
                          <a:ea typeface="Cambria Math" panose="02040503050406030204" pitchFamily="18" charset="0"/>
                        </a:rPr>
                        <m:t>∆</m:t>
                      </m:r>
                      <m:sSubSup>
                        <m:sSubSupPr>
                          <m:ctrlPr>
                            <a:rPr lang="en-US" sz="2600" i="1" smtClean="0">
                              <a:latin typeface="Cambria Math" panose="02040503050406030204" pitchFamily="18" charset="0"/>
                              <a:ea typeface="Cambria Math" panose="02040503050406030204" pitchFamily="18" charset="0"/>
                            </a:rPr>
                          </m:ctrlPr>
                        </m:sSubSupPr>
                        <m:e>
                          <m:r>
                            <a:rPr lang="en-US" sz="2600" b="0" i="1" smtClean="0">
                              <a:latin typeface="Cambria Math" panose="02040503050406030204" pitchFamily="18" charset="0"/>
                              <a:ea typeface="Cambria Math" panose="02040503050406030204" pitchFamily="18" charset="0"/>
                            </a:rPr>
                            <m:t>𝐺</m:t>
                          </m:r>
                        </m:e>
                        <m:sub>
                          <m:r>
                            <m:rPr>
                              <m:sty m:val="p"/>
                            </m:rPr>
                            <a:rPr lang="en-US" sz="2600" b="0" i="0" smtClean="0">
                              <a:latin typeface="Cambria Math" panose="02040503050406030204" pitchFamily="18" charset="0"/>
                              <a:ea typeface="Cambria Math" panose="02040503050406030204" pitchFamily="18" charset="0"/>
                            </a:rPr>
                            <m:t>rxn</m:t>
                          </m:r>
                        </m:sub>
                        <m:sup>
                          <m:r>
                            <a:rPr lang="en-US" sz="2600" i="1" smtClean="0">
                              <a:latin typeface="Cambria Math" panose="02040503050406030204" pitchFamily="18" charset="0"/>
                              <a:ea typeface="Cambria Math" panose="02040503050406030204" pitchFamily="18" charset="0"/>
                            </a:rPr>
                            <m:t>°</m:t>
                          </m:r>
                        </m:sup>
                      </m:sSubSup>
                      <m:r>
                        <a:rPr lang="en-US" sz="2600" i="1" smtClean="0">
                          <a:latin typeface="Cambria Math" panose="02040503050406030204" pitchFamily="18" charset="0"/>
                          <a:ea typeface="Cambria Math" panose="02040503050406030204" pitchFamily="18" charset="0"/>
                        </a:rPr>
                        <m:t>=</m:t>
                      </m:r>
                      <m:d>
                        <m:dPr>
                          <m:begChr m:val="["/>
                          <m:endChr m:val="]"/>
                          <m:ctrlPr>
                            <a:rPr lang="en-US" sz="2600" i="1" smtClean="0">
                              <a:latin typeface="Cambria Math" panose="02040503050406030204" pitchFamily="18" charset="0"/>
                              <a:ea typeface="Cambria Math" panose="02040503050406030204" pitchFamily="18" charset="0"/>
                            </a:rPr>
                          </m:ctrlPr>
                        </m:dPr>
                        <m:e>
                          <m:r>
                            <a:rPr lang="en-US" sz="2600" i="1" smtClean="0">
                              <a:latin typeface="Cambria Math" panose="02040503050406030204" pitchFamily="18" charset="0"/>
                              <a:ea typeface="Cambria Math" panose="02040503050406030204" pitchFamily="18" charset="0"/>
                            </a:rPr>
                            <m:t>∆</m:t>
                          </m:r>
                          <m:sSubSup>
                            <m:sSubSupPr>
                              <m:ctrlPr>
                                <a:rPr lang="en-US" sz="2600" i="1">
                                  <a:latin typeface="Cambria Math" panose="02040503050406030204" pitchFamily="18" charset="0"/>
                                  <a:ea typeface="Cambria Math" panose="02040503050406030204" pitchFamily="18" charset="0"/>
                                </a:rPr>
                              </m:ctrlPr>
                            </m:sSubSupPr>
                            <m:e>
                              <m:r>
                                <a:rPr lang="en-US" sz="2600" i="1">
                                  <a:latin typeface="Cambria Math" panose="02040503050406030204" pitchFamily="18" charset="0"/>
                                  <a:ea typeface="Cambria Math" panose="02040503050406030204" pitchFamily="18" charset="0"/>
                                </a:rPr>
                                <m:t>𝐺</m:t>
                              </m:r>
                            </m:e>
                            <m:sub>
                              <m:r>
                                <m:rPr>
                                  <m:sty m:val="p"/>
                                </m:rPr>
                                <a:rPr lang="en-US" sz="2600">
                                  <a:latin typeface="Cambria Math" panose="02040503050406030204" pitchFamily="18" charset="0"/>
                                  <a:ea typeface="Cambria Math" panose="02040503050406030204" pitchFamily="18" charset="0"/>
                                </a:rPr>
                                <m:t>f</m:t>
                              </m:r>
                            </m:sub>
                            <m:sup>
                              <m:r>
                                <a:rPr lang="en-US" sz="2600">
                                  <a:latin typeface="Cambria Math" panose="02040503050406030204" pitchFamily="18" charset="0"/>
                                  <a:ea typeface="Cambria Math" panose="02040503050406030204" pitchFamily="18" charset="0"/>
                                </a:rPr>
                                <m:t>°</m:t>
                              </m:r>
                            </m:sup>
                          </m:sSubSup>
                          <m:d>
                            <m:dPr>
                              <m:ctrlPr>
                                <a:rPr lang="en-US" sz="2600" i="1" smtClean="0">
                                  <a:latin typeface="Cambria Math" panose="02040503050406030204" pitchFamily="18" charset="0"/>
                                  <a:ea typeface="Cambria Math" panose="02040503050406030204" pitchFamily="18" charset="0"/>
                                </a:rPr>
                              </m:ctrlPr>
                            </m:dPr>
                            <m:e>
                              <m:sSub>
                                <m:sSubPr>
                                  <m:ctrlPr>
                                    <a:rPr lang="en-US" sz="2600" i="1" smtClean="0">
                                      <a:latin typeface="Cambria Math" panose="02040503050406030204" pitchFamily="18" charset="0"/>
                                      <a:ea typeface="Cambria Math" panose="02040503050406030204" pitchFamily="18" charset="0"/>
                                    </a:rPr>
                                  </m:ctrlPr>
                                </m:sSubPr>
                                <m:e>
                                  <m:r>
                                    <m:rPr>
                                      <m:sty m:val="p"/>
                                    </m:rPr>
                                    <a:rPr lang="en-US" sz="2600" b="0" i="0" smtClean="0">
                                      <a:latin typeface="Cambria Math" panose="02040503050406030204" pitchFamily="18" charset="0"/>
                                      <a:ea typeface="Cambria Math" panose="02040503050406030204" pitchFamily="18" charset="0"/>
                                    </a:rPr>
                                    <m:t>CO</m:t>
                                  </m:r>
                                </m:e>
                                <m:sub>
                                  <m:r>
                                    <a:rPr lang="en-US" sz="2600" b="0" i="1" smtClean="0">
                                      <a:latin typeface="Cambria Math" panose="02040503050406030204" pitchFamily="18" charset="0"/>
                                      <a:ea typeface="Cambria Math" panose="02040503050406030204" pitchFamily="18" charset="0"/>
                                    </a:rPr>
                                    <m:t>2</m:t>
                                  </m:r>
                                </m:sub>
                              </m:sSub>
                              <m:r>
                                <a:rPr lang="en-US" sz="2600" b="0" i="1" smtClean="0">
                                  <a:latin typeface="Cambria Math" panose="02040503050406030204" pitchFamily="18" charset="0"/>
                                  <a:ea typeface="Cambria Math" panose="02040503050406030204" pitchFamily="18" charset="0"/>
                                </a:rPr>
                                <m:t>,</m:t>
                              </m:r>
                              <m:r>
                                <m:rPr>
                                  <m:sty m:val="p"/>
                                </m:rPr>
                                <a:rPr lang="en-US" sz="2600" b="0" i="0" smtClean="0">
                                  <a:latin typeface="Cambria Math" panose="02040503050406030204" pitchFamily="18" charset="0"/>
                                  <a:ea typeface="Cambria Math" panose="02040503050406030204" pitchFamily="18" charset="0"/>
                                </a:rPr>
                                <m:t>gas</m:t>
                              </m:r>
                            </m:e>
                          </m:d>
                        </m:e>
                      </m:d>
                      <m:r>
                        <a:rPr lang="en-US" sz="2600" b="0" i="1" smtClean="0">
                          <a:latin typeface="Cambria Math" panose="02040503050406030204" pitchFamily="18" charset="0"/>
                          <a:ea typeface="Cambria Math" panose="02040503050406030204" pitchFamily="18" charset="0"/>
                        </a:rPr>
                        <m:t>−</m:t>
                      </m:r>
                      <m:d>
                        <m:dPr>
                          <m:begChr m:val="["/>
                          <m:endChr m:val="]"/>
                          <m:ctrlPr>
                            <a:rPr lang="en-US" sz="2600" b="0" i="1" smtClean="0">
                              <a:latin typeface="Cambria Math" panose="02040503050406030204" pitchFamily="18" charset="0"/>
                              <a:ea typeface="Cambria Math" panose="02040503050406030204" pitchFamily="18" charset="0"/>
                            </a:rPr>
                          </m:ctrlPr>
                        </m:dPr>
                        <m:e>
                          <m:r>
                            <a:rPr lang="en-US" sz="2600" b="0" i="1" smtClean="0">
                              <a:latin typeface="Cambria Math" panose="02040503050406030204" pitchFamily="18" charset="0"/>
                              <a:ea typeface="Cambria Math" panose="02040503050406030204" pitchFamily="18" charset="0"/>
                            </a:rPr>
                            <m:t>∆</m:t>
                          </m:r>
                          <m:sSubSup>
                            <m:sSubSupPr>
                              <m:ctrlPr>
                                <a:rPr lang="en-US" sz="2600" i="1">
                                  <a:latin typeface="Cambria Math" panose="02040503050406030204" pitchFamily="18" charset="0"/>
                                  <a:ea typeface="Cambria Math" panose="02040503050406030204" pitchFamily="18" charset="0"/>
                                </a:rPr>
                              </m:ctrlPr>
                            </m:sSubSupPr>
                            <m:e>
                              <m:r>
                                <a:rPr lang="en-US" sz="2600" i="1">
                                  <a:latin typeface="Cambria Math" panose="02040503050406030204" pitchFamily="18" charset="0"/>
                                  <a:ea typeface="Cambria Math" panose="02040503050406030204" pitchFamily="18" charset="0"/>
                                </a:rPr>
                                <m:t>𝐺</m:t>
                              </m:r>
                            </m:e>
                            <m:sub>
                              <m:r>
                                <m:rPr>
                                  <m:sty m:val="p"/>
                                </m:rPr>
                                <a:rPr lang="en-US" sz="2600">
                                  <a:latin typeface="Cambria Math" panose="02040503050406030204" pitchFamily="18" charset="0"/>
                                  <a:ea typeface="Cambria Math" panose="02040503050406030204" pitchFamily="18" charset="0"/>
                                </a:rPr>
                                <m:t>f</m:t>
                              </m:r>
                            </m:sub>
                            <m:sup>
                              <m:r>
                                <a:rPr lang="en-US" sz="2600">
                                  <a:latin typeface="Cambria Math" panose="02040503050406030204" pitchFamily="18" charset="0"/>
                                  <a:ea typeface="Cambria Math" panose="02040503050406030204" pitchFamily="18" charset="0"/>
                                </a:rPr>
                                <m:t>°</m:t>
                              </m:r>
                            </m:sup>
                          </m:sSubSup>
                          <m:d>
                            <m:dPr>
                              <m:ctrlPr>
                                <a:rPr lang="en-US" sz="2600" b="0" i="1" smtClean="0">
                                  <a:latin typeface="Cambria Math" panose="02040503050406030204" pitchFamily="18" charset="0"/>
                                  <a:ea typeface="Cambria Math" panose="02040503050406030204" pitchFamily="18" charset="0"/>
                                </a:rPr>
                              </m:ctrlPr>
                            </m:dPr>
                            <m:e>
                              <m:r>
                                <m:rPr>
                                  <m:sty m:val="p"/>
                                </m:rPr>
                                <a:rPr lang="en-US" sz="2600" b="0" i="0" smtClean="0">
                                  <a:latin typeface="Cambria Math" panose="02040503050406030204" pitchFamily="18" charset="0"/>
                                  <a:ea typeface="Cambria Math" panose="02040503050406030204" pitchFamily="18" charset="0"/>
                                </a:rPr>
                                <m:t>C</m:t>
                              </m:r>
                              <m:r>
                                <a:rPr lang="en-US" sz="2600" b="0" i="0" smtClean="0">
                                  <a:latin typeface="Cambria Math" panose="02040503050406030204" pitchFamily="18" charset="0"/>
                                  <a:ea typeface="Cambria Math" panose="02040503050406030204" pitchFamily="18" charset="0"/>
                                </a:rPr>
                                <m:t>,</m:t>
                              </m:r>
                              <m:r>
                                <m:rPr>
                                  <m:sty m:val="p"/>
                                </m:rPr>
                                <a:rPr lang="en-US" sz="2600" b="0" i="0" smtClean="0">
                                  <a:latin typeface="Cambria Math" panose="02040503050406030204" pitchFamily="18" charset="0"/>
                                  <a:ea typeface="Cambria Math" panose="02040503050406030204" pitchFamily="18" charset="0"/>
                                </a:rPr>
                                <m:t>graphite</m:t>
                              </m:r>
                            </m:e>
                          </m:d>
                          <m:r>
                            <a:rPr lang="en-US" sz="2600" b="0" i="0" smtClean="0">
                              <a:latin typeface="Cambria Math" panose="02040503050406030204" pitchFamily="18" charset="0"/>
                              <a:ea typeface="Cambria Math" panose="02040503050406030204" pitchFamily="18" charset="0"/>
                            </a:rPr>
                            <m:t>+</m:t>
                          </m:r>
                          <m:r>
                            <a:rPr lang="en-US" sz="2600" b="0" i="1" smtClean="0">
                              <a:latin typeface="Cambria Math" panose="02040503050406030204" pitchFamily="18" charset="0"/>
                              <a:ea typeface="Cambria Math" panose="02040503050406030204" pitchFamily="18" charset="0"/>
                            </a:rPr>
                            <m:t>∆</m:t>
                          </m:r>
                          <m:sSubSup>
                            <m:sSubSupPr>
                              <m:ctrlPr>
                                <a:rPr lang="en-US" sz="2600" i="1">
                                  <a:latin typeface="Cambria Math" panose="02040503050406030204" pitchFamily="18" charset="0"/>
                                  <a:ea typeface="Cambria Math" panose="02040503050406030204" pitchFamily="18" charset="0"/>
                                </a:rPr>
                              </m:ctrlPr>
                            </m:sSubSupPr>
                            <m:e>
                              <m:r>
                                <a:rPr lang="en-US" sz="2600" i="1">
                                  <a:latin typeface="Cambria Math" panose="02040503050406030204" pitchFamily="18" charset="0"/>
                                  <a:ea typeface="Cambria Math" panose="02040503050406030204" pitchFamily="18" charset="0"/>
                                </a:rPr>
                                <m:t>𝐺</m:t>
                              </m:r>
                            </m:e>
                            <m:sub>
                              <m:r>
                                <m:rPr>
                                  <m:sty m:val="p"/>
                                </m:rPr>
                                <a:rPr lang="en-US" sz="2600">
                                  <a:latin typeface="Cambria Math" panose="02040503050406030204" pitchFamily="18" charset="0"/>
                                  <a:ea typeface="Cambria Math" panose="02040503050406030204" pitchFamily="18" charset="0"/>
                                </a:rPr>
                                <m:t>f</m:t>
                              </m:r>
                            </m:sub>
                            <m:sup>
                              <m:r>
                                <a:rPr lang="en-US" sz="2600">
                                  <a:latin typeface="Cambria Math" panose="02040503050406030204" pitchFamily="18" charset="0"/>
                                  <a:ea typeface="Cambria Math" panose="02040503050406030204" pitchFamily="18" charset="0"/>
                                </a:rPr>
                                <m:t>°</m:t>
                              </m:r>
                            </m:sup>
                          </m:sSubSup>
                          <m:d>
                            <m:dPr>
                              <m:ctrlPr>
                                <a:rPr lang="en-US" sz="2600" b="0" i="1" smtClean="0">
                                  <a:latin typeface="Cambria Math" panose="02040503050406030204" pitchFamily="18" charset="0"/>
                                  <a:ea typeface="Cambria Math" panose="02040503050406030204" pitchFamily="18" charset="0"/>
                                </a:rPr>
                              </m:ctrlPr>
                            </m:dPr>
                            <m:e>
                              <m:sSub>
                                <m:sSubPr>
                                  <m:ctrlPr>
                                    <a:rPr lang="en-US" sz="2600" b="0" i="1" smtClean="0">
                                      <a:latin typeface="Cambria Math" panose="02040503050406030204" pitchFamily="18" charset="0"/>
                                      <a:ea typeface="Cambria Math" panose="02040503050406030204" pitchFamily="18" charset="0"/>
                                    </a:rPr>
                                  </m:ctrlPr>
                                </m:sSubPr>
                                <m:e>
                                  <m:r>
                                    <m:rPr>
                                      <m:sty m:val="p"/>
                                    </m:rPr>
                                    <a:rPr lang="en-US" sz="2600" b="0" i="0" smtClean="0">
                                      <a:latin typeface="Cambria Math" panose="02040503050406030204" pitchFamily="18" charset="0"/>
                                      <a:ea typeface="Cambria Math" panose="02040503050406030204" pitchFamily="18" charset="0"/>
                                    </a:rPr>
                                    <m:t>O</m:t>
                                  </m:r>
                                </m:e>
                                <m:sub>
                                  <m:r>
                                    <a:rPr lang="en-US" sz="2600" b="0" i="1" smtClean="0">
                                      <a:latin typeface="Cambria Math" panose="02040503050406030204" pitchFamily="18" charset="0"/>
                                      <a:ea typeface="Cambria Math" panose="02040503050406030204" pitchFamily="18" charset="0"/>
                                    </a:rPr>
                                    <m:t>2</m:t>
                                  </m:r>
                                </m:sub>
                              </m:sSub>
                              <m:r>
                                <a:rPr lang="en-US" sz="2600" b="0" i="1" smtClean="0">
                                  <a:latin typeface="Cambria Math" panose="02040503050406030204" pitchFamily="18" charset="0"/>
                                  <a:ea typeface="Cambria Math" panose="02040503050406030204" pitchFamily="18" charset="0"/>
                                </a:rPr>
                                <m:t>,</m:t>
                              </m:r>
                              <m:r>
                                <m:rPr>
                                  <m:sty m:val="p"/>
                                </m:rPr>
                                <a:rPr lang="en-US" sz="2600" b="0" i="0" smtClean="0">
                                  <a:latin typeface="Cambria Math" panose="02040503050406030204" pitchFamily="18" charset="0"/>
                                  <a:ea typeface="Cambria Math" panose="02040503050406030204" pitchFamily="18" charset="0"/>
                                </a:rPr>
                                <m:t>gas</m:t>
                              </m:r>
                            </m:e>
                          </m:d>
                        </m:e>
                      </m:d>
                    </m:oMath>
                  </m:oMathPara>
                </a14:m>
                <a:endParaRPr lang="en-US" sz="2600" dirty="0"/>
              </a:p>
              <a:p>
                <a:pPr marL="509588" indent="-52388" defTabSz="868363">
                  <a:spcBef>
                    <a:spcPts val="0"/>
                  </a:spcBef>
                  <a:spcAft>
                    <a:spcPts val="4000"/>
                  </a:spcAft>
                  <a:tabLst>
                    <a:tab pos="633413" algn="l"/>
                    <a:tab pos="4010025" algn="l"/>
                    <a:tab pos="5207000" algn="l"/>
                    <a:tab pos="5257800" algn="l"/>
                  </a:tabLst>
                </a:pPr>
                <a14:m>
                  <m:oMath xmlns:m="http://schemas.openxmlformats.org/officeDocument/2006/math">
                    <m:r>
                      <a:rPr lang="en-US" sz="2600" i="1" smtClean="0">
                        <a:latin typeface="Cambria Math" panose="02040503050406030204" pitchFamily="18" charset="0"/>
                        <a:ea typeface="Cambria Math" panose="02040503050406030204" pitchFamily="18" charset="0"/>
                      </a:rPr>
                      <m:t>∆</m:t>
                    </m:r>
                    <m:sSubSup>
                      <m:sSubSupPr>
                        <m:ctrlPr>
                          <a:rPr lang="en-US" sz="2600" i="1">
                            <a:latin typeface="Cambria Math" panose="02040503050406030204" pitchFamily="18" charset="0"/>
                            <a:ea typeface="Cambria Math" panose="02040503050406030204" pitchFamily="18" charset="0"/>
                          </a:rPr>
                        </m:ctrlPr>
                      </m:sSubSupPr>
                      <m:e>
                        <m:r>
                          <a:rPr lang="en-US" sz="2600" i="1">
                            <a:latin typeface="Cambria Math" panose="02040503050406030204" pitchFamily="18" charset="0"/>
                            <a:ea typeface="Cambria Math" panose="02040503050406030204" pitchFamily="18" charset="0"/>
                          </a:rPr>
                          <m:t>𝐺</m:t>
                        </m:r>
                      </m:e>
                      <m:sub>
                        <m:r>
                          <m:rPr>
                            <m:sty m:val="p"/>
                          </m:rPr>
                          <a:rPr lang="en-US" sz="2600">
                            <a:latin typeface="Cambria Math" panose="02040503050406030204" pitchFamily="18" charset="0"/>
                            <a:ea typeface="Cambria Math" panose="02040503050406030204" pitchFamily="18" charset="0"/>
                          </a:rPr>
                          <m:t>f</m:t>
                        </m:r>
                      </m:sub>
                      <m:sup>
                        <m:r>
                          <a:rPr lang="en-US" sz="2600">
                            <a:latin typeface="Cambria Math" panose="02040503050406030204" pitchFamily="18" charset="0"/>
                            <a:ea typeface="Cambria Math" panose="02040503050406030204" pitchFamily="18" charset="0"/>
                          </a:rPr>
                          <m:t>°</m:t>
                        </m:r>
                      </m:sup>
                    </m:sSubSup>
                    <m:d>
                      <m:dPr>
                        <m:ctrlPr>
                          <a:rPr lang="en-US" sz="2600" i="1" smtClean="0">
                            <a:latin typeface="Cambria Math" panose="02040503050406030204" pitchFamily="18" charset="0"/>
                            <a:ea typeface="Cambria Math" panose="02040503050406030204" pitchFamily="18" charset="0"/>
                          </a:rPr>
                        </m:ctrlPr>
                      </m:dPr>
                      <m:e>
                        <m:r>
                          <m:rPr>
                            <m:sty m:val="p"/>
                          </m:rPr>
                          <a:rPr lang="en-US" sz="2600" b="0" i="0" smtClean="0">
                            <a:latin typeface="Cambria Math" panose="02040503050406030204" pitchFamily="18" charset="0"/>
                            <a:ea typeface="Cambria Math" panose="02040503050406030204" pitchFamily="18" charset="0"/>
                          </a:rPr>
                          <m:t>C</m:t>
                        </m:r>
                        <m:r>
                          <a:rPr lang="en-US" sz="2600" b="0" i="0" smtClean="0">
                            <a:latin typeface="Cambria Math" panose="02040503050406030204" pitchFamily="18" charset="0"/>
                            <a:ea typeface="Cambria Math" panose="02040503050406030204" pitchFamily="18" charset="0"/>
                          </a:rPr>
                          <m:t>,</m:t>
                        </m:r>
                        <m:r>
                          <m:rPr>
                            <m:sty m:val="p"/>
                          </m:rPr>
                          <a:rPr lang="en-US" sz="2600" b="0" i="0" smtClean="0">
                            <a:latin typeface="Cambria Math" panose="02040503050406030204" pitchFamily="18" charset="0"/>
                            <a:ea typeface="Cambria Math" panose="02040503050406030204" pitchFamily="18" charset="0"/>
                          </a:rPr>
                          <m:t>graphite</m:t>
                        </m:r>
                      </m:e>
                    </m:d>
                    <m:r>
                      <a:rPr lang="en-US" sz="2600" i="1" smtClean="0">
                        <a:latin typeface="Cambria Math" panose="02040503050406030204" pitchFamily="18" charset="0"/>
                        <a:ea typeface="Cambria Math" panose="02040503050406030204" pitchFamily="18" charset="0"/>
                      </a:rPr>
                      <m:t>=</m:t>
                    </m:r>
                    <m:r>
                      <a:rPr lang="en-US" sz="2600" b="0" i="1" smtClean="0">
                        <a:latin typeface="Cambria Math" panose="02040503050406030204" pitchFamily="18" charset="0"/>
                        <a:ea typeface="Cambria Math" panose="02040503050406030204" pitchFamily="18" charset="0"/>
                      </a:rPr>
                      <m:t>0</m:t>
                    </m:r>
                  </m:oMath>
                </a14:m>
                <a:r>
                  <a:rPr lang="en-US" sz="2600" b="0" i="1" dirty="0">
                    <a:latin typeface="Cambria Math" panose="02040503050406030204" pitchFamily="18" charset="0"/>
                    <a:ea typeface="Cambria Math" panose="02040503050406030204" pitchFamily="18" charset="0"/>
                  </a:rPr>
                  <a:t>	</a:t>
                </a:r>
                <a:r>
                  <a:rPr lang="en-US" sz="2600" b="0" dirty="0">
                    <a:latin typeface="Cambria Math" panose="02040503050406030204" pitchFamily="18" charset="0"/>
                    <a:ea typeface="Cambria Math" panose="02040503050406030204" pitchFamily="18" charset="0"/>
                  </a:rPr>
                  <a:t>and</a:t>
                </a:r>
                <a:r>
                  <a:rPr lang="en-US" sz="2600" b="0" i="1" dirty="0">
                    <a:latin typeface="Cambria Math" panose="02040503050406030204" pitchFamily="18" charset="0"/>
                    <a:ea typeface="Cambria Math" panose="02040503050406030204" pitchFamily="18" charset="0"/>
                  </a:rPr>
                  <a:t>	</a:t>
                </a:r>
                <a14:m>
                  <m:oMath xmlns:m="http://schemas.openxmlformats.org/officeDocument/2006/math">
                    <m:r>
                      <a:rPr lang="en-US" sz="2600" i="1" dirty="0">
                        <a:latin typeface="Cambria Math" panose="02040503050406030204" pitchFamily="18" charset="0"/>
                        <a:ea typeface="Cambria Math" panose="02040503050406030204" pitchFamily="18" charset="0"/>
                      </a:rPr>
                      <m:t>∆</m:t>
                    </m:r>
                    <m:sSubSup>
                      <m:sSubSupPr>
                        <m:ctrlPr>
                          <a:rPr lang="en-US" sz="2600" i="1">
                            <a:latin typeface="Cambria Math" panose="02040503050406030204" pitchFamily="18" charset="0"/>
                            <a:ea typeface="Cambria Math" panose="02040503050406030204" pitchFamily="18" charset="0"/>
                          </a:rPr>
                        </m:ctrlPr>
                      </m:sSubSupPr>
                      <m:e>
                        <m:r>
                          <a:rPr lang="en-US" sz="2600" i="1">
                            <a:latin typeface="Cambria Math" panose="02040503050406030204" pitchFamily="18" charset="0"/>
                            <a:ea typeface="Cambria Math" panose="02040503050406030204" pitchFamily="18" charset="0"/>
                          </a:rPr>
                          <m:t>𝐺</m:t>
                        </m:r>
                      </m:e>
                      <m:sub>
                        <m:r>
                          <m:rPr>
                            <m:sty m:val="p"/>
                          </m:rPr>
                          <a:rPr lang="en-US" sz="2600">
                            <a:latin typeface="Cambria Math" panose="02040503050406030204" pitchFamily="18" charset="0"/>
                            <a:ea typeface="Cambria Math" panose="02040503050406030204" pitchFamily="18" charset="0"/>
                          </a:rPr>
                          <m:t>f</m:t>
                        </m:r>
                      </m:sub>
                      <m:sup>
                        <m:r>
                          <a:rPr lang="en-US" sz="2600">
                            <a:latin typeface="Cambria Math" panose="02040503050406030204" pitchFamily="18" charset="0"/>
                            <a:ea typeface="Cambria Math" panose="02040503050406030204" pitchFamily="18" charset="0"/>
                          </a:rPr>
                          <m:t>°</m:t>
                        </m:r>
                      </m:sup>
                    </m:sSubSup>
                    <m:d>
                      <m:dPr>
                        <m:ctrlPr>
                          <a:rPr lang="en-US" sz="2600" i="1" dirty="0">
                            <a:latin typeface="Cambria Math" panose="02040503050406030204" pitchFamily="18" charset="0"/>
                            <a:ea typeface="Cambria Math" panose="02040503050406030204" pitchFamily="18" charset="0"/>
                          </a:rPr>
                        </m:ctrlPr>
                      </m:dPr>
                      <m:e>
                        <m:sSub>
                          <m:sSubPr>
                            <m:ctrlPr>
                              <a:rPr lang="en-US" sz="2600" i="1" dirty="0">
                                <a:latin typeface="Cambria Math" panose="02040503050406030204" pitchFamily="18" charset="0"/>
                                <a:ea typeface="Cambria Math" panose="02040503050406030204" pitchFamily="18" charset="0"/>
                              </a:rPr>
                            </m:ctrlPr>
                          </m:sSubPr>
                          <m:e>
                            <m:r>
                              <m:rPr>
                                <m:sty m:val="p"/>
                              </m:rPr>
                              <a:rPr lang="en-US" sz="2600" dirty="0">
                                <a:latin typeface="Cambria Math" panose="02040503050406030204" pitchFamily="18" charset="0"/>
                                <a:ea typeface="Cambria Math" panose="02040503050406030204" pitchFamily="18" charset="0"/>
                              </a:rPr>
                              <m:t>O</m:t>
                            </m:r>
                          </m:e>
                          <m:sub>
                            <m:r>
                              <a:rPr lang="en-US" sz="2600" dirty="0">
                                <a:latin typeface="Cambria Math" panose="02040503050406030204" pitchFamily="18" charset="0"/>
                                <a:ea typeface="Cambria Math" panose="02040503050406030204" pitchFamily="18" charset="0"/>
                              </a:rPr>
                              <m:t>2</m:t>
                            </m:r>
                          </m:sub>
                        </m:sSub>
                        <m:r>
                          <a:rPr lang="en-US" sz="2600" i="1" dirty="0">
                            <a:latin typeface="Cambria Math" panose="02040503050406030204" pitchFamily="18" charset="0"/>
                            <a:ea typeface="Cambria Math" panose="02040503050406030204" pitchFamily="18" charset="0"/>
                          </a:rPr>
                          <m:t>,</m:t>
                        </m:r>
                        <m:r>
                          <m:rPr>
                            <m:sty m:val="p"/>
                          </m:rPr>
                          <a:rPr lang="en-US" sz="2600" dirty="0">
                            <a:latin typeface="Cambria Math" panose="02040503050406030204" pitchFamily="18" charset="0"/>
                            <a:ea typeface="Cambria Math" panose="02040503050406030204" pitchFamily="18" charset="0"/>
                          </a:rPr>
                          <m:t>gas</m:t>
                        </m:r>
                      </m:e>
                    </m:d>
                    <m:r>
                      <a:rPr lang="en-US" sz="2600" i="1" dirty="0">
                        <a:latin typeface="Cambria Math" panose="02040503050406030204" pitchFamily="18" charset="0"/>
                        <a:ea typeface="Cambria Math" panose="02040503050406030204" pitchFamily="18" charset="0"/>
                      </a:rPr>
                      <m:t>=0</m:t>
                    </m:r>
                  </m:oMath>
                </a14:m>
                <a:endParaRPr lang="en-US" sz="2600" b="0" i="1" dirty="0">
                  <a:latin typeface="Cambria Math" panose="02040503050406030204" pitchFamily="18" charset="0"/>
                  <a:ea typeface="Cambria Math" panose="02040503050406030204" pitchFamily="18" charset="0"/>
                </a:endParaRPr>
              </a:p>
              <a:p>
                <a:pPr marL="2857500" algn="ctr">
                  <a:spcBef>
                    <a:spcPts val="0"/>
                  </a:spcBef>
                  <a:spcAft>
                    <a:spcPts val="2800"/>
                  </a:spcAft>
                </a:pPr>
                <a14:m>
                  <m:oMathPara xmlns:m="http://schemas.openxmlformats.org/officeDocument/2006/math">
                    <m:oMathParaPr>
                      <m:jc m:val="left"/>
                    </m:oMathParaPr>
                    <m:oMath xmlns:m="http://schemas.openxmlformats.org/officeDocument/2006/math">
                      <m:r>
                        <a:rPr lang="en-US" sz="2600" i="1" smtClean="0">
                          <a:latin typeface="Cambria Math" panose="02040503050406030204" pitchFamily="18" charset="0"/>
                          <a:ea typeface="Cambria Math" panose="02040503050406030204" pitchFamily="18" charset="0"/>
                        </a:rPr>
                        <m:t>∆</m:t>
                      </m:r>
                      <m:sSubSup>
                        <m:sSubSupPr>
                          <m:ctrlPr>
                            <a:rPr lang="en-US" sz="2600" i="1" smtClean="0">
                              <a:latin typeface="Cambria Math" panose="02040503050406030204" pitchFamily="18" charset="0"/>
                              <a:ea typeface="Cambria Math" panose="02040503050406030204" pitchFamily="18" charset="0"/>
                            </a:rPr>
                          </m:ctrlPr>
                        </m:sSubSupPr>
                        <m:e>
                          <m:r>
                            <a:rPr lang="en-US" sz="2600" b="0" i="1" smtClean="0">
                              <a:latin typeface="Cambria Math" panose="02040503050406030204" pitchFamily="18" charset="0"/>
                              <a:ea typeface="Cambria Math" panose="02040503050406030204" pitchFamily="18" charset="0"/>
                            </a:rPr>
                            <m:t>𝐺</m:t>
                          </m:r>
                        </m:e>
                        <m:sub>
                          <m:r>
                            <m:rPr>
                              <m:sty m:val="p"/>
                            </m:rPr>
                            <a:rPr lang="en-US" sz="2600" b="0" i="0" smtClean="0">
                              <a:latin typeface="Cambria Math" panose="02040503050406030204" pitchFamily="18" charset="0"/>
                              <a:ea typeface="Cambria Math" panose="02040503050406030204" pitchFamily="18" charset="0"/>
                            </a:rPr>
                            <m:t>rxn</m:t>
                          </m:r>
                        </m:sub>
                        <m:sup>
                          <m:r>
                            <a:rPr lang="en-US" sz="2600" i="1" smtClean="0">
                              <a:latin typeface="Cambria Math" panose="02040503050406030204" pitchFamily="18" charset="0"/>
                              <a:ea typeface="Cambria Math" panose="02040503050406030204" pitchFamily="18" charset="0"/>
                            </a:rPr>
                            <m:t>°</m:t>
                          </m:r>
                        </m:sup>
                      </m:sSubSup>
                      <m:r>
                        <a:rPr lang="en-US" sz="2600" i="1" smtClean="0">
                          <a:latin typeface="Cambria Math" panose="02040503050406030204" pitchFamily="18" charset="0"/>
                          <a:ea typeface="Cambria Math" panose="02040503050406030204" pitchFamily="18" charset="0"/>
                        </a:rPr>
                        <m:t>=∆</m:t>
                      </m:r>
                      <m:sSubSup>
                        <m:sSubSupPr>
                          <m:ctrlPr>
                            <a:rPr lang="en-US" sz="2600" i="1">
                              <a:latin typeface="Cambria Math" panose="02040503050406030204" pitchFamily="18" charset="0"/>
                              <a:ea typeface="Cambria Math" panose="02040503050406030204" pitchFamily="18" charset="0"/>
                            </a:rPr>
                          </m:ctrlPr>
                        </m:sSubSupPr>
                        <m:e>
                          <m:r>
                            <a:rPr lang="en-US" sz="2600" i="1">
                              <a:latin typeface="Cambria Math" panose="02040503050406030204" pitchFamily="18" charset="0"/>
                              <a:ea typeface="Cambria Math" panose="02040503050406030204" pitchFamily="18" charset="0"/>
                            </a:rPr>
                            <m:t>𝐺</m:t>
                          </m:r>
                        </m:e>
                        <m:sub>
                          <m:r>
                            <m:rPr>
                              <m:sty m:val="p"/>
                            </m:rPr>
                            <a:rPr lang="en-US" sz="2600">
                              <a:latin typeface="Cambria Math" panose="02040503050406030204" pitchFamily="18" charset="0"/>
                              <a:ea typeface="Cambria Math" panose="02040503050406030204" pitchFamily="18" charset="0"/>
                            </a:rPr>
                            <m:t>f</m:t>
                          </m:r>
                        </m:sub>
                        <m:sup>
                          <m:r>
                            <a:rPr lang="en-US" sz="2600">
                              <a:latin typeface="Cambria Math" panose="02040503050406030204" pitchFamily="18" charset="0"/>
                              <a:ea typeface="Cambria Math" panose="02040503050406030204" pitchFamily="18" charset="0"/>
                            </a:rPr>
                            <m:t>°</m:t>
                          </m:r>
                        </m:sup>
                      </m:sSubSup>
                      <m:d>
                        <m:dPr>
                          <m:ctrlPr>
                            <a:rPr lang="en-US" sz="2600" i="1" smtClean="0">
                              <a:latin typeface="Cambria Math" panose="02040503050406030204" pitchFamily="18" charset="0"/>
                              <a:ea typeface="Cambria Math" panose="02040503050406030204" pitchFamily="18" charset="0"/>
                            </a:rPr>
                          </m:ctrlPr>
                        </m:dPr>
                        <m:e>
                          <m:sSub>
                            <m:sSubPr>
                              <m:ctrlPr>
                                <a:rPr lang="en-US" sz="2600" i="1" smtClean="0">
                                  <a:latin typeface="Cambria Math" panose="02040503050406030204" pitchFamily="18" charset="0"/>
                                  <a:ea typeface="Cambria Math" panose="02040503050406030204" pitchFamily="18" charset="0"/>
                                </a:rPr>
                              </m:ctrlPr>
                            </m:sSubPr>
                            <m:e>
                              <m:r>
                                <m:rPr>
                                  <m:sty m:val="p"/>
                                </m:rPr>
                                <a:rPr lang="en-US" sz="2600" b="0" i="0" smtClean="0">
                                  <a:latin typeface="Cambria Math" panose="02040503050406030204" pitchFamily="18" charset="0"/>
                                  <a:ea typeface="Cambria Math" panose="02040503050406030204" pitchFamily="18" charset="0"/>
                                </a:rPr>
                                <m:t>CO</m:t>
                              </m:r>
                            </m:e>
                            <m:sub>
                              <m:r>
                                <a:rPr lang="en-US" sz="2600" b="0" i="1" smtClean="0">
                                  <a:latin typeface="Cambria Math" panose="02040503050406030204" pitchFamily="18" charset="0"/>
                                  <a:ea typeface="Cambria Math" panose="02040503050406030204" pitchFamily="18" charset="0"/>
                                </a:rPr>
                                <m:t>2</m:t>
                              </m:r>
                            </m:sub>
                          </m:sSub>
                        </m:e>
                      </m:d>
                    </m:oMath>
                  </m:oMathPara>
                </a14:m>
                <a:endParaRPr lang="en-US" sz="2600" dirty="0"/>
              </a:p>
            </p:txBody>
          </p:sp>
        </mc:Choice>
        <mc:Fallback xmlns="">
          <p:sp>
            <p:nvSpPr>
              <p:cNvPr id="15" name="Text Placeholder 14"/>
              <p:cNvSpPr>
                <a:spLocks noGrp="1" noRot="1" noChangeAspect="1" noMove="1" noResize="1" noEditPoints="1" noAdjustHandles="1" noChangeArrowheads="1" noChangeShapeType="1" noTextEdit="1"/>
              </p:cNvSpPr>
              <p:nvPr>
                <p:ph type="body" sz="quarter" idx="23"/>
              </p:nvPr>
            </p:nvSpPr>
            <p:spPr>
              <a:xfrm>
                <a:off x="36442" y="1752600"/>
                <a:ext cx="9107558" cy="4572000"/>
              </a:xfrm>
              <a:blipFill>
                <a:blip r:embed="rId3"/>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324430951"/>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0" y="228600"/>
            <a:ext cx="5715000" cy="533400"/>
          </a:xfrm>
        </p:spPr>
        <p:txBody>
          <a:bodyPr/>
          <a:lstStyle/>
          <a:p>
            <a:pPr algn="ctr">
              <a:tabLst>
                <a:tab pos="3375025" algn="l"/>
              </a:tabLst>
            </a:pPr>
            <a:r>
              <a:rPr lang="en-US" b="1" kern="0" dirty="0">
                <a:solidFill>
                  <a:srgbClr val="FFF799"/>
                </a:solidFill>
              </a:rPr>
              <a:t>SAMPLE PROBLEM	</a:t>
            </a:r>
            <a:r>
              <a:rPr lang="en-US" b="1" kern="0" dirty="0">
                <a:solidFill>
                  <a:schemeClr val="bg1"/>
                </a:solidFill>
              </a:rPr>
              <a:t>18.6	Setup</a:t>
            </a:r>
            <a:endParaRPr lang="en-US" dirty="0"/>
          </a:p>
        </p:txBody>
      </p:sp>
      <mc:AlternateContent xmlns:mc="http://schemas.openxmlformats.org/markup-compatibility/2006" xmlns:a14="http://schemas.microsoft.com/office/drawing/2010/main">
        <mc:Choice Requires="a14">
          <p:sp>
            <p:nvSpPr>
              <p:cNvPr id="16" name="Text Placeholder 15"/>
              <p:cNvSpPr>
                <a:spLocks noGrp="1"/>
              </p:cNvSpPr>
              <p:nvPr>
                <p:ph type="body" sz="quarter" idx="22"/>
              </p:nvPr>
            </p:nvSpPr>
            <p:spPr>
              <a:xfrm>
                <a:off x="76200" y="990600"/>
                <a:ext cx="8915400" cy="5410200"/>
              </a:xfrm>
            </p:spPr>
            <p:txBody>
              <a:bodyPr/>
              <a:lstStyle/>
              <a:p>
                <a:r>
                  <a:rPr lang="en-US" dirty="0"/>
                  <a:t>Calculate the standard free-energy changes for the following reactions at 25°C:</a:t>
                </a:r>
              </a:p>
              <a:p>
                <a:pPr marL="1652588" indent="-352425">
                  <a:buAutoNum type="alphaLcParenBoth"/>
                </a:pPr>
                <a:r>
                  <a:rPr lang="en-US" dirty="0"/>
                  <a:t> </a:t>
                </a:r>
                <a14:m>
                  <m:oMath xmlns:m="http://schemas.openxmlformats.org/officeDocument/2006/math">
                    <m:sSub>
                      <m:sSubPr>
                        <m:ctrlPr>
                          <a:rPr lang="en-US" i="1">
                            <a:latin typeface="Cambria Math" panose="02040503050406030204" pitchFamily="18" charset="0"/>
                          </a:rPr>
                        </m:ctrlPr>
                      </m:sSubPr>
                      <m:e>
                        <m:r>
                          <m:rPr>
                            <m:sty m:val="p"/>
                          </m:rPr>
                          <a:rPr lang="en-US">
                            <a:latin typeface="Cambria Math" panose="02040503050406030204" pitchFamily="18" charset="0"/>
                          </a:rPr>
                          <m:t>CH</m:t>
                        </m:r>
                      </m:e>
                      <m:sub>
                        <m:r>
                          <a:rPr lang="en-US">
                            <a:latin typeface="Cambria Math" panose="02040503050406030204" pitchFamily="18" charset="0"/>
                          </a:rPr>
                          <m:t>4</m:t>
                        </m:r>
                      </m:sub>
                    </m:sSub>
                    <m:d>
                      <m:dPr>
                        <m:ctrlPr>
                          <a:rPr lang="en-US" i="1">
                            <a:latin typeface="Cambria Math" panose="02040503050406030204" pitchFamily="18" charset="0"/>
                          </a:rPr>
                        </m:ctrlPr>
                      </m:dPr>
                      <m:e>
                        <m:r>
                          <a:rPr lang="en-US" i="1">
                            <a:latin typeface="Cambria Math" panose="02040503050406030204" pitchFamily="18" charset="0"/>
                          </a:rPr>
                          <m:t>𝑔</m:t>
                        </m:r>
                      </m:e>
                    </m:d>
                    <m:r>
                      <a:rPr lang="en-US">
                        <a:latin typeface="Cambria Math" panose="02040503050406030204" pitchFamily="18" charset="0"/>
                      </a:rPr>
                      <m:t>+2</m:t>
                    </m:r>
                    <m:sSub>
                      <m:sSubPr>
                        <m:ctrlPr>
                          <a:rPr lang="en-US" i="1">
                            <a:latin typeface="Cambria Math" panose="02040503050406030204" pitchFamily="18" charset="0"/>
                          </a:rPr>
                        </m:ctrlPr>
                      </m:sSubPr>
                      <m:e>
                        <m:r>
                          <m:rPr>
                            <m:sty m:val="p"/>
                          </m:rPr>
                          <a:rPr lang="en-US">
                            <a:latin typeface="Cambria Math" panose="02040503050406030204" pitchFamily="18" charset="0"/>
                          </a:rPr>
                          <m:t>O</m:t>
                        </m:r>
                      </m:e>
                      <m:sub>
                        <m:r>
                          <a:rPr lang="en-US">
                            <a:latin typeface="Cambria Math" panose="02040503050406030204" pitchFamily="18" charset="0"/>
                          </a:rPr>
                          <m:t>2</m:t>
                        </m:r>
                      </m:sub>
                    </m:sSub>
                    <m:d>
                      <m:dPr>
                        <m:ctrlPr>
                          <a:rPr lang="en-US" i="1">
                            <a:latin typeface="Cambria Math" panose="02040503050406030204" pitchFamily="18" charset="0"/>
                          </a:rPr>
                        </m:ctrlPr>
                      </m:dPr>
                      <m:e>
                        <m:r>
                          <a:rPr lang="en-US" i="1">
                            <a:latin typeface="Cambria Math" panose="02040503050406030204" pitchFamily="18" charset="0"/>
                          </a:rPr>
                          <m:t>𝑔</m:t>
                        </m:r>
                      </m:e>
                    </m:d>
                    <m:r>
                      <a:rPr lang="en-US">
                        <a:latin typeface="Cambria Math" panose="02040503050406030204" pitchFamily="18" charset="0"/>
                        <a:ea typeface="Cambria Math" panose="02040503050406030204" pitchFamily="18" charset="0"/>
                      </a:rPr>
                      <m:t>⟶</m:t>
                    </m:r>
                    <m:sSub>
                      <m:sSubPr>
                        <m:ctrlPr>
                          <a:rPr lang="en-US" i="1">
                            <a:latin typeface="Cambria Math" panose="02040503050406030204" pitchFamily="18" charset="0"/>
                            <a:ea typeface="Cambria Math" panose="02040503050406030204" pitchFamily="18" charset="0"/>
                          </a:rPr>
                        </m:ctrlPr>
                      </m:sSubPr>
                      <m:e>
                        <m:r>
                          <m:rPr>
                            <m:sty m:val="p"/>
                          </m:rPr>
                          <a:rPr lang="en-US">
                            <a:latin typeface="Cambria Math" panose="02040503050406030204" pitchFamily="18" charset="0"/>
                            <a:ea typeface="Cambria Math" panose="02040503050406030204" pitchFamily="18" charset="0"/>
                          </a:rPr>
                          <m:t>CO</m:t>
                        </m:r>
                      </m:e>
                      <m:sub>
                        <m:r>
                          <a:rPr lang="en-US">
                            <a:latin typeface="Cambria Math" panose="02040503050406030204" pitchFamily="18" charset="0"/>
                            <a:ea typeface="Cambria Math" panose="02040503050406030204" pitchFamily="18" charset="0"/>
                          </a:rPr>
                          <m:t>2</m:t>
                        </m:r>
                      </m:sub>
                    </m:sSub>
                    <m:d>
                      <m:dPr>
                        <m:ctrlPr>
                          <a:rPr lang="en-US" i="1">
                            <a:latin typeface="Cambria Math" panose="02040503050406030204" pitchFamily="18" charset="0"/>
                            <a:ea typeface="Cambria Math" panose="02040503050406030204" pitchFamily="18" charset="0"/>
                          </a:rPr>
                        </m:ctrlPr>
                      </m:dPr>
                      <m:e>
                        <m:r>
                          <a:rPr lang="en-US" i="1">
                            <a:latin typeface="Cambria Math" panose="02040503050406030204" pitchFamily="18" charset="0"/>
                            <a:ea typeface="Cambria Math" panose="02040503050406030204" pitchFamily="18" charset="0"/>
                          </a:rPr>
                          <m:t>𝑔</m:t>
                        </m:r>
                      </m:e>
                    </m:d>
                    <m:r>
                      <a:rPr lang="en-US">
                        <a:latin typeface="Cambria Math" panose="02040503050406030204" pitchFamily="18" charset="0"/>
                        <a:ea typeface="Cambria Math" panose="02040503050406030204" pitchFamily="18" charset="0"/>
                      </a:rPr>
                      <m:t>+2</m:t>
                    </m:r>
                    <m:sSub>
                      <m:sSubPr>
                        <m:ctrlPr>
                          <a:rPr lang="en-US" i="1">
                            <a:latin typeface="Cambria Math" panose="02040503050406030204" pitchFamily="18" charset="0"/>
                            <a:ea typeface="Cambria Math" panose="02040503050406030204" pitchFamily="18" charset="0"/>
                          </a:rPr>
                        </m:ctrlPr>
                      </m:sSubPr>
                      <m:e>
                        <m:r>
                          <m:rPr>
                            <m:sty m:val="p"/>
                          </m:rPr>
                          <a:rPr lang="en-US">
                            <a:latin typeface="Cambria Math" panose="02040503050406030204" pitchFamily="18" charset="0"/>
                            <a:ea typeface="Cambria Math" panose="02040503050406030204" pitchFamily="18" charset="0"/>
                          </a:rPr>
                          <m:t>H</m:t>
                        </m:r>
                      </m:e>
                      <m:sub>
                        <m:r>
                          <a:rPr lang="en-US">
                            <a:latin typeface="Cambria Math" panose="02040503050406030204" pitchFamily="18" charset="0"/>
                            <a:ea typeface="Cambria Math" panose="02040503050406030204" pitchFamily="18" charset="0"/>
                          </a:rPr>
                          <m:t>2</m:t>
                        </m:r>
                      </m:sub>
                    </m:sSub>
                    <m:r>
                      <m:rPr>
                        <m:sty m:val="p"/>
                      </m:rPr>
                      <a:rPr lang="en-US">
                        <a:latin typeface="Cambria Math" panose="02040503050406030204" pitchFamily="18" charset="0"/>
                        <a:ea typeface="Cambria Math" panose="02040503050406030204" pitchFamily="18" charset="0"/>
                      </a:rPr>
                      <m:t>O</m:t>
                    </m:r>
                    <m:d>
                      <m:dPr>
                        <m:ctrlPr>
                          <a:rPr lang="en-US" i="1">
                            <a:latin typeface="Cambria Math" panose="02040503050406030204" pitchFamily="18" charset="0"/>
                            <a:ea typeface="Cambria Math" panose="02040503050406030204" pitchFamily="18" charset="0"/>
                          </a:rPr>
                        </m:ctrlPr>
                      </m:dPr>
                      <m:e>
                        <m:r>
                          <a:rPr lang="en-US" i="1">
                            <a:latin typeface="Cambria Math" panose="02040503050406030204" pitchFamily="18" charset="0"/>
                            <a:ea typeface="Cambria Math" panose="02040503050406030204" pitchFamily="18" charset="0"/>
                          </a:rPr>
                          <m:t>𝑙</m:t>
                        </m:r>
                      </m:e>
                    </m:d>
                  </m:oMath>
                </a14:m>
                <a:endParaRPr lang="en-US" dirty="0"/>
              </a:p>
              <a:p>
                <a:pPr marL="1776413" indent="-514350">
                  <a:spcAft>
                    <a:spcPts val="4000"/>
                  </a:spcAft>
                  <a:buAutoNum type="alphaLcParenBoth"/>
                </a:pPr>
                <a14:m>
                  <m:oMath xmlns:m="http://schemas.openxmlformats.org/officeDocument/2006/math">
                    <m:r>
                      <a:rPr lang="en-US">
                        <a:latin typeface="Cambria Math" panose="02040503050406030204" pitchFamily="18" charset="0"/>
                      </a:rPr>
                      <m:t>2</m:t>
                    </m:r>
                    <m:r>
                      <m:rPr>
                        <m:sty m:val="p"/>
                      </m:rPr>
                      <a:rPr lang="en-US">
                        <a:latin typeface="Cambria Math" panose="02040503050406030204" pitchFamily="18" charset="0"/>
                      </a:rPr>
                      <m:t>MgO</m:t>
                    </m:r>
                    <m:d>
                      <m:dPr>
                        <m:ctrlPr>
                          <a:rPr lang="en-US" i="1">
                            <a:latin typeface="Cambria Math" panose="02040503050406030204" pitchFamily="18" charset="0"/>
                          </a:rPr>
                        </m:ctrlPr>
                      </m:dPr>
                      <m:e>
                        <m:r>
                          <a:rPr lang="en-US" i="1">
                            <a:latin typeface="Cambria Math" panose="02040503050406030204" pitchFamily="18" charset="0"/>
                          </a:rPr>
                          <m:t>𝑠</m:t>
                        </m:r>
                      </m:e>
                    </m:d>
                    <m:r>
                      <a:rPr lang="en-US">
                        <a:latin typeface="Cambria Math" panose="02040503050406030204" pitchFamily="18" charset="0"/>
                        <a:ea typeface="Cambria Math" panose="02040503050406030204" pitchFamily="18" charset="0"/>
                      </a:rPr>
                      <m:t>⟶2</m:t>
                    </m:r>
                    <m:r>
                      <m:rPr>
                        <m:sty m:val="p"/>
                      </m:rPr>
                      <a:rPr lang="en-US">
                        <a:latin typeface="Cambria Math" panose="02040503050406030204" pitchFamily="18" charset="0"/>
                        <a:ea typeface="Cambria Math" panose="02040503050406030204" pitchFamily="18" charset="0"/>
                      </a:rPr>
                      <m:t>Mg</m:t>
                    </m:r>
                    <m:d>
                      <m:dPr>
                        <m:ctrlPr>
                          <a:rPr lang="en-US" i="1">
                            <a:latin typeface="Cambria Math" panose="02040503050406030204" pitchFamily="18" charset="0"/>
                            <a:ea typeface="Cambria Math" panose="02040503050406030204" pitchFamily="18" charset="0"/>
                          </a:rPr>
                        </m:ctrlPr>
                      </m:dPr>
                      <m:e>
                        <m:r>
                          <a:rPr lang="en-US" i="1">
                            <a:latin typeface="Cambria Math" panose="02040503050406030204" pitchFamily="18" charset="0"/>
                            <a:ea typeface="Cambria Math" panose="02040503050406030204" pitchFamily="18" charset="0"/>
                          </a:rPr>
                          <m:t>𝑠</m:t>
                        </m:r>
                      </m:e>
                    </m:d>
                    <m:r>
                      <a:rPr lang="en-US">
                        <a:latin typeface="Cambria Math" panose="02040503050406030204" pitchFamily="18" charset="0"/>
                        <a:ea typeface="Cambria Math" panose="02040503050406030204" pitchFamily="18" charset="0"/>
                      </a:rPr>
                      <m:t>+</m:t>
                    </m:r>
                    <m:sSub>
                      <m:sSubPr>
                        <m:ctrlPr>
                          <a:rPr lang="en-US" i="1">
                            <a:latin typeface="Cambria Math" panose="02040503050406030204" pitchFamily="18" charset="0"/>
                            <a:ea typeface="Cambria Math" panose="02040503050406030204" pitchFamily="18" charset="0"/>
                          </a:rPr>
                        </m:ctrlPr>
                      </m:sSubPr>
                      <m:e>
                        <m:r>
                          <m:rPr>
                            <m:sty m:val="p"/>
                          </m:rPr>
                          <a:rPr lang="en-US">
                            <a:latin typeface="Cambria Math" panose="02040503050406030204" pitchFamily="18" charset="0"/>
                            <a:ea typeface="Cambria Math" panose="02040503050406030204" pitchFamily="18" charset="0"/>
                          </a:rPr>
                          <m:t>O</m:t>
                        </m:r>
                      </m:e>
                      <m:sub>
                        <m:r>
                          <a:rPr lang="en-US">
                            <a:latin typeface="Cambria Math" panose="02040503050406030204" pitchFamily="18" charset="0"/>
                            <a:ea typeface="Cambria Math" panose="02040503050406030204" pitchFamily="18" charset="0"/>
                          </a:rPr>
                          <m:t>2</m:t>
                        </m:r>
                      </m:sub>
                    </m:sSub>
                    <m:d>
                      <m:dPr>
                        <m:ctrlPr>
                          <a:rPr lang="en-US" i="1">
                            <a:latin typeface="Cambria Math" panose="02040503050406030204" pitchFamily="18" charset="0"/>
                            <a:ea typeface="Cambria Math" panose="02040503050406030204" pitchFamily="18" charset="0"/>
                          </a:rPr>
                        </m:ctrlPr>
                      </m:dPr>
                      <m:e>
                        <m:r>
                          <a:rPr lang="en-US" i="1">
                            <a:latin typeface="Cambria Math" panose="02040503050406030204" pitchFamily="18" charset="0"/>
                            <a:ea typeface="Cambria Math" panose="02040503050406030204" pitchFamily="18" charset="0"/>
                          </a:rPr>
                          <m:t>𝑔</m:t>
                        </m:r>
                      </m:e>
                    </m:d>
                  </m:oMath>
                </a14:m>
                <a:endParaRPr lang="en-US" dirty="0"/>
              </a:p>
              <a:p>
                <a:pPr>
                  <a:spcAft>
                    <a:spcPts val="500"/>
                  </a:spcAft>
                </a:pPr>
                <a:r>
                  <a:rPr lang="en-US" b="1" dirty="0">
                    <a:solidFill>
                      <a:srgbClr val="43638E"/>
                    </a:solidFill>
                  </a:rPr>
                  <a:t>Setup</a:t>
                </a:r>
              </a:p>
              <a:p>
                <a:pPr marL="2463800">
                  <a:spcAft>
                    <a:spcPts val="800"/>
                  </a:spcAft>
                </a:pPr>
                <a14:m>
                  <m:oMathPara xmlns:m="http://schemas.openxmlformats.org/officeDocument/2006/math">
                    <m:oMathParaPr>
                      <m:jc m:val="left"/>
                    </m:oMathParaPr>
                    <m:oMath xmlns:m="http://schemas.openxmlformats.org/officeDocument/2006/math">
                      <m:r>
                        <a:rPr lang="en-US" i="0" smtClean="0">
                          <a:solidFill>
                            <a:schemeClr val="tx1"/>
                          </a:solidFill>
                          <a:latin typeface="Cambria Math" panose="02040503050406030204" pitchFamily="18" charset="0"/>
                          <a:ea typeface="Cambria Math" panose="02040503050406030204" pitchFamily="18" charset="0"/>
                        </a:rPr>
                        <m:t>∆</m:t>
                      </m:r>
                      <m:sSubSup>
                        <m:sSubSupPr>
                          <m:ctrlPr>
                            <a:rPr lang="en-US" i="1">
                              <a:latin typeface="Cambria Math" panose="02040503050406030204" pitchFamily="18" charset="0"/>
                              <a:ea typeface="Cambria Math" panose="02040503050406030204" pitchFamily="18" charset="0"/>
                            </a:rPr>
                          </m:ctrlPr>
                        </m:sSubSupPr>
                        <m:e>
                          <m:r>
                            <a:rPr lang="en-US" i="1">
                              <a:latin typeface="Cambria Math" panose="02040503050406030204" pitchFamily="18" charset="0"/>
                              <a:ea typeface="Cambria Math" panose="02040503050406030204" pitchFamily="18" charset="0"/>
                            </a:rPr>
                            <m:t>𝐺</m:t>
                          </m:r>
                        </m:e>
                        <m:sub>
                          <m:r>
                            <m:rPr>
                              <m:sty m:val="p"/>
                            </m:rPr>
                            <a:rPr lang="en-US">
                              <a:latin typeface="Cambria Math" panose="02040503050406030204" pitchFamily="18" charset="0"/>
                              <a:ea typeface="Cambria Math" panose="02040503050406030204" pitchFamily="18" charset="0"/>
                            </a:rPr>
                            <m:t>f</m:t>
                          </m:r>
                        </m:sub>
                        <m:sup>
                          <m:r>
                            <a:rPr lang="en-US">
                              <a:latin typeface="Cambria Math" panose="02040503050406030204" pitchFamily="18" charset="0"/>
                              <a:ea typeface="Cambria Math" panose="02040503050406030204" pitchFamily="18" charset="0"/>
                            </a:rPr>
                            <m:t>°</m:t>
                          </m:r>
                        </m:sup>
                      </m:sSubSup>
                      <m:d>
                        <m:dPr>
                          <m:begChr m:val="["/>
                          <m:endChr m:val="]"/>
                          <m:ctrlPr>
                            <a:rPr lang="en-US" i="1" smtClean="0">
                              <a:solidFill>
                                <a:schemeClr val="tx1"/>
                              </a:solidFill>
                              <a:latin typeface="Cambria Math" panose="02040503050406030204" pitchFamily="18" charset="0"/>
                              <a:ea typeface="Cambria Math" panose="02040503050406030204" pitchFamily="18" charset="0"/>
                            </a:rPr>
                          </m:ctrlPr>
                        </m:dPr>
                        <m:e>
                          <m:sSub>
                            <m:sSubPr>
                              <m:ctrlPr>
                                <a:rPr lang="en-US" i="1" smtClean="0">
                                  <a:solidFill>
                                    <a:schemeClr val="tx1"/>
                                  </a:solidFill>
                                  <a:latin typeface="Cambria Math" panose="02040503050406030204" pitchFamily="18" charset="0"/>
                                  <a:ea typeface="Cambria Math" panose="02040503050406030204" pitchFamily="18" charset="0"/>
                                </a:rPr>
                              </m:ctrlPr>
                            </m:sSubPr>
                            <m:e>
                              <m:r>
                                <m:rPr>
                                  <m:sty m:val="p"/>
                                </m:rPr>
                                <a:rPr lang="en-US" b="0" i="0" smtClean="0">
                                  <a:solidFill>
                                    <a:schemeClr val="tx1"/>
                                  </a:solidFill>
                                  <a:latin typeface="Cambria Math" panose="02040503050406030204" pitchFamily="18" charset="0"/>
                                  <a:ea typeface="Cambria Math" panose="02040503050406030204" pitchFamily="18" charset="0"/>
                                </a:rPr>
                                <m:t>CH</m:t>
                              </m:r>
                            </m:e>
                            <m:sub>
                              <m:r>
                                <a:rPr lang="en-US" b="0" i="0" smtClean="0">
                                  <a:solidFill>
                                    <a:schemeClr val="tx1"/>
                                  </a:solidFill>
                                  <a:latin typeface="Cambria Math" panose="02040503050406030204" pitchFamily="18" charset="0"/>
                                  <a:ea typeface="Cambria Math" panose="02040503050406030204" pitchFamily="18" charset="0"/>
                                </a:rPr>
                                <m:t>4</m:t>
                              </m:r>
                            </m:sub>
                          </m:sSub>
                          <m:d>
                            <m:dPr>
                              <m:ctrlPr>
                                <a:rPr lang="en-US" i="1" smtClean="0">
                                  <a:solidFill>
                                    <a:schemeClr val="tx1"/>
                                  </a:solidFill>
                                  <a:latin typeface="Cambria Math" panose="02040503050406030204" pitchFamily="18" charset="0"/>
                                  <a:ea typeface="Cambria Math" panose="02040503050406030204" pitchFamily="18" charset="0"/>
                                </a:rPr>
                              </m:ctrlPr>
                            </m:dPr>
                            <m:e>
                              <m:r>
                                <a:rPr lang="en-US" b="0" i="1" smtClean="0">
                                  <a:solidFill>
                                    <a:schemeClr val="tx1"/>
                                  </a:solidFill>
                                  <a:latin typeface="Cambria Math" panose="02040503050406030204" pitchFamily="18" charset="0"/>
                                  <a:ea typeface="Cambria Math" panose="02040503050406030204" pitchFamily="18" charset="0"/>
                                </a:rPr>
                                <m:t>𝑔</m:t>
                              </m:r>
                            </m:e>
                          </m:d>
                        </m:e>
                      </m:d>
                      <m:r>
                        <a:rPr lang="en-US" i="0" smtClean="0">
                          <a:solidFill>
                            <a:schemeClr val="tx1"/>
                          </a:solidFill>
                          <a:latin typeface="Cambria Math" panose="02040503050406030204" pitchFamily="18" charset="0"/>
                          <a:ea typeface="Cambria Math" panose="02040503050406030204" pitchFamily="18" charset="0"/>
                        </a:rPr>
                        <m:t>=</m:t>
                      </m:r>
                      <m:r>
                        <a:rPr lang="en-US" b="0" i="0" smtClean="0">
                          <a:solidFill>
                            <a:schemeClr val="tx1"/>
                          </a:solidFill>
                          <a:latin typeface="Cambria Math" panose="02040503050406030204" pitchFamily="18" charset="0"/>
                          <a:ea typeface="Cambria Math" panose="02040503050406030204" pitchFamily="18" charset="0"/>
                        </a:rPr>
                        <m:t>−50.8 </m:t>
                      </m:r>
                      <m:r>
                        <m:rPr>
                          <m:sty m:val="p"/>
                        </m:rPr>
                        <a:rPr lang="en-US" b="0" i="0" smtClean="0">
                          <a:solidFill>
                            <a:schemeClr val="tx1"/>
                          </a:solidFill>
                          <a:latin typeface="Cambria Math" panose="02040503050406030204" pitchFamily="18" charset="0"/>
                          <a:ea typeface="Cambria Math" panose="02040503050406030204" pitchFamily="18" charset="0"/>
                        </a:rPr>
                        <m:t>kJ</m:t>
                      </m:r>
                      <m:r>
                        <a:rPr lang="en-US" b="0" i="0" smtClean="0">
                          <a:solidFill>
                            <a:schemeClr val="tx1"/>
                          </a:solidFill>
                          <a:latin typeface="Cambria Math" panose="02040503050406030204" pitchFamily="18" charset="0"/>
                          <a:ea typeface="Cambria Math" panose="02040503050406030204" pitchFamily="18" charset="0"/>
                        </a:rPr>
                        <m:t>/</m:t>
                      </m:r>
                      <m:r>
                        <m:rPr>
                          <m:sty m:val="p"/>
                        </m:rPr>
                        <a:rPr lang="en-US" b="0" i="0" smtClean="0">
                          <a:solidFill>
                            <a:schemeClr val="tx1"/>
                          </a:solidFill>
                          <a:latin typeface="Cambria Math" panose="02040503050406030204" pitchFamily="18" charset="0"/>
                          <a:ea typeface="Cambria Math" panose="02040503050406030204" pitchFamily="18" charset="0"/>
                        </a:rPr>
                        <m:t>mol</m:t>
                      </m:r>
                    </m:oMath>
                  </m:oMathPara>
                </a14:m>
                <a:endParaRPr lang="en-US" dirty="0">
                  <a:solidFill>
                    <a:srgbClr val="4F74A7"/>
                  </a:solidFill>
                </a:endParaRPr>
              </a:p>
              <a:p>
                <a:pPr marL="2400300">
                  <a:spcAft>
                    <a:spcPts val="800"/>
                  </a:spcAft>
                </a:pPr>
                <a14:m>
                  <m:oMathPara xmlns:m="http://schemas.openxmlformats.org/officeDocument/2006/math">
                    <m:oMathParaPr>
                      <m:jc m:val="left"/>
                    </m:oMathParaPr>
                    <m:oMath xmlns:m="http://schemas.openxmlformats.org/officeDocument/2006/math">
                      <m:r>
                        <a:rPr lang="en-US" i="0">
                          <a:latin typeface="Cambria Math" panose="02040503050406030204" pitchFamily="18" charset="0"/>
                          <a:ea typeface="Cambria Math" panose="02040503050406030204" pitchFamily="18" charset="0"/>
                        </a:rPr>
                        <m:t>∆</m:t>
                      </m:r>
                      <m:sSubSup>
                        <m:sSubSupPr>
                          <m:ctrlPr>
                            <a:rPr lang="en-US" i="1">
                              <a:latin typeface="Cambria Math" panose="02040503050406030204" pitchFamily="18" charset="0"/>
                              <a:ea typeface="Cambria Math" panose="02040503050406030204" pitchFamily="18" charset="0"/>
                            </a:rPr>
                          </m:ctrlPr>
                        </m:sSubSupPr>
                        <m:e>
                          <m:r>
                            <a:rPr lang="en-US" i="1">
                              <a:latin typeface="Cambria Math" panose="02040503050406030204" pitchFamily="18" charset="0"/>
                              <a:ea typeface="Cambria Math" panose="02040503050406030204" pitchFamily="18" charset="0"/>
                            </a:rPr>
                            <m:t>𝐺</m:t>
                          </m:r>
                        </m:e>
                        <m:sub>
                          <m:r>
                            <m:rPr>
                              <m:sty m:val="p"/>
                            </m:rPr>
                            <a:rPr lang="en-US">
                              <a:latin typeface="Cambria Math" panose="02040503050406030204" pitchFamily="18" charset="0"/>
                              <a:ea typeface="Cambria Math" panose="02040503050406030204" pitchFamily="18" charset="0"/>
                            </a:rPr>
                            <m:t>f</m:t>
                          </m:r>
                        </m:sub>
                        <m:sup>
                          <m:r>
                            <a:rPr lang="en-US">
                              <a:latin typeface="Cambria Math" panose="02040503050406030204" pitchFamily="18" charset="0"/>
                              <a:ea typeface="Cambria Math" panose="02040503050406030204" pitchFamily="18" charset="0"/>
                            </a:rPr>
                            <m:t>°</m:t>
                          </m:r>
                        </m:sup>
                      </m:sSubSup>
                      <m:d>
                        <m:dPr>
                          <m:begChr m:val="["/>
                          <m:endChr m:val="]"/>
                          <m:ctrlPr>
                            <a:rPr lang="en-US" i="1">
                              <a:latin typeface="Cambria Math" panose="02040503050406030204" pitchFamily="18" charset="0"/>
                              <a:ea typeface="Cambria Math" panose="02040503050406030204" pitchFamily="18" charset="0"/>
                            </a:rPr>
                          </m:ctrlPr>
                        </m:dPr>
                        <m:e>
                          <m:sSub>
                            <m:sSubPr>
                              <m:ctrlPr>
                                <a:rPr lang="en-US" i="1">
                                  <a:latin typeface="Cambria Math" panose="02040503050406030204" pitchFamily="18" charset="0"/>
                                  <a:ea typeface="Cambria Math" panose="02040503050406030204" pitchFamily="18" charset="0"/>
                                </a:rPr>
                              </m:ctrlPr>
                            </m:sSubPr>
                            <m:e>
                              <m:r>
                                <m:rPr>
                                  <m:sty m:val="p"/>
                                </m:rPr>
                                <a:rPr lang="en-US" i="0">
                                  <a:latin typeface="Cambria Math" panose="02040503050406030204" pitchFamily="18" charset="0"/>
                                  <a:ea typeface="Cambria Math" panose="02040503050406030204" pitchFamily="18" charset="0"/>
                                </a:rPr>
                                <m:t>CO</m:t>
                              </m:r>
                            </m:e>
                            <m:sub>
                              <m:r>
                                <a:rPr lang="en-US" i="0">
                                  <a:latin typeface="Cambria Math" panose="02040503050406030204" pitchFamily="18" charset="0"/>
                                  <a:ea typeface="Cambria Math" panose="02040503050406030204" pitchFamily="18" charset="0"/>
                                </a:rPr>
                                <m:t>2</m:t>
                              </m:r>
                            </m:sub>
                          </m:sSub>
                          <m:d>
                            <m:dPr>
                              <m:ctrlPr>
                                <a:rPr lang="en-US" i="1">
                                  <a:latin typeface="Cambria Math" panose="02040503050406030204" pitchFamily="18" charset="0"/>
                                  <a:ea typeface="Cambria Math" panose="02040503050406030204" pitchFamily="18" charset="0"/>
                                </a:rPr>
                              </m:ctrlPr>
                            </m:dPr>
                            <m:e>
                              <m:r>
                                <a:rPr lang="en-US" i="1">
                                  <a:latin typeface="Cambria Math" panose="02040503050406030204" pitchFamily="18" charset="0"/>
                                  <a:ea typeface="Cambria Math" panose="02040503050406030204" pitchFamily="18" charset="0"/>
                                </a:rPr>
                                <m:t>𝑔</m:t>
                              </m:r>
                            </m:e>
                          </m:d>
                        </m:e>
                      </m:d>
                      <m:r>
                        <a:rPr lang="en-US" i="0">
                          <a:latin typeface="Cambria Math" panose="02040503050406030204" pitchFamily="18" charset="0"/>
                          <a:ea typeface="Cambria Math" panose="02040503050406030204" pitchFamily="18" charset="0"/>
                        </a:rPr>
                        <m:t>=−394</m:t>
                      </m:r>
                      <m:r>
                        <a:rPr lang="en-US" b="0" i="0" smtClean="0">
                          <a:latin typeface="Cambria Math" panose="02040503050406030204" pitchFamily="18" charset="0"/>
                          <a:ea typeface="Cambria Math" panose="02040503050406030204" pitchFamily="18" charset="0"/>
                        </a:rPr>
                        <m:t>.4</m:t>
                      </m:r>
                      <m:r>
                        <a:rPr lang="en-US" i="0">
                          <a:latin typeface="Cambria Math" panose="02040503050406030204" pitchFamily="18" charset="0"/>
                          <a:ea typeface="Cambria Math" panose="02040503050406030204" pitchFamily="18" charset="0"/>
                        </a:rPr>
                        <m:t> </m:t>
                      </m:r>
                      <m:r>
                        <m:rPr>
                          <m:sty m:val="p"/>
                        </m:rPr>
                        <a:rPr lang="en-US" i="0">
                          <a:latin typeface="Cambria Math" panose="02040503050406030204" pitchFamily="18" charset="0"/>
                          <a:ea typeface="Cambria Math" panose="02040503050406030204" pitchFamily="18" charset="0"/>
                        </a:rPr>
                        <m:t>kJ</m:t>
                      </m:r>
                      <m:r>
                        <a:rPr lang="en-US" i="0">
                          <a:latin typeface="Cambria Math" panose="02040503050406030204" pitchFamily="18" charset="0"/>
                          <a:ea typeface="Cambria Math" panose="02040503050406030204" pitchFamily="18" charset="0"/>
                        </a:rPr>
                        <m:t>/</m:t>
                      </m:r>
                      <m:r>
                        <m:rPr>
                          <m:sty m:val="p"/>
                        </m:rPr>
                        <a:rPr lang="en-US" i="0">
                          <a:latin typeface="Cambria Math" panose="02040503050406030204" pitchFamily="18" charset="0"/>
                          <a:ea typeface="Cambria Math" panose="02040503050406030204" pitchFamily="18" charset="0"/>
                        </a:rPr>
                        <m:t>mol</m:t>
                      </m:r>
                    </m:oMath>
                  </m:oMathPara>
                </a14:m>
                <a:endParaRPr lang="en-US" dirty="0">
                  <a:solidFill>
                    <a:srgbClr val="4F74A7"/>
                  </a:solidFill>
                </a:endParaRPr>
              </a:p>
              <a:p>
                <a:pPr marL="2400300" indent="-2400300">
                  <a:spcAft>
                    <a:spcPts val="800"/>
                  </a:spcAft>
                </a:pPr>
                <a14:m>
                  <m:oMathPara xmlns:m="http://schemas.openxmlformats.org/officeDocument/2006/math">
                    <m:oMathParaPr>
                      <m:jc m:val="left"/>
                    </m:oMathParaPr>
                    <m:oMath xmlns:m="http://schemas.openxmlformats.org/officeDocument/2006/math">
                      <m:r>
                        <a:rPr lang="en-US" i="1">
                          <a:latin typeface="Cambria Math" panose="02040503050406030204" pitchFamily="18" charset="0"/>
                          <a:ea typeface="Cambria Math" panose="02040503050406030204" pitchFamily="18" charset="0"/>
                        </a:rPr>
                        <m:t>∆</m:t>
                      </m:r>
                      <m:sSubSup>
                        <m:sSubSupPr>
                          <m:ctrlPr>
                            <a:rPr lang="en-US" i="1">
                              <a:latin typeface="Cambria Math" panose="02040503050406030204" pitchFamily="18" charset="0"/>
                              <a:ea typeface="Cambria Math" panose="02040503050406030204" pitchFamily="18" charset="0"/>
                            </a:rPr>
                          </m:ctrlPr>
                        </m:sSubSupPr>
                        <m:e>
                          <m:r>
                            <a:rPr lang="en-US" i="1">
                              <a:latin typeface="Cambria Math" panose="02040503050406030204" pitchFamily="18" charset="0"/>
                              <a:ea typeface="Cambria Math" panose="02040503050406030204" pitchFamily="18" charset="0"/>
                            </a:rPr>
                            <m:t>𝐺</m:t>
                          </m:r>
                        </m:e>
                        <m:sub>
                          <m:r>
                            <m:rPr>
                              <m:sty m:val="p"/>
                            </m:rPr>
                            <a:rPr lang="en-US">
                              <a:latin typeface="Cambria Math" panose="02040503050406030204" pitchFamily="18" charset="0"/>
                              <a:ea typeface="Cambria Math" panose="02040503050406030204" pitchFamily="18" charset="0"/>
                            </a:rPr>
                            <m:t>f</m:t>
                          </m:r>
                        </m:sub>
                        <m:sup>
                          <m:r>
                            <a:rPr lang="en-US">
                              <a:latin typeface="Cambria Math" panose="02040503050406030204" pitchFamily="18" charset="0"/>
                              <a:ea typeface="Cambria Math" panose="02040503050406030204" pitchFamily="18" charset="0"/>
                            </a:rPr>
                            <m:t>°</m:t>
                          </m:r>
                        </m:sup>
                      </m:sSubSup>
                      <m:d>
                        <m:dPr>
                          <m:begChr m:val="["/>
                          <m:endChr m:val="]"/>
                          <m:ctrlPr>
                            <a:rPr lang="en-US" i="1">
                              <a:latin typeface="Cambria Math" panose="02040503050406030204" pitchFamily="18" charset="0"/>
                              <a:ea typeface="Cambria Math" panose="02040503050406030204" pitchFamily="18" charset="0"/>
                            </a:rPr>
                          </m:ctrlPr>
                        </m:dPr>
                        <m:e>
                          <m:sSub>
                            <m:sSubPr>
                              <m:ctrlPr>
                                <a:rPr lang="en-US" i="1">
                                  <a:latin typeface="Cambria Math" panose="02040503050406030204" pitchFamily="18" charset="0"/>
                                  <a:ea typeface="Cambria Math" panose="02040503050406030204" pitchFamily="18" charset="0"/>
                                </a:rPr>
                              </m:ctrlPr>
                            </m:sSubPr>
                            <m:e>
                              <m:r>
                                <m:rPr>
                                  <m:sty m:val="p"/>
                                </m:rPr>
                                <a:rPr lang="en-US" b="0" i="0" smtClean="0">
                                  <a:latin typeface="Cambria Math" panose="02040503050406030204" pitchFamily="18" charset="0"/>
                                  <a:ea typeface="Cambria Math" panose="02040503050406030204" pitchFamily="18" charset="0"/>
                                </a:rPr>
                                <m:t>H</m:t>
                              </m:r>
                            </m:e>
                            <m:sub>
                              <m:r>
                                <a:rPr lang="en-US" i="0">
                                  <a:latin typeface="Cambria Math" panose="02040503050406030204" pitchFamily="18" charset="0"/>
                                  <a:ea typeface="Cambria Math" panose="02040503050406030204" pitchFamily="18" charset="0"/>
                                </a:rPr>
                                <m:t>2</m:t>
                              </m:r>
                            </m:sub>
                          </m:sSub>
                          <m:r>
                            <m:rPr>
                              <m:sty m:val="p"/>
                            </m:rPr>
                            <a:rPr lang="en-US" b="0" i="0" smtClean="0">
                              <a:latin typeface="Cambria Math" panose="02040503050406030204" pitchFamily="18" charset="0"/>
                              <a:ea typeface="Cambria Math" panose="02040503050406030204" pitchFamily="18" charset="0"/>
                            </a:rPr>
                            <m:t>O</m:t>
                          </m:r>
                          <m:d>
                            <m:dPr>
                              <m:ctrlPr>
                                <a:rPr lang="en-US" i="1">
                                  <a:latin typeface="Cambria Math" panose="02040503050406030204" pitchFamily="18" charset="0"/>
                                  <a:ea typeface="Cambria Math" panose="02040503050406030204" pitchFamily="18" charset="0"/>
                                </a:rPr>
                              </m:ctrlPr>
                            </m:dPr>
                            <m:e>
                              <m:r>
                                <a:rPr lang="en-US" b="0" i="1" smtClean="0">
                                  <a:latin typeface="Cambria Math" panose="02040503050406030204" pitchFamily="18" charset="0"/>
                                  <a:ea typeface="Cambria Math" panose="02040503050406030204" pitchFamily="18" charset="0"/>
                                </a:rPr>
                                <m:t>𝑙</m:t>
                              </m:r>
                            </m:e>
                          </m:d>
                        </m:e>
                      </m:d>
                      <m:r>
                        <a:rPr lang="en-US" i="1">
                          <a:latin typeface="Cambria Math" panose="02040503050406030204" pitchFamily="18" charset="0"/>
                          <a:ea typeface="Cambria Math" panose="02040503050406030204" pitchFamily="18" charset="0"/>
                        </a:rPr>
                        <m:t>=−</m:t>
                      </m:r>
                      <m:r>
                        <a:rPr lang="en-US" b="0" i="0" smtClean="0">
                          <a:latin typeface="Cambria Math" panose="02040503050406030204" pitchFamily="18" charset="0"/>
                          <a:ea typeface="Cambria Math" panose="02040503050406030204" pitchFamily="18" charset="0"/>
                        </a:rPr>
                        <m:t>2</m:t>
                      </m:r>
                      <m:r>
                        <a:rPr lang="en-US">
                          <a:latin typeface="Cambria Math" panose="02040503050406030204" pitchFamily="18" charset="0"/>
                          <a:ea typeface="Cambria Math" panose="02040503050406030204" pitchFamily="18" charset="0"/>
                        </a:rPr>
                        <m:t>3</m:t>
                      </m:r>
                      <m:r>
                        <a:rPr lang="en-US" b="0" i="0" smtClean="0">
                          <a:latin typeface="Cambria Math" panose="02040503050406030204" pitchFamily="18" charset="0"/>
                          <a:ea typeface="Cambria Math" panose="02040503050406030204" pitchFamily="18" charset="0"/>
                        </a:rPr>
                        <m:t>7.2</m:t>
                      </m:r>
                      <m:r>
                        <a:rPr lang="en-US">
                          <a:latin typeface="Cambria Math" panose="02040503050406030204" pitchFamily="18" charset="0"/>
                          <a:ea typeface="Cambria Math" panose="02040503050406030204" pitchFamily="18" charset="0"/>
                        </a:rPr>
                        <m:t> </m:t>
                      </m:r>
                      <m:r>
                        <m:rPr>
                          <m:sty m:val="p"/>
                        </m:rPr>
                        <a:rPr lang="en-US">
                          <a:latin typeface="Cambria Math" panose="02040503050406030204" pitchFamily="18" charset="0"/>
                          <a:ea typeface="Cambria Math" panose="02040503050406030204" pitchFamily="18" charset="0"/>
                        </a:rPr>
                        <m:t>kJ</m:t>
                      </m:r>
                      <m:r>
                        <a:rPr lang="en-US">
                          <a:latin typeface="Cambria Math" panose="02040503050406030204" pitchFamily="18" charset="0"/>
                          <a:ea typeface="Cambria Math" panose="02040503050406030204" pitchFamily="18" charset="0"/>
                        </a:rPr>
                        <m:t>/</m:t>
                      </m:r>
                      <m:r>
                        <m:rPr>
                          <m:sty m:val="p"/>
                        </m:rPr>
                        <a:rPr lang="en-US">
                          <a:latin typeface="Cambria Math" panose="02040503050406030204" pitchFamily="18" charset="0"/>
                          <a:ea typeface="Cambria Math" panose="02040503050406030204" pitchFamily="18" charset="0"/>
                        </a:rPr>
                        <m:t>mol</m:t>
                      </m:r>
                    </m:oMath>
                  </m:oMathPara>
                </a14:m>
                <a:endParaRPr lang="en-US" dirty="0">
                  <a:solidFill>
                    <a:srgbClr val="4F74A7"/>
                  </a:solidFill>
                </a:endParaRPr>
              </a:p>
              <a:p>
                <a:pPr marL="2400300"/>
                <a14:m>
                  <m:oMathPara xmlns:m="http://schemas.openxmlformats.org/officeDocument/2006/math">
                    <m:oMathParaPr>
                      <m:jc m:val="left"/>
                    </m:oMathParaPr>
                    <m:oMath xmlns:m="http://schemas.openxmlformats.org/officeDocument/2006/math">
                      <m:r>
                        <a:rPr lang="en-US">
                          <a:latin typeface="Cambria Math" panose="02040503050406030204" pitchFamily="18" charset="0"/>
                          <a:ea typeface="Cambria Math" panose="02040503050406030204" pitchFamily="18" charset="0"/>
                        </a:rPr>
                        <m:t>∆</m:t>
                      </m:r>
                      <m:sSubSup>
                        <m:sSubSupPr>
                          <m:ctrlPr>
                            <a:rPr lang="en-US" i="1">
                              <a:latin typeface="Cambria Math" panose="02040503050406030204" pitchFamily="18" charset="0"/>
                              <a:ea typeface="Cambria Math" panose="02040503050406030204" pitchFamily="18" charset="0"/>
                            </a:rPr>
                          </m:ctrlPr>
                        </m:sSubSupPr>
                        <m:e>
                          <m:r>
                            <a:rPr lang="en-US" i="1">
                              <a:latin typeface="Cambria Math" panose="02040503050406030204" pitchFamily="18" charset="0"/>
                              <a:ea typeface="Cambria Math" panose="02040503050406030204" pitchFamily="18" charset="0"/>
                            </a:rPr>
                            <m:t>𝐺</m:t>
                          </m:r>
                        </m:e>
                        <m:sub>
                          <m:r>
                            <m:rPr>
                              <m:sty m:val="p"/>
                            </m:rPr>
                            <a:rPr lang="en-US">
                              <a:latin typeface="Cambria Math" panose="02040503050406030204" pitchFamily="18" charset="0"/>
                              <a:ea typeface="Cambria Math" panose="02040503050406030204" pitchFamily="18" charset="0"/>
                            </a:rPr>
                            <m:t>f</m:t>
                          </m:r>
                        </m:sub>
                        <m:sup>
                          <m:r>
                            <a:rPr lang="en-US">
                              <a:latin typeface="Cambria Math" panose="02040503050406030204" pitchFamily="18" charset="0"/>
                              <a:ea typeface="Cambria Math" panose="02040503050406030204" pitchFamily="18" charset="0"/>
                            </a:rPr>
                            <m:t>°</m:t>
                          </m:r>
                        </m:sup>
                      </m:sSubSup>
                      <m:d>
                        <m:dPr>
                          <m:begChr m:val="["/>
                          <m:endChr m:val="]"/>
                          <m:ctrlPr>
                            <a:rPr lang="en-US" i="1">
                              <a:latin typeface="Cambria Math" panose="02040503050406030204" pitchFamily="18" charset="0"/>
                              <a:ea typeface="Cambria Math" panose="02040503050406030204" pitchFamily="18" charset="0"/>
                            </a:rPr>
                          </m:ctrlPr>
                        </m:dPr>
                        <m:e>
                          <m:r>
                            <m:rPr>
                              <m:sty m:val="p"/>
                            </m:rPr>
                            <a:rPr lang="en-US" b="0" i="0" smtClean="0">
                              <a:latin typeface="Cambria Math" panose="02040503050406030204" pitchFamily="18" charset="0"/>
                              <a:ea typeface="Cambria Math" panose="02040503050406030204" pitchFamily="18" charset="0"/>
                            </a:rPr>
                            <m:t>MgO</m:t>
                          </m:r>
                          <m:d>
                            <m:dPr>
                              <m:ctrlPr>
                                <a:rPr lang="en-US" i="1">
                                  <a:latin typeface="Cambria Math" panose="02040503050406030204" pitchFamily="18" charset="0"/>
                                  <a:ea typeface="Cambria Math" panose="02040503050406030204" pitchFamily="18" charset="0"/>
                                </a:rPr>
                              </m:ctrlPr>
                            </m:dPr>
                            <m:e>
                              <m:r>
                                <a:rPr lang="en-US" b="0" i="1" smtClean="0">
                                  <a:latin typeface="Cambria Math" panose="02040503050406030204" pitchFamily="18" charset="0"/>
                                  <a:ea typeface="Cambria Math" panose="02040503050406030204" pitchFamily="18" charset="0"/>
                                </a:rPr>
                                <m:t>𝑠</m:t>
                              </m:r>
                            </m:e>
                          </m:d>
                        </m:e>
                      </m:d>
                      <m:r>
                        <a:rPr lang="en-US">
                          <a:latin typeface="Cambria Math" panose="02040503050406030204" pitchFamily="18" charset="0"/>
                          <a:ea typeface="Cambria Math" panose="02040503050406030204" pitchFamily="18" charset="0"/>
                        </a:rPr>
                        <m:t>=−5</m:t>
                      </m:r>
                      <m:r>
                        <a:rPr lang="en-US" b="0" i="0" smtClean="0">
                          <a:latin typeface="Cambria Math" panose="02040503050406030204" pitchFamily="18" charset="0"/>
                          <a:ea typeface="Cambria Math" panose="02040503050406030204" pitchFamily="18" charset="0"/>
                        </a:rPr>
                        <m:t>69.6</m:t>
                      </m:r>
                      <m:r>
                        <a:rPr lang="en-US">
                          <a:latin typeface="Cambria Math" panose="02040503050406030204" pitchFamily="18" charset="0"/>
                          <a:ea typeface="Cambria Math" panose="02040503050406030204" pitchFamily="18" charset="0"/>
                        </a:rPr>
                        <m:t> </m:t>
                      </m:r>
                      <m:r>
                        <m:rPr>
                          <m:sty m:val="p"/>
                        </m:rPr>
                        <a:rPr lang="en-US">
                          <a:latin typeface="Cambria Math" panose="02040503050406030204" pitchFamily="18" charset="0"/>
                          <a:ea typeface="Cambria Math" panose="02040503050406030204" pitchFamily="18" charset="0"/>
                        </a:rPr>
                        <m:t>kJ</m:t>
                      </m:r>
                      <m:r>
                        <a:rPr lang="en-US">
                          <a:latin typeface="Cambria Math" panose="02040503050406030204" pitchFamily="18" charset="0"/>
                          <a:ea typeface="Cambria Math" panose="02040503050406030204" pitchFamily="18" charset="0"/>
                        </a:rPr>
                        <m:t>/</m:t>
                      </m:r>
                      <m:r>
                        <m:rPr>
                          <m:sty m:val="p"/>
                        </m:rPr>
                        <a:rPr lang="en-US">
                          <a:latin typeface="Cambria Math" panose="02040503050406030204" pitchFamily="18" charset="0"/>
                          <a:ea typeface="Cambria Math" panose="02040503050406030204" pitchFamily="18" charset="0"/>
                        </a:rPr>
                        <m:t>mol</m:t>
                      </m:r>
                    </m:oMath>
                  </m:oMathPara>
                </a14:m>
                <a:endParaRPr lang="en-US" dirty="0">
                  <a:solidFill>
                    <a:srgbClr val="4F74A7"/>
                  </a:solidFill>
                </a:endParaRPr>
              </a:p>
            </p:txBody>
          </p:sp>
        </mc:Choice>
        <mc:Fallback xmlns="">
          <p:sp>
            <p:nvSpPr>
              <p:cNvPr id="16" name="Text Placeholder 15"/>
              <p:cNvSpPr>
                <a:spLocks noGrp="1" noRot="1" noChangeAspect="1" noMove="1" noResize="1" noEditPoints="1" noAdjustHandles="1" noChangeArrowheads="1" noChangeShapeType="1" noTextEdit="1"/>
              </p:cNvSpPr>
              <p:nvPr>
                <p:ph type="body" sz="quarter" idx="22"/>
              </p:nvPr>
            </p:nvSpPr>
            <p:spPr>
              <a:xfrm>
                <a:off x="76200" y="990600"/>
                <a:ext cx="8915400" cy="5410200"/>
              </a:xfrm>
              <a:blipFill>
                <a:blip r:embed="rId2"/>
                <a:stretch>
                  <a:fillRect l="-1436" t="-1127" r="-1984"/>
                </a:stretch>
              </a:blipFill>
            </p:spPr>
            <p:txBody>
              <a:bodyPr/>
              <a:lstStyle/>
              <a:p>
                <a:r>
                  <a:rPr lang="en-US">
                    <a:noFill/>
                  </a:rPr>
                  <a:t> </a:t>
                </a:r>
              </a:p>
            </p:txBody>
          </p:sp>
        </mc:Fallback>
      </mc:AlternateContent>
    </p:spTree>
    <p:extLst>
      <p:ext uri="{BB962C8B-B14F-4D97-AF65-F5344CB8AC3E}">
        <p14:creationId xmlns:p14="http://schemas.microsoft.com/office/powerpoint/2010/main" val="175849742"/>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0" y="228600"/>
            <a:ext cx="6096000" cy="533400"/>
          </a:xfrm>
        </p:spPr>
        <p:txBody>
          <a:bodyPr/>
          <a:lstStyle/>
          <a:p>
            <a:pPr algn="ctr">
              <a:tabLst>
                <a:tab pos="3375025" algn="l"/>
              </a:tabLst>
            </a:pPr>
            <a:r>
              <a:rPr lang="en-US" b="1" kern="0" dirty="0">
                <a:solidFill>
                  <a:srgbClr val="FFF799"/>
                </a:solidFill>
              </a:rPr>
              <a:t>SAMPLE PROBLEM	</a:t>
            </a:r>
            <a:r>
              <a:rPr lang="en-US" b="1" kern="0" dirty="0">
                <a:solidFill>
                  <a:schemeClr val="bg1"/>
                </a:solidFill>
              </a:rPr>
              <a:t>18.6	Solution</a:t>
            </a:r>
            <a:endParaRPr lang="en-US" dirty="0"/>
          </a:p>
        </p:txBody>
      </p:sp>
      <mc:AlternateContent xmlns:mc="http://schemas.openxmlformats.org/markup-compatibility/2006" xmlns:a14="http://schemas.microsoft.com/office/drawing/2010/main">
        <mc:Choice Requires="a14">
          <p:sp>
            <p:nvSpPr>
              <p:cNvPr id="25" name="Text Placeholder 24"/>
              <p:cNvSpPr>
                <a:spLocks noGrp="1"/>
              </p:cNvSpPr>
              <p:nvPr>
                <p:ph type="body" sz="quarter" idx="22"/>
              </p:nvPr>
            </p:nvSpPr>
            <p:spPr>
              <a:xfrm>
                <a:off x="0" y="914400"/>
                <a:ext cx="9144000" cy="5257800"/>
              </a:xfrm>
            </p:spPr>
            <p:txBody>
              <a:bodyPr/>
              <a:lstStyle/>
              <a:p>
                <a:pPr>
                  <a:spcBef>
                    <a:spcPts val="0"/>
                  </a:spcBef>
                  <a:spcAft>
                    <a:spcPts val="1000"/>
                  </a:spcAft>
                </a:pPr>
                <a:r>
                  <a:rPr lang="en-US" b="1" dirty="0">
                    <a:solidFill>
                      <a:srgbClr val="43638E"/>
                    </a:solidFill>
                  </a:rPr>
                  <a:t>Solution</a:t>
                </a:r>
              </a:p>
              <a:p>
                <a:pPr algn="just">
                  <a:spcBef>
                    <a:spcPts val="0"/>
                  </a:spcBef>
                  <a:spcAft>
                    <a:spcPts val="2000"/>
                  </a:spcAft>
                </a:pPr>
                <a:r>
                  <a:rPr lang="en-US" sz="2400" dirty="0">
                    <a:ea typeface="Cambria Math" panose="02040503050406030204" pitchFamily="18" charset="0"/>
                  </a:rPr>
                  <a:t>(a) </a:t>
                </a:r>
                <a14:m>
                  <m:oMath xmlns:m="http://schemas.openxmlformats.org/officeDocument/2006/math">
                    <m:r>
                      <a:rPr lang="en-US" sz="2400" i="1" smtClean="0">
                        <a:latin typeface="Cambria Math" panose="02040503050406030204" pitchFamily="18" charset="0"/>
                        <a:ea typeface="Cambria Math" panose="02040503050406030204" pitchFamily="18" charset="0"/>
                      </a:rPr>
                      <m:t>∆</m:t>
                    </m:r>
                    <m:sSubSup>
                      <m:sSubSupPr>
                        <m:ctrlPr>
                          <a:rPr lang="en-US" sz="2400" i="1">
                            <a:latin typeface="Cambria Math" panose="02040503050406030204" pitchFamily="18" charset="0"/>
                            <a:ea typeface="Cambria Math" panose="02040503050406030204" pitchFamily="18" charset="0"/>
                          </a:rPr>
                        </m:ctrlPr>
                      </m:sSubSupPr>
                      <m:e>
                        <m:r>
                          <a:rPr lang="en-US" sz="2400" i="1">
                            <a:latin typeface="Cambria Math" panose="02040503050406030204" pitchFamily="18" charset="0"/>
                            <a:ea typeface="Cambria Math" panose="02040503050406030204" pitchFamily="18" charset="0"/>
                          </a:rPr>
                          <m:t>𝐺</m:t>
                        </m:r>
                      </m:e>
                      <m:sub>
                        <m:r>
                          <m:rPr>
                            <m:sty m:val="p"/>
                          </m:rPr>
                          <a:rPr lang="en-US" sz="2400">
                            <a:latin typeface="Cambria Math" panose="02040503050406030204" pitchFamily="18" charset="0"/>
                            <a:ea typeface="Cambria Math" panose="02040503050406030204" pitchFamily="18" charset="0"/>
                          </a:rPr>
                          <m:t>rxn</m:t>
                        </m:r>
                      </m:sub>
                      <m:sup>
                        <m:r>
                          <a:rPr lang="en-US" sz="2400" i="1">
                            <a:latin typeface="Cambria Math" panose="02040503050406030204" pitchFamily="18" charset="0"/>
                            <a:ea typeface="Cambria Math" panose="02040503050406030204" pitchFamily="18" charset="0"/>
                          </a:rPr>
                          <m:t>°</m:t>
                        </m:r>
                      </m:sup>
                    </m:sSubSup>
                    <m:r>
                      <a:rPr lang="en-US" sz="2400" i="1" smtClean="0">
                        <a:latin typeface="Cambria Math" panose="02040503050406030204" pitchFamily="18" charset="0"/>
                        <a:ea typeface="Cambria Math" panose="02040503050406030204" pitchFamily="18" charset="0"/>
                      </a:rPr>
                      <m:t>=</m:t>
                    </m:r>
                    <m:d>
                      <m:dPr>
                        <m:ctrlPr>
                          <a:rPr lang="en-US" sz="2400" i="1" smtClean="0">
                            <a:latin typeface="Cambria Math" panose="02040503050406030204" pitchFamily="18" charset="0"/>
                            <a:ea typeface="Cambria Math" panose="02040503050406030204" pitchFamily="18" charset="0"/>
                          </a:rPr>
                        </m:ctrlPr>
                      </m:dPr>
                      <m:e>
                        <m:r>
                          <a:rPr lang="en-US" sz="2400" i="1" smtClean="0">
                            <a:latin typeface="Cambria Math" panose="02040503050406030204" pitchFamily="18" charset="0"/>
                            <a:ea typeface="Cambria Math" panose="02040503050406030204" pitchFamily="18" charset="0"/>
                          </a:rPr>
                          <m:t>∆</m:t>
                        </m:r>
                        <m:sSubSup>
                          <m:sSubSupPr>
                            <m:ctrlPr>
                              <a:rPr lang="en-US" sz="2400" i="1">
                                <a:latin typeface="Cambria Math" panose="02040503050406030204" pitchFamily="18" charset="0"/>
                                <a:ea typeface="Cambria Math" panose="02040503050406030204" pitchFamily="18" charset="0"/>
                              </a:rPr>
                            </m:ctrlPr>
                          </m:sSubSupPr>
                          <m:e>
                            <m:r>
                              <a:rPr lang="en-US" sz="2400" i="1">
                                <a:latin typeface="Cambria Math" panose="02040503050406030204" pitchFamily="18" charset="0"/>
                                <a:ea typeface="Cambria Math" panose="02040503050406030204" pitchFamily="18" charset="0"/>
                              </a:rPr>
                              <m:t>𝐺</m:t>
                            </m:r>
                          </m:e>
                          <m:sub>
                            <m:r>
                              <m:rPr>
                                <m:sty m:val="p"/>
                              </m:rPr>
                              <a:rPr lang="en-US" sz="2400">
                                <a:latin typeface="Cambria Math" panose="02040503050406030204" pitchFamily="18" charset="0"/>
                                <a:ea typeface="Cambria Math" panose="02040503050406030204" pitchFamily="18" charset="0"/>
                              </a:rPr>
                              <m:t>f</m:t>
                            </m:r>
                          </m:sub>
                          <m:sup>
                            <m:r>
                              <a:rPr lang="en-US" sz="2400">
                                <a:latin typeface="Cambria Math" panose="02040503050406030204" pitchFamily="18" charset="0"/>
                                <a:ea typeface="Cambria Math" panose="02040503050406030204" pitchFamily="18" charset="0"/>
                              </a:rPr>
                              <m:t>°</m:t>
                            </m:r>
                          </m:sup>
                        </m:sSubSup>
                        <m:d>
                          <m:dPr>
                            <m:begChr m:val="["/>
                            <m:endChr m:val="]"/>
                            <m:ctrlPr>
                              <a:rPr lang="en-US" sz="2400" i="1" smtClean="0">
                                <a:latin typeface="Cambria Math" panose="02040503050406030204" pitchFamily="18" charset="0"/>
                                <a:ea typeface="Cambria Math" panose="02040503050406030204" pitchFamily="18" charset="0"/>
                              </a:rPr>
                            </m:ctrlPr>
                          </m:dPr>
                          <m:e>
                            <m:sSub>
                              <m:sSubPr>
                                <m:ctrlPr>
                                  <a:rPr lang="en-US" sz="2400" i="1" smtClean="0">
                                    <a:latin typeface="Cambria Math" panose="02040503050406030204" pitchFamily="18" charset="0"/>
                                    <a:ea typeface="Cambria Math" panose="02040503050406030204" pitchFamily="18" charset="0"/>
                                  </a:rPr>
                                </m:ctrlPr>
                              </m:sSubPr>
                              <m:e>
                                <m:r>
                                  <m:rPr>
                                    <m:sty m:val="p"/>
                                  </m:rPr>
                                  <a:rPr lang="en-US" sz="2400" b="0" i="0" smtClean="0">
                                    <a:latin typeface="Cambria Math" panose="02040503050406030204" pitchFamily="18" charset="0"/>
                                    <a:ea typeface="Cambria Math" panose="02040503050406030204" pitchFamily="18" charset="0"/>
                                  </a:rPr>
                                  <m:t>CO</m:t>
                                </m:r>
                              </m:e>
                              <m:sub>
                                <m:r>
                                  <a:rPr lang="en-US" sz="2400" b="0" i="0" smtClean="0">
                                    <a:latin typeface="Cambria Math" panose="02040503050406030204" pitchFamily="18" charset="0"/>
                                    <a:ea typeface="Cambria Math" panose="02040503050406030204" pitchFamily="18" charset="0"/>
                                  </a:rPr>
                                  <m:t>2</m:t>
                                </m:r>
                              </m:sub>
                            </m:sSub>
                            <m:d>
                              <m:dPr>
                                <m:ctrlPr>
                                  <a:rPr lang="en-US" sz="2400" i="1" smtClean="0">
                                    <a:latin typeface="Cambria Math" panose="02040503050406030204" pitchFamily="18" charset="0"/>
                                    <a:ea typeface="Cambria Math" panose="02040503050406030204" pitchFamily="18" charset="0"/>
                                  </a:rPr>
                                </m:ctrlPr>
                              </m:dPr>
                              <m:e>
                                <m:r>
                                  <a:rPr lang="en-US" sz="2400" b="0" i="1" smtClean="0">
                                    <a:latin typeface="Cambria Math" panose="02040503050406030204" pitchFamily="18" charset="0"/>
                                    <a:ea typeface="Cambria Math" panose="02040503050406030204" pitchFamily="18" charset="0"/>
                                  </a:rPr>
                                  <m:t>𝑔</m:t>
                                </m:r>
                              </m:e>
                            </m:d>
                          </m:e>
                        </m:d>
                        <m:r>
                          <a:rPr lang="en-US" sz="2400" b="0" i="1" smtClean="0">
                            <a:latin typeface="Cambria Math" panose="02040503050406030204" pitchFamily="18" charset="0"/>
                            <a:ea typeface="Cambria Math" panose="02040503050406030204" pitchFamily="18" charset="0"/>
                          </a:rPr>
                          <m:t>+2</m:t>
                        </m:r>
                        <m:r>
                          <a:rPr lang="en-US" sz="2400" b="0" i="0" smtClean="0">
                            <a:latin typeface="Cambria Math" panose="02040503050406030204" pitchFamily="18" charset="0"/>
                            <a:ea typeface="Cambria Math" panose="02040503050406030204" pitchFamily="18" charset="0"/>
                          </a:rPr>
                          <m:t>∆</m:t>
                        </m:r>
                        <m:sSubSup>
                          <m:sSubSupPr>
                            <m:ctrlPr>
                              <a:rPr lang="en-US" sz="2400" i="1">
                                <a:latin typeface="Cambria Math" panose="02040503050406030204" pitchFamily="18" charset="0"/>
                                <a:ea typeface="Cambria Math" panose="02040503050406030204" pitchFamily="18" charset="0"/>
                              </a:rPr>
                            </m:ctrlPr>
                          </m:sSubSupPr>
                          <m:e>
                            <m:r>
                              <a:rPr lang="en-US" sz="2400" i="1">
                                <a:latin typeface="Cambria Math" panose="02040503050406030204" pitchFamily="18" charset="0"/>
                                <a:ea typeface="Cambria Math" panose="02040503050406030204" pitchFamily="18" charset="0"/>
                              </a:rPr>
                              <m:t>𝐺</m:t>
                            </m:r>
                          </m:e>
                          <m:sub>
                            <m:r>
                              <m:rPr>
                                <m:sty m:val="p"/>
                              </m:rPr>
                              <a:rPr lang="en-US" sz="2400">
                                <a:latin typeface="Cambria Math" panose="02040503050406030204" pitchFamily="18" charset="0"/>
                                <a:ea typeface="Cambria Math" panose="02040503050406030204" pitchFamily="18" charset="0"/>
                              </a:rPr>
                              <m:t>f</m:t>
                            </m:r>
                          </m:sub>
                          <m:sup>
                            <m:r>
                              <a:rPr lang="en-US" sz="2400">
                                <a:latin typeface="Cambria Math" panose="02040503050406030204" pitchFamily="18" charset="0"/>
                                <a:ea typeface="Cambria Math" panose="02040503050406030204" pitchFamily="18" charset="0"/>
                              </a:rPr>
                              <m:t>°</m:t>
                            </m:r>
                          </m:sup>
                        </m:sSubSup>
                        <m:d>
                          <m:dPr>
                            <m:begChr m:val="["/>
                            <m:endChr m:val="]"/>
                            <m:ctrlPr>
                              <a:rPr lang="en-US" sz="2400" b="0" i="1" smtClean="0">
                                <a:latin typeface="Cambria Math" panose="02040503050406030204" pitchFamily="18" charset="0"/>
                                <a:ea typeface="Cambria Math" panose="02040503050406030204" pitchFamily="18" charset="0"/>
                              </a:rPr>
                            </m:ctrlPr>
                          </m:dPr>
                          <m:e>
                            <m:sSub>
                              <m:sSubPr>
                                <m:ctrlPr>
                                  <a:rPr lang="en-US" sz="2400" b="0" i="1" smtClean="0">
                                    <a:latin typeface="Cambria Math" panose="02040503050406030204" pitchFamily="18" charset="0"/>
                                    <a:ea typeface="Cambria Math" panose="02040503050406030204" pitchFamily="18" charset="0"/>
                                  </a:rPr>
                                </m:ctrlPr>
                              </m:sSubPr>
                              <m:e>
                                <m:r>
                                  <m:rPr>
                                    <m:sty m:val="p"/>
                                  </m:rPr>
                                  <a:rPr lang="en-US" sz="2400" b="0" i="0" smtClean="0">
                                    <a:latin typeface="Cambria Math" panose="02040503050406030204" pitchFamily="18" charset="0"/>
                                    <a:ea typeface="Cambria Math" panose="02040503050406030204" pitchFamily="18" charset="0"/>
                                  </a:rPr>
                                  <m:t>H</m:t>
                                </m:r>
                              </m:e>
                              <m:sub>
                                <m:r>
                                  <a:rPr lang="en-US" sz="2400" b="0" i="0" smtClean="0">
                                    <a:latin typeface="Cambria Math" panose="02040503050406030204" pitchFamily="18" charset="0"/>
                                    <a:ea typeface="Cambria Math" panose="02040503050406030204" pitchFamily="18" charset="0"/>
                                  </a:rPr>
                                  <m:t>2</m:t>
                                </m:r>
                              </m:sub>
                            </m:sSub>
                            <m:r>
                              <m:rPr>
                                <m:sty m:val="p"/>
                              </m:rPr>
                              <a:rPr lang="en-US" sz="2400" b="0" i="0" smtClean="0">
                                <a:latin typeface="Cambria Math" panose="02040503050406030204" pitchFamily="18" charset="0"/>
                                <a:ea typeface="Cambria Math" panose="02040503050406030204" pitchFamily="18" charset="0"/>
                              </a:rPr>
                              <m:t>O</m:t>
                            </m:r>
                            <m:d>
                              <m:dPr>
                                <m:ctrlPr>
                                  <a:rPr lang="en-US" sz="2400" b="0" i="1" smtClean="0">
                                    <a:latin typeface="Cambria Math" panose="02040503050406030204" pitchFamily="18" charset="0"/>
                                    <a:ea typeface="Cambria Math" panose="02040503050406030204" pitchFamily="18" charset="0"/>
                                  </a:rPr>
                                </m:ctrlPr>
                              </m:dPr>
                              <m:e>
                                <m:r>
                                  <a:rPr lang="en-US" sz="2400" b="0" i="1" smtClean="0">
                                    <a:latin typeface="Cambria Math" panose="02040503050406030204" pitchFamily="18" charset="0"/>
                                    <a:ea typeface="Cambria Math" panose="02040503050406030204" pitchFamily="18" charset="0"/>
                                  </a:rPr>
                                  <m:t>𝑙</m:t>
                                </m:r>
                              </m:e>
                            </m:d>
                          </m:e>
                        </m:d>
                      </m:e>
                    </m:d>
                  </m:oMath>
                </a14:m>
                <a:endParaRPr lang="en-US" sz="2400" i="1" dirty="0">
                  <a:latin typeface="Cambria Math" panose="02040503050406030204" pitchFamily="18" charset="0"/>
                  <a:ea typeface="Cambria Math" panose="02040503050406030204" pitchFamily="18" charset="0"/>
                </a:endParaRPr>
              </a:p>
              <a:p>
                <a:pPr marL="3771900" indent="114300" algn="just">
                  <a:spcBef>
                    <a:spcPts val="0"/>
                  </a:spcBef>
                  <a:spcAft>
                    <a:spcPts val="3000"/>
                  </a:spcAft>
                </a:pPr>
                <a14:m>
                  <m:oMathPara xmlns:m="http://schemas.openxmlformats.org/officeDocument/2006/math">
                    <m:oMathParaPr>
                      <m:jc m:val="left"/>
                    </m:oMathParaPr>
                    <m:oMath xmlns:m="http://schemas.openxmlformats.org/officeDocument/2006/math">
                      <m:r>
                        <a:rPr lang="en-US" sz="2400" b="0" i="1" smtClean="0">
                          <a:latin typeface="Cambria Math" panose="02040503050406030204" pitchFamily="18" charset="0"/>
                          <a:ea typeface="Cambria Math" panose="02040503050406030204" pitchFamily="18" charset="0"/>
                        </a:rPr>
                        <m:t>−</m:t>
                      </m:r>
                      <m:d>
                        <m:dPr>
                          <m:ctrlPr>
                            <a:rPr lang="en-US" sz="2400" b="0" i="1" smtClean="0">
                              <a:latin typeface="Cambria Math" panose="02040503050406030204" pitchFamily="18" charset="0"/>
                              <a:ea typeface="Cambria Math" panose="02040503050406030204" pitchFamily="18" charset="0"/>
                            </a:rPr>
                          </m:ctrlPr>
                        </m:dPr>
                        <m:e>
                          <m:r>
                            <a:rPr lang="en-US" sz="2400" b="0" i="1" smtClean="0">
                              <a:latin typeface="Cambria Math" panose="02040503050406030204" pitchFamily="18" charset="0"/>
                              <a:ea typeface="Cambria Math" panose="02040503050406030204" pitchFamily="18" charset="0"/>
                            </a:rPr>
                            <m:t>∆</m:t>
                          </m:r>
                          <m:sSubSup>
                            <m:sSubSupPr>
                              <m:ctrlPr>
                                <a:rPr lang="en-US" sz="2400" i="1">
                                  <a:latin typeface="Cambria Math" panose="02040503050406030204" pitchFamily="18" charset="0"/>
                                  <a:ea typeface="Cambria Math" panose="02040503050406030204" pitchFamily="18" charset="0"/>
                                </a:rPr>
                              </m:ctrlPr>
                            </m:sSubSupPr>
                            <m:e>
                              <m:r>
                                <a:rPr lang="en-US" sz="2400" i="1">
                                  <a:latin typeface="Cambria Math" panose="02040503050406030204" pitchFamily="18" charset="0"/>
                                  <a:ea typeface="Cambria Math" panose="02040503050406030204" pitchFamily="18" charset="0"/>
                                </a:rPr>
                                <m:t>𝐺</m:t>
                              </m:r>
                            </m:e>
                            <m:sub>
                              <m:r>
                                <m:rPr>
                                  <m:sty m:val="p"/>
                                </m:rPr>
                                <a:rPr lang="en-US" sz="2400">
                                  <a:latin typeface="Cambria Math" panose="02040503050406030204" pitchFamily="18" charset="0"/>
                                  <a:ea typeface="Cambria Math" panose="02040503050406030204" pitchFamily="18" charset="0"/>
                                </a:rPr>
                                <m:t>f</m:t>
                              </m:r>
                            </m:sub>
                            <m:sup>
                              <m:r>
                                <a:rPr lang="en-US" sz="2400">
                                  <a:latin typeface="Cambria Math" panose="02040503050406030204" pitchFamily="18" charset="0"/>
                                  <a:ea typeface="Cambria Math" panose="02040503050406030204" pitchFamily="18" charset="0"/>
                                </a:rPr>
                                <m:t>°</m:t>
                              </m:r>
                            </m:sup>
                          </m:sSubSup>
                          <m:d>
                            <m:dPr>
                              <m:begChr m:val="["/>
                              <m:endChr m:val="]"/>
                              <m:ctrlPr>
                                <a:rPr lang="en-US" sz="2400" b="0" i="1" smtClean="0">
                                  <a:latin typeface="Cambria Math" panose="02040503050406030204" pitchFamily="18" charset="0"/>
                                  <a:ea typeface="Cambria Math" panose="02040503050406030204" pitchFamily="18" charset="0"/>
                                </a:rPr>
                              </m:ctrlPr>
                            </m:dPr>
                            <m:e>
                              <m:sSub>
                                <m:sSubPr>
                                  <m:ctrlPr>
                                    <a:rPr lang="en-US" sz="2400" b="0" i="1" smtClean="0">
                                      <a:latin typeface="Cambria Math" panose="02040503050406030204" pitchFamily="18" charset="0"/>
                                      <a:ea typeface="Cambria Math" panose="02040503050406030204" pitchFamily="18" charset="0"/>
                                    </a:rPr>
                                  </m:ctrlPr>
                                </m:sSubPr>
                                <m:e>
                                  <m:r>
                                    <m:rPr>
                                      <m:sty m:val="p"/>
                                    </m:rPr>
                                    <a:rPr lang="en-US" sz="2400" b="0" i="0" smtClean="0">
                                      <a:latin typeface="Cambria Math" panose="02040503050406030204" pitchFamily="18" charset="0"/>
                                      <a:ea typeface="Cambria Math" panose="02040503050406030204" pitchFamily="18" charset="0"/>
                                    </a:rPr>
                                    <m:t>CH</m:t>
                                  </m:r>
                                </m:e>
                                <m:sub>
                                  <m:r>
                                    <a:rPr lang="en-US" sz="2400" b="0" i="0" smtClean="0">
                                      <a:latin typeface="Cambria Math" panose="02040503050406030204" pitchFamily="18" charset="0"/>
                                      <a:ea typeface="Cambria Math" panose="02040503050406030204" pitchFamily="18" charset="0"/>
                                    </a:rPr>
                                    <m:t>4</m:t>
                                  </m:r>
                                </m:sub>
                              </m:sSub>
                              <m:d>
                                <m:dPr>
                                  <m:ctrlPr>
                                    <a:rPr lang="en-US" sz="2400" b="0" i="1" smtClean="0">
                                      <a:latin typeface="Cambria Math" panose="02040503050406030204" pitchFamily="18" charset="0"/>
                                      <a:ea typeface="Cambria Math" panose="02040503050406030204" pitchFamily="18" charset="0"/>
                                    </a:rPr>
                                  </m:ctrlPr>
                                </m:dPr>
                                <m:e>
                                  <m:r>
                                    <a:rPr lang="en-US" sz="2400" b="0" i="1" smtClean="0">
                                      <a:latin typeface="Cambria Math" panose="02040503050406030204" pitchFamily="18" charset="0"/>
                                      <a:ea typeface="Cambria Math" panose="02040503050406030204" pitchFamily="18" charset="0"/>
                                    </a:rPr>
                                    <m:t>𝑔</m:t>
                                  </m:r>
                                </m:e>
                              </m:d>
                            </m:e>
                          </m:d>
                          <m:r>
                            <a:rPr lang="en-US" sz="2400" i="1">
                              <a:latin typeface="Cambria Math" panose="02040503050406030204" pitchFamily="18" charset="0"/>
                              <a:ea typeface="Cambria Math" panose="02040503050406030204" pitchFamily="18" charset="0"/>
                            </a:rPr>
                            <m:t>+2∆</m:t>
                          </m:r>
                          <m:sSubSup>
                            <m:sSubSupPr>
                              <m:ctrlPr>
                                <a:rPr lang="en-US" sz="2400" i="1">
                                  <a:latin typeface="Cambria Math" panose="02040503050406030204" pitchFamily="18" charset="0"/>
                                  <a:ea typeface="Cambria Math" panose="02040503050406030204" pitchFamily="18" charset="0"/>
                                </a:rPr>
                              </m:ctrlPr>
                            </m:sSubSupPr>
                            <m:e>
                              <m:r>
                                <a:rPr lang="en-US" sz="2400" i="1">
                                  <a:latin typeface="Cambria Math" panose="02040503050406030204" pitchFamily="18" charset="0"/>
                                  <a:ea typeface="Cambria Math" panose="02040503050406030204" pitchFamily="18" charset="0"/>
                                </a:rPr>
                                <m:t>𝐺</m:t>
                              </m:r>
                            </m:e>
                            <m:sub>
                              <m:r>
                                <m:rPr>
                                  <m:sty m:val="p"/>
                                </m:rPr>
                                <a:rPr lang="en-US" sz="2400">
                                  <a:latin typeface="Cambria Math" panose="02040503050406030204" pitchFamily="18" charset="0"/>
                                  <a:ea typeface="Cambria Math" panose="02040503050406030204" pitchFamily="18" charset="0"/>
                                </a:rPr>
                                <m:t>f</m:t>
                              </m:r>
                            </m:sub>
                            <m:sup>
                              <m:r>
                                <a:rPr lang="en-US" sz="2400">
                                  <a:latin typeface="Cambria Math" panose="02040503050406030204" pitchFamily="18" charset="0"/>
                                  <a:ea typeface="Cambria Math" panose="02040503050406030204" pitchFamily="18" charset="0"/>
                                </a:rPr>
                                <m:t>°</m:t>
                              </m:r>
                            </m:sup>
                          </m:sSubSup>
                          <m:d>
                            <m:dPr>
                              <m:begChr m:val="["/>
                              <m:endChr m:val="]"/>
                              <m:ctrlPr>
                                <a:rPr lang="en-US" sz="2400" i="1" smtClean="0">
                                  <a:latin typeface="Cambria Math" panose="02040503050406030204" pitchFamily="18" charset="0"/>
                                  <a:ea typeface="Cambria Math" panose="02040503050406030204" pitchFamily="18" charset="0"/>
                                </a:rPr>
                              </m:ctrlPr>
                            </m:dPr>
                            <m:e>
                              <m:sSub>
                                <m:sSubPr>
                                  <m:ctrlPr>
                                    <a:rPr lang="en-US" sz="2400" i="1" smtClean="0">
                                      <a:latin typeface="Cambria Math" panose="02040503050406030204" pitchFamily="18" charset="0"/>
                                      <a:ea typeface="Cambria Math" panose="02040503050406030204" pitchFamily="18" charset="0"/>
                                    </a:rPr>
                                  </m:ctrlPr>
                                </m:sSubPr>
                                <m:e>
                                  <m:r>
                                    <m:rPr>
                                      <m:sty m:val="p"/>
                                    </m:rPr>
                                    <a:rPr lang="en-US" sz="2400" b="0" i="0" smtClean="0">
                                      <a:latin typeface="Cambria Math" panose="02040503050406030204" pitchFamily="18" charset="0"/>
                                      <a:ea typeface="Cambria Math" panose="02040503050406030204" pitchFamily="18" charset="0"/>
                                    </a:rPr>
                                    <m:t>O</m:t>
                                  </m:r>
                                </m:e>
                                <m:sub>
                                  <m:r>
                                    <a:rPr lang="en-US" sz="2400" b="0" i="0" smtClean="0">
                                      <a:latin typeface="Cambria Math" panose="02040503050406030204" pitchFamily="18" charset="0"/>
                                      <a:ea typeface="Cambria Math" panose="02040503050406030204" pitchFamily="18" charset="0"/>
                                    </a:rPr>
                                    <m:t>2</m:t>
                                  </m:r>
                                </m:sub>
                              </m:sSub>
                              <m:d>
                                <m:dPr>
                                  <m:ctrlPr>
                                    <a:rPr lang="en-US" sz="2400" i="1" smtClean="0">
                                      <a:latin typeface="Cambria Math" panose="02040503050406030204" pitchFamily="18" charset="0"/>
                                      <a:ea typeface="Cambria Math" panose="02040503050406030204" pitchFamily="18" charset="0"/>
                                    </a:rPr>
                                  </m:ctrlPr>
                                </m:dPr>
                                <m:e>
                                  <m:r>
                                    <a:rPr lang="en-US" sz="2400" b="0" i="1" smtClean="0">
                                      <a:latin typeface="Cambria Math" panose="02040503050406030204" pitchFamily="18" charset="0"/>
                                      <a:ea typeface="Cambria Math" panose="02040503050406030204" pitchFamily="18" charset="0"/>
                                    </a:rPr>
                                    <m:t>𝑔</m:t>
                                  </m:r>
                                </m:e>
                              </m:d>
                            </m:e>
                          </m:d>
                        </m:e>
                      </m:d>
                    </m:oMath>
                  </m:oMathPara>
                </a14:m>
                <a:endParaRPr lang="en-US" sz="2400" dirty="0"/>
              </a:p>
              <a:p>
                <a:pPr marL="1423988" algn="ctr">
                  <a:spcAft>
                    <a:spcPts val="3000"/>
                  </a:spcAft>
                  <a:tabLst>
                    <a:tab pos="1423988" algn="l"/>
                  </a:tabLst>
                </a:pPr>
                <a14:m>
                  <m:oMathPara xmlns:m="http://schemas.openxmlformats.org/officeDocument/2006/math">
                    <m:oMathParaPr>
                      <m:jc m:val="left"/>
                    </m:oMathParaPr>
                    <m:oMath xmlns:m="http://schemas.openxmlformats.org/officeDocument/2006/math">
                      <m:r>
                        <a:rPr lang="en-US" sz="2400" b="0" i="1" smtClean="0">
                          <a:latin typeface="Cambria Math" panose="02040503050406030204" pitchFamily="18" charset="0"/>
                        </a:rPr>
                        <m:t>=</m:t>
                      </m:r>
                      <m:d>
                        <m:dPr>
                          <m:begChr m:val="["/>
                          <m:endChr m:val="]"/>
                          <m:ctrlPr>
                            <a:rPr lang="en-US" sz="2400" b="0" i="1" smtClean="0">
                              <a:latin typeface="Cambria Math" panose="02040503050406030204" pitchFamily="18" charset="0"/>
                            </a:rPr>
                          </m:ctrlPr>
                        </m:dPr>
                        <m:e>
                          <m:d>
                            <m:dPr>
                              <m:ctrlPr>
                                <a:rPr lang="en-US" sz="2400" b="0" i="1" smtClean="0">
                                  <a:latin typeface="Cambria Math" panose="02040503050406030204" pitchFamily="18" charset="0"/>
                                </a:rPr>
                              </m:ctrlPr>
                            </m:dPr>
                            <m:e>
                              <m:r>
                                <a:rPr lang="en-US" sz="2400" b="0" i="1" smtClean="0">
                                  <a:latin typeface="Cambria Math" panose="02040503050406030204" pitchFamily="18" charset="0"/>
                                </a:rPr>
                                <m:t>−394.4 </m:t>
                              </m:r>
                              <m:r>
                                <m:rPr>
                                  <m:sty m:val="p"/>
                                </m:rPr>
                                <a:rPr lang="en-US" sz="2400" b="0" i="0" smtClean="0">
                                  <a:latin typeface="Cambria Math" panose="02040503050406030204" pitchFamily="18" charset="0"/>
                                </a:rPr>
                                <m:t>kJ</m:t>
                              </m:r>
                              <m:r>
                                <a:rPr lang="en-US" sz="2400" b="0" i="1" smtClean="0">
                                  <a:latin typeface="Cambria Math" panose="02040503050406030204" pitchFamily="18" charset="0"/>
                                </a:rPr>
                                <m:t>/</m:t>
                              </m:r>
                              <m:r>
                                <m:rPr>
                                  <m:sty m:val="p"/>
                                </m:rPr>
                                <a:rPr lang="en-US" sz="2400" b="0" i="0" smtClean="0">
                                  <a:latin typeface="Cambria Math" panose="02040503050406030204" pitchFamily="18" charset="0"/>
                                </a:rPr>
                                <m:t>mol</m:t>
                              </m:r>
                            </m:e>
                          </m:d>
                          <m:r>
                            <a:rPr lang="en-US" sz="2400" b="0" i="1" smtClean="0">
                              <a:latin typeface="Cambria Math" panose="02040503050406030204" pitchFamily="18" charset="0"/>
                            </a:rPr>
                            <m:t>+</m:t>
                          </m:r>
                          <m:d>
                            <m:dPr>
                              <m:ctrlPr>
                                <a:rPr lang="en-US" sz="2400" b="0" i="1" smtClean="0">
                                  <a:latin typeface="Cambria Math" panose="02040503050406030204" pitchFamily="18" charset="0"/>
                                </a:rPr>
                              </m:ctrlPr>
                            </m:dPr>
                            <m:e>
                              <m:r>
                                <a:rPr lang="en-US" sz="2400" b="0" i="1" smtClean="0">
                                  <a:latin typeface="Cambria Math" panose="02040503050406030204" pitchFamily="18" charset="0"/>
                                </a:rPr>
                                <m:t>2</m:t>
                              </m:r>
                            </m:e>
                          </m:d>
                          <m:d>
                            <m:dPr>
                              <m:ctrlPr>
                                <a:rPr lang="en-US" sz="2400" b="0" i="1" smtClean="0">
                                  <a:latin typeface="Cambria Math" panose="02040503050406030204" pitchFamily="18" charset="0"/>
                                </a:rPr>
                              </m:ctrlPr>
                            </m:dPr>
                            <m:e>
                              <m:r>
                                <a:rPr lang="en-US" sz="2400" i="1">
                                  <a:latin typeface="Cambria Math" panose="02040503050406030204" pitchFamily="18" charset="0"/>
                                </a:rPr>
                                <m:t>−</m:t>
                              </m:r>
                              <m:r>
                                <a:rPr lang="en-US" sz="2400" b="0" i="1" smtClean="0">
                                  <a:latin typeface="Cambria Math" panose="02040503050406030204" pitchFamily="18" charset="0"/>
                                </a:rPr>
                                <m:t>2</m:t>
                              </m:r>
                              <m:r>
                                <a:rPr lang="en-US" sz="2400" i="1">
                                  <a:latin typeface="Cambria Math" panose="02040503050406030204" pitchFamily="18" charset="0"/>
                                </a:rPr>
                                <m:t>3</m:t>
                              </m:r>
                              <m:r>
                                <a:rPr lang="en-US" sz="2400" b="0" i="1" smtClean="0">
                                  <a:latin typeface="Cambria Math" panose="02040503050406030204" pitchFamily="18" charset="0"/>
                                </a:rPr>
                                <m:t>7.2</m:t>
                              </m:r>
                              <m:r>
                                <a:rPr lang="en-US" sz="2400" i="1">
                                  <a:latin typeface="Cambria Math" panose="02040503050406030204" pitchFamily="18" charset="0"/>
                                </a:rPr>
                                <m:t> </m:t>
                              </m:r>
                              <m:r>
                                <m:rPr>
                                  <m:sty m:val="p"/>
                                </m:rPr>
                                <a:rPr lang="en-US" sz="2400">
                                  <a:latin typeface="Cambria Math" panose="02040503050406030204" pitchFamily="18" charset="0"/>
                                </a:rPr>
                                <m:t>kJ</m:t>
                              </m:r>
                              <m:r>
                                <a:rPr lang="en-US" sz="2400" i="1">
                                  <a:latin typeface="Cambria Math" panose="02040503050406030204" pitchFamily="18" charset="0"/>
                                </a:rPr>
                                <m:t>/</m:t>
                              </m:r>
                              <m:r>
                                <m:rPr>
                                  <m:sty m:val="p"/>
                                </m:rPr>
                                <a:rPr lang="en-US" sz="2400">
                                  <a:latin typeface="Cambria Math" panose="02040503050406030204" pitchFamily="18" charset="0"/>
                                </a:rPr>
                                <m:t>mol</m:t>
                              </m:r>
                            </m:e>
                          </m:d>
                        </m:e>
                      </m:d>
                    </m:oMath>
                  </m:oMathPara>
                </a14:m>
                <a:endParaRPr lang="en-US" sz="2400" dirty="0"/>
              </a:p>
              <a:p>
                <a:pPr marL="4292600" algn="r">
                  <a:spcAft>
                    <a:spcPts val="6500"/>
                  </a:spcAft>
                  <a:tabLst>
                    <a:tab pos="4178300" algn="l"/>
                  </a:tabLst>
                </a:pPr>
                <a14:m>
                  <m:oMathPara xmlns:m="http://schemas.openxmlformats.org/officeDocument/2006/math">
                    <m:oMathParaPr>
                      <m:jc m:val="left"/>
                    </m:oMathParaPr>
                    <m:oMath xmlns:m="http://schemas.openxmlformats.org/officeDocument/2006/math">
                      <m:r>
                        <a:rPr lang="en-US" sz="2400" b="0" i="1" smtClean="0">
                          <a:latin typeface="Cambria Math" panose="02040503050406030204" pitchFamily="18" charset="0"/>
                        </a:rPr>
                        <m:t>−</m:t>
                      </m:r>
                      <m:d>
                        <m:dPr>
                          <m:begChr m:val="["/>
                          <m:endChr m:val="]"/>
                          <m:ctrlPr>
                            <a:rPr lang="en-US" sz="2400" b="0" i="1" smtClean="0">
                              <a:latin typeface="Cambria Math" panose="02040503050406030204" pitchFamily="18" charset="0"/>
                            </a:rPr>
                          </m:ctrlPr>
                        </m:dPr>
                        <m:e>
                          <m:d>
                            <m:dPr>
                              <m:ctrlPr>
                                <a:rPr lang="en-US" sz="2400" b="0" i="1" smtClean="0">
                                  <a:latin typeface="Cambria Math" panose="02040503050406030204" pitchFamily="18" charset="0"/>
                                </a:rPr>
                              </m:ctrlPr>
                            </m:dPr>
                            <m:e>
                              <m:r>
                                <a:rPr lang="en-US" sz="2400" b="0" i="0" smtClean="0">
                                  <a:latin typeface="Cambria Math" panose="02040503050406030204" pitchFamily="18" charset="0"/>
                                </a:rPr>
                                <m:t>−50.8 </m:t>
                              </m:r>
                              <m:r>
                                <m:rPr>
                                  <m:sty m:val="p"/>
                                </m:rPr>
                                <a:rPr lang="en-US" sz="2400" b="0" i="0" smtClean="0">
                                  <a:latin typeface="Cambria Math" panose="02040503050406030204" pitchFamily="18" charset="0"/>
                                </a:rPr>
                                <m:t>kJ</m:t>
                              </m:r>
                              <m:r>
                                <a:rPr lang="en-US" sz="2400" b="0" i="0" smtClean="0">
                                  <a:latin typeface="Cambria Math" panose="02040503050406030204" pitchFamily="18" charset="0"/>
                                </a:rPr>
                                <m:t>/</m:t>
                              </m:r>
                              <m:r>
                                <m:rPr>
                                  <m:sty m:val="p"/>
                                </m:rPr>
                                <a:rPr lang="en-US" sz="2400" b="0" i="0" smtClean="0">
                                  <a:latin typeface="Cambria Math" panose="02040503050406030204" pitchFamily="18" charset="0"/>
                                </a:rPr>
                                <m:t>mol</m:t>
                              </m:r>
                            </m:e>
                          </m:d>
                          <m:r>
                            <a:rPr lang="en-US" sz="2400" b="0" i="1" smtClean="0">
                              <a:latin typeface="Cambria Math" panose="02040503050406030204" pitchFamily="18" charset="0"/>
                            </a:rPr>
                            <m:t>+</m:t>
                          </m:r>
                          <m:d>
                            <m:dPr>
                              <m:ctrlPr>
                                <a:rPr lang="en-US" sz="2400" b="0" i="1" smtClean="0">
                                  <a:latin typeface="Cambria Math" panose="02040503050406030204" pitchFamily="18" charset="0"/>
                                </a:rPr>
                              </m:ctrlPr>
                            </m:dPr>
                            <m:e>
                              <m:r>
                                <a:rPr lang="en-US" sz="2400" b="0" i="1" smtClean="0">
                                  <a:latin typeface="Cambria Math" panose="02040503050406030204" pitchFamily="18" charset="0"/>
                                </a:rPr>
                                <m:t>2</m:t>
                              </m:r>
                            </m:e>
                          </m:d>
                          <m:d>
                            <m:dPr>
                              <m:ctrlPr>
                                <a:rPr lang="en-US" sz="2400" b="0" i="1" smtClean="0">
                                  <a:latin typeface="Cambria Math" panose="02040503050406030204" pitchFamily="18" charset="0"/>
                                </a:rPr>
                              </m:ctrlPr>
                            </m:dPr>
                            <m:e>
                              <m:r>
                                <a:rPr lang="en-US" sz="2400" b="0" i="1" smtClean="0">
                                  <a:latin typeface="Cambria Math" panose="02040503050406030204" pitchFamily="18" charset="0"/>
                                </a:rPr>
                                <m:t>0 </m:t>
                              </m:r>
                              <m:r>
                                <m:rPr>
                                  <m:sty m:val="p"/>
                                </m:rPr>
                                <a:rPr lang="en-US" sz="2400">
                                  <a:latin typeface="Cambria Math" panose="02040503050406030204" pitchFamily="18" charset="0"/>
                                </a:rPr>
                                <m:t>kJ</m:t>
                              </m:r>
                              <m:r>
                                <a:rPr lang="en-US" sz="2400">
                                  <a:latin typeface="Cambria Math" panose="02040503050406030204" pitchFamily="18" charset="0"/>
                                </a:rPr>
                                <m:t>/</m:t>
                              </m:r>
                              <m:r>
                                <m:rPr>
                                  <m:sty m:val="p"/>
                                </m:rPr>
                                <a:rPr lang="en-US" sz="2400">
                                  <a:latin typeface="Cambria Math" panose="02040503050406030204" pitchFamily="18" charset="0"/>
                                </a:rPr>
                                <m:t>mol</m:t>
                              </m:r>
                            </m:e>
                          </m:d>
                        </m:e>
                      </m:d>
                    </m:oMath>
                  </m:oMathPara>
                </a14:m>
                <a:endParaRPr lang="en-US" sz="2400" dirty="0"/>
              </a:p>
              <a:p>
                <a:pPr marL="1423988" algn="ctr"/>
                <a14:m>
                  <m:oMathPara xmlns:m="http://schemas.openxmlformats.org/officeDocument/2006/math">
                    <m:oMathParaPr>
                      <m:jc m:val="left"/>
                    </m:oMathParaPr>
                    <m:oMath xmlns:m="http://schemas.openxmlformats.org/officeDocument/2006/math">
                      <m:r>
                        <a:rPr lang="en-US" sz="2400" i="1" smtClean="0">
                          <a:latin typeface="Cambria Math" panose="02040503050406030204" pitchFamily="18" charset="0"/>
                          <a:ea typeface="Cambria Math" panose="02040503050406030204" pitchFamily="18" charset="0"/>
                        </a:rPr>
                        <m:t>=</m:t>
                      </m:r>
                      <m:r>
                        <a:rPr lang="en-US" sz="2400" b="0" i="1" smtClean="0">
                          <a:latin typeface="Cambria Math" panose="02040503050406030204" pitchFamily="18" charset="0"/>
                          <a:ea typeface="Cambria Math" panose="02040503050406030204" pitchFamily="18" charset="0"/>
                        </a:rPr>
                        <m:t>−818.0 </m:t>
                      </m:r>
                      <m:r>
                        <m:rPr>
                          <m:sty m:val="p"/>
                        </m:rPr>
                        <a:rPr lang="en-US" sz="2400" b="0" i="0" smtClean="0">
                          <a:latin typeface="Cambria Math" panose="02040503050406030204" pitchFamily="18" charset="0"/>
                          <a:ea typeface="Cambria Math" panose="02040503050406030204" pitchFamily="18" charset="0"/>
                        </a:rPr>
                        <m:t>kJ</m:t>
                      </m:r>
                      <m:r>
                        <a:rPr lang="en-US" sz="2400" b="0" i="0" smtClean="0">
                          <a:latin typeface="Cambria Math" panose="02040503050406030204" pitchFamily="18" charset="0"/>
                          <a:ea typeface="Cambria Math" panose="02040503050406030204" pitchFamily="18" charset="0"/>
                        </a:rPr>
                        <m:t>/</m:t>
                      </m:r>
                      <m:r>
                        <m:rPr>
                          <m:sty m:val="p"/>
                        </m:rPr>
                        <a:rPr lang="en-US" sz="2400" b="0" i="0" smtClean="0">
                          <a:latin typeface="Cambria Math" panose="02040503050406030204" pitchFamily="18" charset="0"/>
                          <a:ea typeface="Cambria Math" panose="02040503050406030204" pitchFamily="18" charset="0"/>
                        </a:rPr>
                        <m:t>mol</m:t>
                      </m:r>
                    </m:oMath>
                  </m:oMathPara>
                </a14:m>
                <a:endParaRPr lang="en-US" sz="2400" dirty="0"/>
              </a:p>
            </p:txBody>
          </p:sp>
        </mc:Choice>
        <mc:Fallback xmlns="">
          <p:sp>
            <p:nvSpPr>
              <p:cNvPr id="25" name="Text Placeholder 24"/>
              <p:cNvSpPr>
                <a:spLocks noGrp="1" noRot="1" noChangeAspect="1" noMove="1" noResize="1" noEditPoints="1" noAdjustHandles="1" noChangeArrowheads="1" noChangeShapeType="1" noTextEdit="1"/>
              </p:cNvSpPr>
              <p:nvPr>
                <p:ph type="body" sz="quarter" idx="22"/>
              </p:nvPr>
            </p:nvSpPr>
            <p:spPr>
              <a:xfrm>
                <a:off x="0" y="914400"/>
                <a:ext cx="9144000" cy="5257800"/>
              </a:xfrm>
              <a:blipFill>
                <a:blip r:embed="rId2"/>
                <a:stretch>
                  <a:fillRect l="-1333" t="-1043"/>
                </a:stretch>
              </a:blipFill>
            </p:spPr>
            <p:txBody>
              <a:bodyPr/>
              <a:lstStyle/>
              <a:p>
                <a:r>
                  <a:rPr lang="en-US">
                    <a:noFill/>
                  </a:rPr>
                  <a:t> </a:t>
                </a:r>
              </a:p>
            </p:txBody>
          </p:sp>
        </mc:Fallback>
      </mc:AlternateContent>
    </p:spTree>
    <p:extLst>
      <p:ext uri="{BB962C8B-B14F-4D97-AF65-F5344CB8AC3E}">
        <p14:creationId xmlns:p14="http://schemas.microsoft.com/office/powerpoint/2010/main" val="2562163768"/>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0" y="228600"/>
            <a:ext cx="7042826" cy="533400"/>
          </a:xfrm>
        </p:spPr>
        <p:txBody>
          <a:bodyPr/>
          <a:lstStyle/>
          <a:p>
            <a:pPr algn="ctr">
              <a:tabLst>
                <a:tab pos="3375025" algn="l"/>
                <a:tab pos="3425825" algn="l"/>
                <a:tab pos="3433763" algn="l"/>
                <a:tab pos="3486150" algn="l"/>
              </a:tabLst>
            </a:pPr>
            <a:r>
              <a:rPr lang="en-US" b="1" kern="0" dirty="0">
                <a:solidFill>
                  <a:srgbClr val="FFF799"/>
                </a:solidFill>
              </a:rPr>
              <a:t>SAMPLE PROBLEM	</a:t>
            </a:r>
            <a:r>
              <a:rPr lang="en-US" b="1" kern="0" dirty="0">
                <a:solidFill>
                  <a:schemeClr val="bg1"/>
                </a:solidFill>
              </a:rPr>
              <a:t>18.6	Solution, Cont.</a:t>
            </a:r>
            <a:endParaRPr lang="en-US" dirty="0"/>
          </a:p>
        </p:txBody>
      </p:sp>
      <mc:AlternateContent xmlns:mc="http://schemas.openxmlformats.org/markup-compatibility/2006" xmlns:a14="http://schemas.microsoft.com/office/drawing/2010/main">
        <mc:Choice Requires="a14">
          <p:sp>
            <p:nvSpPr>
              <p:cNvPr id="25" name="Text Placeholder 24"/>
              <p:cNvSpPr>
                <a:spLocks noGrp="1"/>
              </p:cNvSpPr>
              <p:nvPr>
                <p:ph type="body" sz="quarter" idx="22"/>
              </p:nvPr>
            </p:nvSpPr>
            <p:spPr>
              <a:xfrm>
                <a:off x="0" y="914400"/>
                <a:ext cx="9144000" cy="3562350"/>
              </a:xfrm>
            </p:spPr>
            <p:txBody>
              <a:bodyPr/>
              <a:lstStyle/>
              <a:p>
                <a:pPr>
                  <a:spcAft>
                    <a:spcPts val="1000"/>
                  </a:spcAft>
                </a:pPr>
                <a:r>
                  <a:rPr lang="en-US" b="1" dirty="0">
                    <a:solidFill>
                      <a:srgbClr val="43638E"/>
                    </a:solidFill>
                  </a:rPr>
                  <a:t>Solution</a:t>
                </a:r>
              </a:p>
              <a:p>
                <a:pPr>
                  <a:spcAft>
                    <a:spcPts val="800"/>
                  </a:spcAft>
                </a:pPr>
                <a:r>
                  <a:rPr lang="en-US" sz="2400" b="0" dirty="0">
                    <a:solidFill>
                      <a:schemeClr val="tx1"/>
                    </a:solidFill>
                    <a:ea typeface="Cambria Math" panose="02040503050406030204" pitchFamily="18" charset="0"/>
                  </a:rPr>
                  <a:t>(b) </a:t>
                </a:r>
                <a14:m>
                  <m:oMath xmlns:m="http://schemas.openxmlformats.org/officeDocument/2006/math">
                    <m:r>
                      <a:rPr lang="en-US" sz="2400" b="0" i="1" smtClean="0">
                        <a:solidFill>
                          <a:schemeClr val="tx1"/>
                        </a:solidFill>
                        <a:latin typeface="Cambria Math" panose="02040503050406030204" pitchFamily="18" charset="0"/>
                        <a:ea typeface="Cambria Math" panose="02040503050406030204" pitchFamily="18" charset="0"/>
                      </a:rPr>
                      <m:t>∆</m:t>
                    </m:r>
                    <m:sSubSup>
                      <m:sSubSupPr>
                        <m:ctrlPr>
                          <a:rPr lang="en-US" sz="2400" i="1">
                            <a:latin typeface="Cambria Math" panose="02040503050406030204" pitchFamily="18" charset="0"/>
                            <a:ea typeface="Cambria Math" panose="02040503050406030204" pitchFamily="18" charset="0"/>
                          </a:rPr>
                        </m:ctrlPr>
                      </m:sSubSupPr>
                      <m:e>
                        <m:r>
                          <a:rPr lang="en-US" sz="2400" i="1">
                            <a:latin typeface="Cambria Math" panose="02040503050406030204" pitchFamily="18" charset="0"/>
                            <a:ea typeface="Cambria Math" panose="02040503050406030204" pitchFamily="18" charset="0"/>
                          </a:rPr>
                          <m:t>𝐺</m:t>
                        </m:r>
                      </m:e>
                      <m:sub>
                        <m:r>
                          <m:rPr>
                            <m:sty m:val="p"/>
                          </m:rPr>
                          <a:rPr lang="en-US" sz="2400">
                            <a:latin typeface="Cambria Math" panose="02040503050406030204" pitchFamily="18" charset="0"/>
                            <a:ea typeface="Cambria Math" panose="02040503050406030204" pitchFamily="18" charset="0"/>
                          </a:rPr>
                          <m:t>rxn</m:t>
                        </m:r>
                      </m:sub>
                      <m:sup>
                        <m:r>
                          <a:rPr lang="en-US" sz="2400" i="1">
                            <a:latin typeface="Cambria Math" panose="02040503050406030204" pitchFamily="18" charset="0"/>
                            <a:ea typeface="Cambria Math" panose="02040503050406030204" pitchFamily="18" charset="0"/>
                          </a:rPr>
                          <m:t>°</m:t>
                        </m:r>
                      </m:sup>
                    </m:sSubSup>
                    <m:r>
                      <a:rPr lang="en-US" sz="2400" b="0" i="1" smtClean="0">
                        <a:solidFill>
                          <a:schemeClr val="tx1"/>
                        </a:solidFill>
                        <a:latin typeface="Cambria Math" panose="02040503050406030204" pitchFamily="18" charset="0"/>
                        <a:ea typeface="Cambria Math" panose="02040503050406030204" pitchFamily="18" charset="0"/>
                      </a:rPr>
                      <m:t>=</m:t>
                    </m:r>
                    <m:d>
                      <m:dPr>
                        <m:ctrlPr>
                          <a:rPr lang="en-US" sz="2400" b="0" i="1" smtClean="0">
                            <a:solidFill>
                              <a:schemeClr val="tx1"/>
                            </a:solidFill>
                            <a:latin typeface="Cambria Math" panose="02040503050406030204" pitchFamily="18" charset="0"/>
                            <a:ea typeface="Cambria Math" panose="02040503050406030204" pitchFamily="18" charset="0"/>
                          </a:rPr>
                        </m:ctrlPr>
                      </m:dPr>
                      <m:e>
                        <m:r>
                          <a:rPr lang="en-US" sz="2400" b="0" i="1" smtClean="0">
                            <a:solidFill>
                              <a:schemeClr val="tx1"/>
                            </a:solidFill>
                            <a:latin typeface="Cambria Math" panose="02040503050406030204" pitchFamily="18" charset="0"/>
                            <a:ea typeface="Cambria Math" panose="02040503050406030204" pitchFamily="18" charset="0"/>
                          </a:rPr>
                          <m:t>2∆</m:t>
                        </m:r>
                        <m:sSubSup>
                          <m:sSubSupPr>
                            <m:ctrlPr>
                              <a:rPr lang="en-US" sz="2400" i="1">
                                <a:latin typeface="Cambria Math" panose="02040503050406030204" pitchFamily="18" charset="0"/>
                                <a:ea typeface="Cambria Math" panose="02040503050406030204" pitchFamily="18" charset="0"/>
                              </a:rPr>
                            </m:ctrlPr>
                          </m:sSubSupPr>
                          <m:e>
                            <m:r>
                              <a:rPr lang="en-US" sz="2400" i="1">
                                <a:latin typeface="Cambria Math" panose="02040503050406030204" pitchFamily="18" charset="0"/>
                                <a:ea typeface="Cambria Math" panose="02040503050406030204" pitchFamily="18" charset="0"/>
                              </a:rPr>
                              <m:t>𝐺</m:t>
                            </m:r>
                          </m:e>
                          <m:sub>
                            <m:r>
                              <m:rPr>
                                <m:sty m:val="p"/>
                              </m:rPr>
                              <a:rPr lang="en-US" sz="2400">
                                <a:latin typeface="Cambria Math" panose="02040503050406030204" pitchFamily="18" charset="0"/>
                                <a:ea typeface="Cambria Math" panose="02040503050406030204" pitchFamily="18" charset="0"/>
                              </a:rPr>
                              <m:t>f</m:t>
                            </m:r>
                          </m:sub>
                          <m:sup>
                            <m:r>
                              <a:rPr lang="en-US" sz="2400">
                                <a:latin typeface="Cambria Math" panose="02040503050406030204" pitchFamily="18" charset="0"/>
                                <a:ea typeface="Cambria Math" panose="02040503050406030204" pitchFamily="18" charset="0"/>
                              </a:rPr>
                              <m:t>°</m:t>
                            </m:r>
                          </m:sup>
                        </m:sSubSup>
                        <m:d>
                          <m:dPr>
                            <m:begChr m:val="["/>
                            <m:endChr m:val="]"/>
                            <m:ctrlPr>
                              <a:rPr lang="en-US" sz="2400" b="0" i="1" smtClean="0">
                                <a:solidFill>
                                  <a:schemeClr val="tx1"/>
                                </a:solidFill>
                                <a:latin typeface="Cambria Math" panose="02040503050406030204" pitchFamily="18" charset="0"/>
                                <a:ea typeface="Cambria Math" panose="02040503050406030204" pitchFamily="18" charset="0"/>
                              </a:rPr>
                            </m:ctrlPr>
                          </m:dPr>
                          <m:e>
                            <m:r>
                              <m:rPr>
                                <m:sty m:val="p"/>
                              </m:rPr>
                              <a:rPr lang="en-US" sz="2400" b="0" i="0" smtClean="0">
                                <a:solidFill>
                                  <a:schemeClr val="tx1"/>
                                </a:solidFill>
                                <a:latin typeface="Cambria Math" panose="02040503050406030204" pitchFamily="18" charset="0"/>
                                <a:ea typeface="Cambria Math" panose="02040503050406030204" pitchFamily="18" charset="0"/>
                              </a:rPr>
                              <m:t>Mg</m:t>
                            </m:r>
                            <m:d>
                              <m:dPr>
                                <m:ctrlPr>
                                  <a:rPr lang="en-US" sz="2400" b="0" i="1" smtClean="0">
                                    <a:solidFill>
                                      <a:schemeClr val="tx1"/>
                                    </a:solidFill>
                                    <a:latin typeface="Cambria Math" panose="02040503050406030204" pitchFamily="18" charset="0"/>
                                    <a:ea typeface="Cambria Math" panose="02040503050406030204" pitchFamily="18" charset="0"/>
                                  </a:rPr>
                                </m:ctrlPr>
                              </m:dPr>
                              <m:e>
                                <m:r>
                                  <a:rPr lang="en-US" sz="2400" b="0" i="1" smtClean="0">
                                    <a:solidFill>
                                      <a:schemeClr val="tx1"/>
                                    </a:solidFill>
                                    <a:latin typeface="Cambria Math" panose="02040503050406030204" pitchFamily="18" charset="0"/>
                                    <a:ea typeface="Cambria Math" panose="02040503050406030204" pitchFamily="18" charset="0"/>
                                  </a:rPr>
                                  <m:t>𝑠</m:t>
                                </m:r>
                              </m:e>
                            </m:d>
                          </m:e>
                        </m:d>
                        <m:r>
                          <a:rPr lang="en-US" sz="2400" b="0" i="1" smtClean="0">
                            <a:solidFill>
                              <a:schemeClr val="tx1"/>
                            </a:solidFill>
                            <a:latin typeface="Cambria Math" panose="02040503050406030204" pitchFamily="18" charset="0"/>
                            <a:ea typeface="Cambria Math" panose="02040503050406030204" pitchFamily="18" charset="0"/>
                          </a:rPr>
                          <m:t>+∆</m:t>
                        </m:r>
                        <m:sSubSup>
                          <m:sSubSupPr>
                            <m:ctrlPr>
                              <a:rPr lang="en-US" sz="2400" i="1">
                                <a:latin typeface="Cambria Math" panose="02040503050406030204" pitchFamily="18" charset="0"/>
                                <a:ea typeface="Cambria Math" panose="02040503050406030204" pitchFamily="18" charset="0"/>
                              </a:rPr>
                            </m:ctrlPr>
                          </m:sSubSupPr>
                          <m:e>
                            <m:r>
                              <a:rPr lang="en-US" sz="2400" i="1">
                                <a:latin typeface="Cambria Math" panose="02040503050406030204" pitchFamily="18" charset="0"/>
                                <a:ea typeface="Cambria Math" panose="02040503050406030204" pitchFamily="18" charset="0"/>
                              </a:rPr>
                              <m:t>𝐺</m:t>
                            </m:r>
                          </m:e>
                          <m:sub>
                            <m:r>
                              <m:rPr>
                                <m:sty m:val="p"/>
                              </m:rPr>
                              <a:rPr lang="en-US" sz="2400">
                                <a:latin typeface="Cambria Math" panose="02040503050406030204" pitchFamily="18" charset="0"/>
                                <a:ea typeface="Cambria Math" panose="02040503050406030204" pitchFamily="18" charset="0"/>
                              </a:rPr>
                              <m:t>f</m:t>
                            </m:r>
                          </m:sub>
                          <m:sup>
                            <m:r>
                              <a:rPr lang="en-US" sz="2400">
                                <a:latin typeface="Cambria Math" panose="02040503050406030204" pitchFamily="18" charset="0"/>
                                <a:ea typeface="Cambria Math" panose="02040503050406030204" pitchFamily="18" charset="0"/>
                              </a:rPr>
                              <m:t>°</m:t>
                            </m:r>
                          </m:sup>
                        </m:sSubSup>
                        <m:d>
                          <m:dPr>
                            <m:begChr m:val="["/>
                            <m:endChr m:val="]"/>
                            <m:ctrlPr>
                              <a:rPr lang="en-US" sz="2400" b="0" i="1" smtClean="0">
                                <a:solidFill>
                                  <a:schemeClr val="tx1"/>
                                </a:solidFill>
                                <a:latin typeface="Cambria Math" panose="02040503050406030204" pitchFamily="18" charset="0"/>
                                <a:ea typeface="Cambria Math" panose="02040503050406030204" pitchFamily="18" charset="0"/>
                              </a:rPr>
                            </m:ctrlPr>
                          </m:dPr>
                          <m:e>
                            <m:sSub>
                              <m:sSubPr>
                                <m:ctrlPr>
                                  <a:rPr lang="en-US" sz="2400" b="0" i="1" smtClean="0">
                                    <a:solidFill>
                                      <a:schemeClr val="tx1"/>
                                    </a:solidFill>
                                    <a:latin typeface="Cambria Math" panose="02040503050406030204" pitchFamily="18" charset="0"/>
                                    <a:ea typeface="Cambria Math" panose="02040503050406030204" pitchFamily="18" charset="0"/>
                                  </a:rPr>
                                </m:ctrlPr>
                              </m:sSubPr>
                              <m:e>
                                <m:r>
                                  <m:rPr>
                                    <m:sty m:val="p"/>
                                  </m:rPr>
                                  <a:rPr lang="en-US" sz="2400" b="0" i="0" smtClean="0">
                                    <a:solidFill>
                                      <a:schemeClr val="tx1"/>
                                    </a:solidFill>
                                    <a:latin typeface="Cambria Math" panose="02040503050406030204" pitchFamily="18" charset="0"/>
                                    <a:ea typeface="Cambria Math" panose="02040503050406030204" pitchFamily="18" charset="0"/>
                                  </a:rPr>
                                  <m:t>O</m:t>
                                </m:r>
                              </m:e>
                              <m:sub>
                                <m:r>
                                  <a:rPr lang="en-US" sz="2400" b="0" i="0" smtClean="0">
                                    <a:solidFill>
                                      <a:schemeClr val="tx1"/>
                                    </a:solidFill>
                                    <a:latin typeface="Cambria Math" panose="02040503050406030204" pitchFamily="18" charset="0"/>
                                    <a:ea typeface="Cambria Math" panose="02040503050406030204" pitchFamily="18" charset="0"/>
                                  </a:rPr>
                                  <m:t>2</m:t>
                                </m:r>
                              </m:sub>
                            </m:sSub>
                            <m:d>
                              <m:dPr>
                                <m:ctrlPr>
                                  <a:rPr lang="en-US" sz="2400" b="0" i="1" smtClean="0">
                                    <a:solidFill>
                                      <a:schemeClr val="tx1"/>
                                    </a:solidFill>
                                    <a:latin typeface="Cambria Math" panose="02040503050406030204" pitchFamily="18" charset="0"/>
                                    <a:ea typeface="Cambria Math" panose="02040503050406030204" pitchFamily="18" charset="0"/>
                                  </a:rPr>
                                </m:ctrlPr>
                              </m:dPr>
                              <m:e>
                                <m:r>
                                  <a:rPr lang="en-US" sz="2400" b="0" i="1" smtClean="0">
                                    <a:solidFill>
                                      <a:schemeClr val="tx1"/>
                                    </a:solidFill>
                                    <a:latin typeface="Cambria Math" panose="02040503050406030204" pitchFamily="18" charset="0"/>
                                    <a:ea typeface="Cambria Math" panose="02040503050406030204" pitchFamily="18" charset="0"/>
                                  </a:rPr>
                                  <m:t>𝑔</m:t>
                                </m:r>
                              </m:e>
                            </m:d>
                          </m:e>
                        </m:d>
                      </m:e>
                    </m:d>
                    <m:r>
                      <a:rPr lang="en-US" sz="2400" b="0" i="1" smtClean="0">
                        <a:solidFill>
                          <a:schemeClr val="tx1"/>
                        </a:solidFill>
                        <a:latin typeface="Cambria Math" panose="02040503050406030204" pitchFamily="18" charset="0"/>
                        <a:ea typeface="Cambria Math" panose="02040503050406030204" pitchFamily="18" charset="0"/>
                      </a:rPr>
                      <m:t>−</m:t>
                    </m:r>
                    <m:d>
                      <m:dPr>
                        <m:ctrlPr>
                          <a:rPr lang="en-US" sz="2400" b="0" i="1" smtClean="0">
                            <a:solidFill>
                              <a:schemeClr val="tx1"/>
                            </a:solidFill>
                            <a:latin typeface="Cambria Math" panose="02040503050406030204" pitchFamily="18" charset="0"/>
                            <a:ea typeface="Cambria Math" panose="02040503050406030204" pitchFamily="18" charset="0"/>
                          </a:rPr>
                        </m:ctrlPr>
                      </m:dPr>
                      <m:e>
                        <m:r>
                          <a:rPr lang="en-US" sz="2400" b="0" i="1" smtClean="0">
                            <a:solidFill>
                              <a:schemeClr val="tx1"/>
                            </a:solidFill>
                            <a:latin typeface="Cambria Math" panose="02040503050406030204" pitchFamily="18" charset="0"/>
                            <a:ea typeface="Cambria Math" panose="02040503050406030204" pitchFamily="18" charset="0"/>
                          </a:rPr>
                          <m:t>2∆</m:t>
                        </m:r>
                        <m:sSubSup>
                          <m:sSubSupPr>
                            <m:ctrlPr>
                              <a:rPr lang="en-US" sz="2400" i="1">
                                <a:latin typeface="Cambria Math" panose="02040503050406030204" pitchFamily="18" charset="0"/>
                                <a:ea typeface="Cambria Math" panose="02040503050406030204" pitchFamily="18" charset="0"/>
                              </a:rPr>
                            </m:ctrlPr>
                          </m:sSubSupPr>
                          <m:e>
                            <m:r>
                              <a:rPr lang="en-US" sz="2400" i="1">
                                <a:latin typeface="Cambria Math" panose="02040503050406030204" pitchFamily="18" charset="0"/>
                                <a:ea typeface="Cambria Math" panose="02040503050406030204" pitchFamily="18" charset="0"/>
                              </a:rPr>
                              <m:t>𝐺</m:t>
                            </m:r>
                          </m:e>
                          <m:sub>
                            <m:r>
                              <m:rPr>
                                <m:sty m:val="p"/>
                              </m:rPr>
                              <a:rPr lang="en-US" sz="2400">
                                <a:latin typeface="Cambria Math" panose="02040503050406030204" pitchFamily="18" charset="0"/>
                                <a:ea typeface="Cambria Math" panose="02040503050406030204" pitchFamily="18" charset="0"/>
                              </a:rPr>
                              <m:t>f</m:t>
                            </m:r>
                          </m:sub>
                          <m:sup>
                            <m:r>
                              <a:rPr lang="en-US" sz="2400">
                                <a:latin typeface="Cambria Math" panose="02040503050406030204" pitchFamily="18" charset="0"/>
                                <a:ea typeface="Cambria Math" panose="02040503050406030204" pitchFamily="18" charset="0"/>
                              </a:rPr>
                              <m:t>°</m:t>
                            </m:r>
                          </m:sup>
                        </m:sSubSup>
                        <m:d>
                          <m:dPr>
                            <m:begChr m:val="["/>
                            <m:endChr m:val="]"/>
                            <m:ctrlPr>
                              <a:rPr lang="en-US" sz="2400" b="0" i="1" smtClean="0">
                                <a:solidFill>
                                  <a:schemeClr val="tx1"/>
                                </a:solidFill>
                                <a:latin typeface="Cambria Math" panose="02040503050406030204" pitchFamily="18" charset="0"/>
                                <a:ea typeface="Cambria Math" panose="02040503050406030204" pitchFamily="18" charset="0"/>
                              </a:rPr>
                            </m:ctrlPr>
                          </m:dPr>
                          <m:e>
                            <m:r>
                              <m:rPr>
                                <m:sty m:val="p"/>
                              </m:rPr>
                              <a:rPr lang="en-US" sz="2400" b="0" i="0" smtClean="0">
                                <a:solidFill>
                                  <a:schemeClr val="tx1"/>
                                </a:solidFill>
                                <a:latin typeface="Cambria Math" panose="02040503050406030204" pitchFamily="18" charset="0"/>
                                <a:ea typeface="Cambria Math" panose="02040503050406030204" pitchFamily="18" charset="0"/>
                              </a:rPr>
                              <m:t>MgO</m:t>
                            </m:r>
                            <m:d>
                              <m:dPr>
                                <m:ctrlPr>
                                  <a:rPr lang="en-US" sz="2400" b="0" i="1" smtClean="0">
                                    <a:solidFill>
                                      <a:schemeClr val="tx1"/>
                                    </a:solidFill>
                                    <a:latin typeface="Cambria Math" panose="02040503050406030204" pitchFamily="18" charset="0"/>
                                    <a:ea typeface="Cambria Math" panose="02040503050406030204" pitchFamily="18" charset="0"/>
                                  </a:rPr>
                                </m:ctrlPr>
                              </m:dPr>
                              <m:e>
                                <m:r>
                                  <a:rPr lang="en-US" sz="2400" b="0" i="1" smtClean="0">
                                    <a:solidFill>
                                      <a:schemeClr val="tx1"/>
                                    </a:solidFill>
                                    <a:latin typeface="Cambria Math" panose="02040503050406030204" pitchFamily="18" charset="0"/>
                                    <a:ea typeface="Cambria Math" panose="02040503050406030204" pitchFamily="18" charset="0"/>
                                  </a:rPr>
                                  <m:t>𝑠</m:t>
                                </m:r>
                              </m:e>
                            </m:d>
                          </m:e>
                        </m:d>
                      </m:e>
                    </m:d>
                  </m:oMath>
                </a14:m>
                <a:endParaRPr lang="en-US" sz="2400" b="0" i="1" dirty="0">
                  <a:solidFill>
                    <a:schemeClr val="tx1"/>
                  </a:solidFill>
                  <a:latin typeface="Cambria Math" panose="02040503050406030204" pitchFamily="18" charset="0"/>
                  <a:ea typeface="Cambria Math" panose="02040503050406030204" pitchFamily="18" charset="0"/>
                </a:endParaRPr>
              </a:p>
              <a:p>
                <a:pPr marL="1435100">
                  <a:spcAft>
                    <a:spcPts val="800"/>
                  </a:spcAft>
                </a:pPr>
                <a14:m>
                  <m:oMathPara xmlns:m="http://schemas.openxmlformats.org/officeDocument/2006/math">
                    <m:oMathParaPr>
                      <m:jc m:val="left"/>
                    </m:oMathParaPr>
                    <m:oMath xmlns:m="http://schemas.openxmlformats.org/officeDocument/2006/math">
                      <m:r>
                        <a:rPr lang="en-US" sz="2400" i="1" smtClean="0">
                          <a:solidFill>
                            <a:schemeClr val="tx1"/>
                          </a:solidFill>
                          <a:latin typeface="Cambria Math" panose="02040503050406030204" pitchFamily="18" charset="0"/>
                          <a:ea typeface="Cambria Math" panose="02040503050406030204" pitchFamily="18" charset="0"/>
                        </a:rPr>
                        <m:t>=</m:t>
                      </m:r>
                      <m:d>
                        <m:dPr>
                          <m:begChr m:val="["/>
                          <m:endChr m:val="]"/>
                          <m:ctrlPr>
                            <a:rPr lang="en-US" sz="2400" i="1" smtClean="0">
                              <a:solidFill>
                                <a:schemeClr val="tx1"/>
                              </a:solidFill>
                              <a:latin typeface="Cambria Math" panose="02040503050406030204" pitchFamily="18" charset="0"/>
                              <a:ea typeface="Cambria Math" panose="02040503050406030204" pitchFamily="18" charset="0"/>
                            </a:rPr>
                          </m:ctrlPr>
                        </m:dPr>
                        <m:e>
                          <m:d>
                            <m:dPr>
                              <m:ctrlPr>
                                <a:rPr lang="en-US" sz="2400" i="1" smtClean="0">
                                  <a:solidFill>
                                    <a:schemeClr val="tx1"/>
                                  </a:solidFill>
                                  <a:latin typeface="Cambria Math" panose="02040503050406030204" pitchFamily="18" charset="0"/>
                                  <a:ea typeface="Cambria Math" panose="02040503050406030204" pitchFamily="18" charset="0"/>
                                </a:rPr>
                              </m:ctrlPr>
                            </m:dPr>
                            <m:e>
                              <m:r>
                                <a:rPr lang="en-US" sz="2400" b="0" i="1" smtClean="0">
                                  <a:solidFill>
                                    <a:schemeClr val="tx1"/>
                                  </a:solidFill>
                                  <a:latin typeface="Cambria Math" panose="02040503050406030204" pitchFamily="18" charset="0"/>
                                  <a:ea typeface="Cambria Math" panose="02040503050406030204" pitchFamily="18" charset="0"/>
                                </a:rPr>
                                <m:t>2</m:t>
                              </m:r>
                            </m:e>
                          </m:d>
                          <m:d>
                            <m:dPr>
                              <m:ctrlPr>
                                <a:rPr lang="en-US" sz="2400" i="1" smtClean="0">
                                  <a:solidFill>
                                    <a:schemeClr val="tx1"/>
                                  </a:solidFill>
                                  <a:latin typeface="Cambria Math" panose="02040503050406030204" pitchFamily="18" charset="0"/>
                                  <a:ea typeface="Cambria Math" panose="02040503050406030204" pitchFamily="18" charset="0"/>
                                </a:rPr>
                              </m:ctrlPr>
                            </m:dPr>
                            <m:e>
                              <m:r>
                                <a:rPr lang="en-US" sz="2400" b="0" i="0" smtClean="0">
                                  <a:solidFill>
                                    <a:schemeClr val="tx1"/>
                                  </a:solidFill>
                                  <a:latin typeface="Cambria Math" panose="02040503050406030204" pitchFamily="18" charset="0"/>
                                  <a:ea typeface="Cambria Math" panose="02040503050406030204" pitchFamily="18" charset="0"/>
                                </a:rPr>
                                <m:t>0 </m:t>
                              </m:r>
                              <m:r>
                                <m:rPr>
                                  <m:sty m:val="p"/>
                                </m:rPr>
                                <a:rPr lang="en-US" sz="2400" b="0" i="0" smtClean="0">
                                  <a:solidFill>
                                    <a:schemeClr val="tx1"/>
                                  </a:solidFill>
                                  <a:latin typeface="Cambria Math" panose="02040503050406030204" pitchFamily="18" charset="0"/>
                                  <a:ea typeface="Cambria Math" panose="02040503050406030204" pitchFamily="18" charset="0"/>
                                </a:rPr>
                                <m:t>kJ</m:t>
                              </m:r>
                              <m:r>
                                <a:rPr lang="en-US" sz="2400" b="0" i="0" smtClean="0">
                                  <a:solidFill>
                                    <a:schemeClr val="tx1"/>
                                  </a:solidFill>
                                  <a:latin typeface="Cambria Math" panose="02040503050406030204" pitchFamily="18" charset="0"/>
                                  <a:ea typeface="Cambria Math" panose="02040503050406030204" pitchFamily="18" charset="0"/>
                                </a:rPr>
                                <m:t>/</m:t>
                              </m:r>
                              <m:r>
                                <m:rPr>
                                  <m:sty m:val="p"/>
                                </m:rPr>
                                <a:rPr lang="en-US" sz="2400" b="0" i="0" smtClean="0">
                                  <a:solidFill>
                                    <a:schemeClr val="tx1"/>
                                  </a:solidFill>
                                  <a:latin typeface="Cambria Math" panose="02040503050406030204" pitchFamily="18" charset="0"/>
                                  <a:ea typeface="Cambria Math" panose="02040503050406030204" pitchFamily="18" charset="0"/>
                                </a:rPr>
                                <m:t>mol</m:t>
                              </m:r>
                            </m:e>
                          </m:d>
                          <m:r>
                            <a:rPr lang="en-US" sz="2400" i="0" smtClean="0">
                              <a:solidFill>
                                <a:schemeClr val="tx1"/>
                              </a:solidFill>
                              <a:latin typeface="Cambria Math" panose="02040503050406030204" pitchFamily="18" charset="0"/>
                              <a:ea typeface="Cambria Math" panose="02040503050406030204" pitchFamily="18" charset="0"/>
                            </a:rPr>
                            <m:t>+</m:t>
                          </m:r>
                          <m:d>
                            <m:dPr>
                              <m:ctrlPr>
                                <a:rPr lang="en-US" sz="2400" i="1" smtClean="0">
                                  <a:solidFill>
                                    <a:schemeClr val="tx1"/>
                                  </a:solidFill>
                                  <a:latin typeface="Cambria Math" panose="02040503050406030204" pitchFamily="18" charset="0"/>
                                  <a:ea typeface="Cambria Math" panose="02040503050406030204" pitchFamily="18" charset="0"/>
                                </a:rPr>
                              </m:ctrlPr>
                            </m:dPr>
                            <m:e>
                              <m:r>
                                <a:rPr lang="en-US" sz="2400" b="0" i="1" smtClean="0">
                                  <a:solidFill>
                                    <a:schemeClr val="tx1"/>
                                  </a:solidFill>
                                  <a:latin typeface="Cambria Math" panose="02040503050406030204" pitchFamily="18" charset="0"/>
                                  <a:ea typeface="Cambria Math" panose="02040503050406030204" pitchFamily="18" charset="0"/>
                                </a:rPr>
                                <m:t>0</m:t>
                              </m:r>
                              <m:r>
                                <a:rPr lang="en-US" sz="2400" b="0" i="0" smtClean="0">
                                  <a:solidFill>
                                    <a:schemeClr val="tx1"/>
                                  </a:solidFill>
                                  <a:latin typeface="Cambria Math" panose="02040503050406030204" pitchFamily="18" charset="0"/>
                                  <a:ea typeface="Cambria Math" panose="02040503050406030204" pitchFamily="18" charset="0"/>
                                </a:rPr>
                                <m:t> </m:t>
                              </m:r>
                              <m:r>
                                <m:rPr>
                                  <m:sty m:val="p"/>
                                </m:rPr>
                                <a:rPr lang="en-US" sz="2400">
                                  <a:latin typeface="Cambria Math" panose="02040503050406030204" pitchFamily="18" charset="0"/>
                                  <a:ea typeface="Cambria Math" panose="02040503050406030204" pitchFamily="18" charset="0"/>
                                </a:rPr>
                                <m:t>kJ</m:t>
                              </m:r>
                              <m:r>
                                <a:rPr lang="en-US" sz="2400">
                                  <a:latin typeface="Cambria Math" panose="02040503050406030204" pitchFamily="18" charset="0"/>
                                  <a:ea typeface="Cambria Math" panose="02040503050406030204" pitchFamily="18" charset="0"/>
                                </a:rPr>
                                <m:t>/</m:t>
                              </m:r>
                              <m:r>
                                <m:rPr>
                                  <m:sty m:val="p"/>
                                </m:rPr>
                                <a:rPr lang="en-US" sz="2400">
                                  <a:latin typeface="Cambria Math" panose="02040503050406030204" pitchFamily="18" charset="0"/>
                                  <a:ea typeface="Cambria Math" panose="02040503050406030204" pitchFamily="18" charset="0"/>
                                </a:rPr>
                                <m:t>mol</m:t>
                              </m:r>
                            </m:e>
                          </m:d>
                        </m:e>
                      </m:d>
                      <m:r>
                        <a:rPr lang="en-US" sz="2400" b="0" i="1" smtClean="0">
                          <a:solidFill>
                            <a:schemeClr val="tx1"/>
                          </a:solidFill>
                          <a:latin typeface="Cambria Math" panose="02040503050406030204" pitchFamily="18" charset="0"/>
                          <a:ea typeface="Cambria Math" panose="02040503050406030204" pitchFamily="18" charset="0"/>
                        </a:rPr>
                        <m:t>−</m:t>
                      </m:r>
                      <m:d>
                        <m:dPr>
                          <m:begChr m:val="["/>
                          <m:endChr m:val="]"/>
                          <m:ctrlPr>
                            <a:rPr lang="en-US" sz="2400" b="0" i="1" smtClean="0">
                              <a:solidFill>
                                <a:schemeClr val="tx1"/>
                              </a:solidFill>
                              <a:latin typeface="Cambria Math" panose="02040503050406030204" pitchFamily="18" charset="0"/>
                              <a:ea typeface="Cambria Math" panose="02040503050406030204" pitchFamily="18" charset="0"/>
                            </a:rPr>
                          </m:ctrlPr>
                        </m:dPr>
                        <m:e>
                          <m:d>
                            <m:dPr>
                              <m:ctrlPr>
                                <a:rPr lang="en-US" sz="2400" b="0" i="1" smtClean="0">
                                  <a:solidFill>
                                    <a:schemeClr val="tx1"/>
                                  </a:solidFill>
                                  <a:latin typeface="Cambria Math" panose="02040503050406030204" pitchFamily="18" charset="0"/>
                                  <a:ea typeface="Cambria Math" panose="02040503050406030204" pitchFamily="18" charset="0"/>
                                </a:rPr>
                              </m:ctrlPr>
                            </m:dPr>
                            <m:e>
                              <m:r>
                                <a:rPr lang="en-US" sz="2400" b="0" i="1" smtClean="0">
                                  <a:solidFill>
                                    <a:schemeClr val="tx1"/>
                                  </a:solidFill>
                                  <a:latin typeface="Cambria Math" panose="02040503050406030204" pitchFamily="18" charset="0"/>
                                  <a:ea typeface="Cambria Math" panose="02040503050406030204" pitchFamily="18" charset="0"/>
                                </a:rPr>
                                <m:t>2</m:t>
                              </m:r>
                            </m:e>
                          </m:d>
                          <m:d>
                            <m:dPr>
                              <m:ctrlPr>
                                <a:rPr lang="en-US" sz="2400" b="0" i="1" smtClean="0">
                                  <a:solidFill>
                                    <a:schemeClr val="tx1"/>
                                  </a:solidFill>
                                  <a:latin typeface="Cambria Math" panose="02040503050406030204" pitchFamily="18" charset="0"/>
                                  <a:ea typeface="Cambria Math" panose="02040503050406030204" pitchFamily="18" charset="0"/>
                                </a:rPr>
                              </m:ctrlPr>
                            </m:dPr>
                            <m:e>
                              <m:r>
                                <a:rPr lang="en-US" sz="2400" b="0" i="0" smtClean="0">
                                  <a:solidFill>
                                    <a:schemeClr val="tx1"/>
                                  </a:solidFill>
                                  <a:latin typeface="Cambria Math" panose="02040503050406030204" pitchFamily="18" charset="0"/>
                                  <a:ea typeface="Cambria Math" panose="02040503050406030204" pitchFamily="18" charset="0"/>
                                </a:rPr>
                                <m:t>−569.6 </m:t>
                              </m:r>
                              <m:r>
                                <m:rPr>
                                  <m:sty m:val="p"/>
                                </m:rPr>
                                <a:rPr lang="en-US" sz="2400">
                                  <a:latin typeface="Cambria Math" panose="02040503050406030204" pitchFamily="18" charset="0"/>
                                  <a:ea typeface="Cambria Math" panose="02040503050406030204" pitchFamily="18" charset="0"/>
                                </a:rPr>
                                <m:t>kJ</m:t>
                              </m:r>
                              <m:r>
                                <a:rPr lang="en-US" sz="2400">
                                  <a:latin typeface="Cambria Math" panose="02040503050406030204" pitchFamily="18" charset="0"/>
                                  <a:ea typeface="Cambria Math" panose="02040503050406030204" pitchFamily="18" charset="0"/>
                                </a:rPr>
                                <m:t>/</m:t>
                              </m:r>
                              <m:r>
                                <m:rPr>
                                  <m:sty m:val="p"/>
                                </m:rPr>
                                <a:rPr lang="en-US" sz="2400">
                                  <a:latin typeface="Cambria Math" panose="02040503050406030204" pitchFamily="18" charset="0"/>
                                  <a:ea typeface="Cambria Math" panose="02040503050406030204" pitchFamily="18" charset="0"/>
                                </a:rPr>
                                <m:t>mol</m:t>
                              </m:r>
                            </m:e>
                          </m:d>
                        </m:e>
                      </m:d>
                    </m:oMath>
                  </m:oMathPara>
                </a14:m>
                <a:endParaRPr lang="en-US" sz="2400" dirty="0">
                  <a:solidFill>
                    <a:srgbClr val="4F74A7"/>
                  </a:solidFill>
                </a:endParaRPr>
              </a:p>
              <a:p>
                <a:pPr marL="1435100">
                  <a:tabLst>
                    <a:tab pos="1435100" algn="l"/>
                  </a:tabLst>
                </a:pPr>
                <a14:m>
                  <m:oMathPara xmlns:m="http://schemas.openxmlformats.org/officeDocument/2006/math">
                    <m:oMathParaPr>
                      <m:jc m:val="left"/>
                    </m:oMathParaPr>
                    <m:oMath xmlns:m="http://schemas.openxmlformats.org/officeDocument/2006/math">
                      <m:r>
                        <a:rPr lang="en-US" sz="2400" i="1" smtClean="0">
                          <a:solidFill>
                            <a:schemeClr val="tx1"/>
                          </a:solidFill>
                          <a:latin typeface="Cambria Math" panose="02040503050406030204" pitchFamily="18" charset="0"/>
                          <a:ea typeface="Cambria Math" panose="02040503050406030204" pitchFamily="18" charset="0"/>
                        </a:rPr>
                        <m:t>=</m:t>
                      </m:r>
                      <m:r>
                        <a:rPr lang="en-US" sz="2400" b="0" i="1" smtClean="0">
                          <a:solidFill>
                            <a:schemeClr val="tx1"/>
                          </a:solidFill>
                          <a:latin typeface="Cambria Math" panose="02040503050406030204" pitchFamily="18" charset="0"/>
                          <a:ea typeface="Cambria Math" panose="02040503050406030204" pitchFamily="18" charset="0"/>
                        </a:rPr>
                        <m:t>1139</m:t>
                      </m:r>
                      <m:r>
                        <a:rPr lang="en-US" sz="2400" b="0" i="0" smtClean="0">
                          <a:solidFill>
                            <a:schemeClr val="tx1"/>
                          </a:solidFill>
                          <a:latin typeface="Cambria Math" panose="02040503050406030204" pitchFamily="18" charset="0"/>
                          <a:ea typeface="Cambria Math" panose="02040503050406030204" pitchFamily="18" charset="0"/>
                        </a:rPr>
                        <m:t> </m:t>
                      </m:r>
                      <m:r>
                        <m:rPr>
                          <m:sty m:val="p"/>
                        </m:rPr>
                        <a:rPr lang="en-US" sz="2400">
                          <a:solidFill>
                            <a:schemeClr val="tx1"/>
                          </a:solidFill>
                          <a:latin typeface="Cambria Math" panose="02040503050406030204" pitchFamily="18" charset="0"/>
                          <a:ea typeface="Cambria Math" panose="02040503050406030204" pitchFamily="18" charset="0"/>
                        </a:rPr>
                        <m:t>kJ</m:t>
                      </m:r>
                      <m:r>
                        <a:rPr lang="en-US" sz="2400">
                          <a:solidFill>
                            <a:schemeClr val="tx1"/>
                          </a:solidFill>
                          <a:latin typeface="Cambria Math" panose="02040503050406030204" pitchFamily="18" charset="0"/>
                          <a:ea typeface="Cambria Math" panose="02040503050406030204" pitchFamily="18" charset="0"/>
                        </a:rPr>
                        <m:t>/</m:t>
                      </m:r>
                      <m:r>
                        <m:rPr>
                          <m:sty m:val="p"/>
                        </m:rPr>
                        <a:rPr lang="en-US" sz="2400">
                          <a:solidFill>
                            <a:schemeClr val="tx1"/>
                          </a:solidFill>
                          <a:latin typeface="Cambria Math" panose="02040503050406030204" pitchFamily="18" charset="0"/>
                          <a:ea typeface="Cambria Math" panose="02040503050406030204" pitchFamily="18" charset="0"/>
                        </a:rPr>
                        <m:t>mol</m:t>
                      </m:r>
                    </m:oMath>
                  </m:oMathPara>
                </a14:m>
                <a:endParaRPr lang="en-US" sz="2400" dirty="0">
                  <a:solidFill>
                    <a:schemeClr val="tx1"/>
                  </a:solidFill>
                </a:endParaRPr>
              </a:p>
            </p:txBody>
          </p:sp>
        </mc:Choice>
        <mc:Fallback xmlns="">
          <p:sp>
            <p:nvSpPr>
              <p:cNvPr id="25" name="Text Placeholder 24"/>
              <p:cNvSpPr>
                <a:spLocks noGrp="1" noRot="1" noChangeAspect="1" noMove="1" noResize="1" noEditPoints="1" noAdjustHandles="1" noChangeArrowheads="1" noChangeShapeType="1" noTextEdit="1"/>
              </p:cNvSpPr>
              <p:nvPr>
                <p:ph type="body" sz="quarter" idx="22"/>
              </p:nvPr>
            </p:nvSpPr>
            <p:spPr>
              <a:xfrm>
                <a:off x="0" y="914400"/>
                <a:ext cx="9144000" cy="3562350"/>
              </a:xfrm>
              <a:blipFill>
                <a:blip r:embed="rId2"/>
                <a:stretch>
                  <a:fillRect l="-1333" t="-1541"/>
                </a:stretch>
              </a:blipFill>
            </p:spPr>
            <p:txBody>
              <a:bodyPr/>
              <a:lstStyle/>
              <a:p>
                <a:r>
                  <a:rPr lang="en-US">
                    <a:noFill/>
                  </a:rPr>
                  <a:t> </a:t>
                </a:r>
              </a:p>
            </p:txBody>
          </p:sp>
        </mc:Fallback>
      </mc:AlternateContent>
    </p:spTree>
    <p:extLst>
      <p:ext uri="{BB962C8B-B14F-4D97-AF65-F5344CB8AC3E}">
        <p14:creationId xmlns:p14="http://schemas.microsoft.com/office/powerpoint/2010/main" val="386619752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0" y="0"/>
            <a:ext cx="7340600" cy="635000"/>
          </a:xfrm>
        </p:spPr>
        <p:txBody>
          <a:bodyPr/>
          <a:lstStyle/>
          <a:p>
            <a:pPr indent="-279400">
              <a:tabLst>
                <a:tab pos="1422400" algn="l"/>
              </a:tabLst>
            </a:pPr>
            <a:r>
              <a:rPr lang="en-US" dirty="0">
                <a:solidFill>
                  <a:schemeClr val="bg1"/>
                </a:solidFill>
              </a:rPr>
              <a:t>18.1</a:t>
            </a:r>
            <a:r>
              <a:rPr lang="en-US" dirty="0"/>
              <a:t>	Spontaneous Processes (3)</a:t>
            </a:r>
          </a:p>
        </p:txBody>
      </p:sp>
      <p:sp>
        <p:nvSpPr>
          <p:cNvPr id="23" name="Text Placeholder 22"/>
          <p:cNvSpPr>
            <a:spLocks noGrp="1"/>
          </p:cNvSpPr>
          <p:nvPr>
            <p:ph type="body" sz="quarter" idx="22"/>
          </p:nvPr>
        </p:nvSpPr>
        <p:spPr/>
        <p:txBody>
          <a:bodyPr/>
          <a:lstStyle/>
          <a:p>
            <a:r>
              <a:rPr lang="en-US" dirty="0"/>
              <a:t>Spontaneous Processes</a:t>
            </a:r>
          </a:p>
        </p:txBody>
      </p:sp>
      <mc:AlternateContent xmlns:mc="http://schemas.openxmlformats.org/markup-compatibility/2006" xmlns:a14="http://schemas.microsoft.com/office/drawing/2010/main">
        <mc:Choice Requires="a14">
          <p:sp>
            <p:nvSpPr>
              <p:cNvPr id="24" name="Text Placeholder 23"/>
              <p:cNvSpPr>
                <a:spLocks noGrp="1"/>
              </p:cNvSpPr>
              <p:nvPr>
                <p:ph type="body" sz="quarter" idx="23"/>
              </p:nvPr>
            </p:nvSpPr>
            <p:spPr>
              <a:xfrm>
                <a:off x="30364" y="1686580"/>
                <a:ext cx="9083271" cy="4918841"/>
              </a:xfrm>
            </p:spPr>
            <p:txBody>
              <a:bodyPr/>
              <a:lstStyle/>
              <a:p>
                <a:pPr>
                  <a:spcBef>
                    <a:spcPts val="0"/>
                  </a:spcBef>
                  <a:spcAft>
                    <a:spcPts val="2400"/>
                  </a:spcAft>
                </a:pPr>
                <a:r>
                  <a:rPr lang="en-US" dirty="0"/>
                  <a:t>These exothermic reactions are spontaneous at room temperature: </a:t>
                </a:r>
              </a:p>
              <a:p>
                <a:pPr>
                  <a:spcBef>
                    <a:spcPts val="0"/>
                  </a:spcBef>
                  <a:spcAft>
                    <a:spcPts val="2400"/>
                  </a:spcAft>
                  <a:tabLst>
                    <a:tab pos="5770563" algn="l"/>
                  </a:tabLst>
                </a:pPr>
                <a14:m>
                  <m:oMath xmlns:m="http://schemas.openxmlformats.org/officeDocument/2006/math">
                    <m:r>
                      <m:rPr>
                        <m:sty m:val="p"/>
                      </m:rPr>
                      <a:rPr lang="en-US" sz="2400" b="0" i="0" smtClean="0">
                        <a:latin typeface="Cambria Math" panose="02040503050406030204" pitchFamily="18" charset="0"/>
                      </a:rPr>
                      <m:t>C</m:t>
                    </m:r>
                    <m:sSub>
                      <m:sSubPr>
                        <m:ctrlPr>
                          <a:rPr lang="en-US" sz="2400" b="0" i="1" smtClean="0">
                            <a:latin typeface="Cambria Math" panose="02040503050406030204" pitchFamily="18" charset="0"/>
                          </a:rPr>
                        </m:ctrlPr>
                      </m:sSubPr>
                      <m:e>
                        <m:r>
                          <m:rPr>
                            <m:sty m:val="p"/>
                          </m:rPr>
                          <a:rPr lang="en-US" sz="2400" b="0" i="0" smtClean="0">
                            <a:latin typeface="Cambria Math" panose="02040503050406030204" pitchFamily="18" charset="0"/>
                          </a:rPr>
                          <m:t>H</m:t>
                        </m:r>
                      </m:e>
                      <m:sub>
                        <m:r>
                          <a:rPr lang="en-US" sz="2400" b="0" i="0" smtClean="0">
                            <a:latin typeface="Cambria Math" panose="02040503050406030204" pitchFamily="18" charset="0"/>
                          </a:rPr>
                          <m:t>4</m:t>
                        </m:r>
                      </m:sub>
                    </m:sSub>
                    <m:d>
                      <m:dPr>
                        <m:ctrlPr>
                          <a:rPr lang="en-US" sz="2400" b="0" i="1" smtClean="0">
                            <a:latin typeface="Cambria Math" panose="02040503050406030204" pitchFamily="18" charset="0"/>
                          </a:rPr>
                        </m:ctrlPr>
                      </m:dPr>
                      <m:e>
                        <m:r>
                          <a:rPr lang="en-US" sz="2400" b="0" i="1" smtClean="0">
                            <a:latin typeface="Cambria Math" panose="02040503050406030204" pitchFamily="18" charset="0"/>
                          </a:rPr>
                          <m:t>𝑔</m:t>
                        </m:r>
                      </m:e>
                    </m:d>
                    <m:r>
                      <a:rPr lang="en-US" sz="2400" b="0" i="1" smtClean="0">
                        <a:latin typeface="Cambria Math" panose="02040503050406030204" pitchFamily="18" charset="0"/>
                      </a:rPr>
                      <m:t>+</m:t>
                    </m:r>
                    <m:r>
                      <a:rPr lang="en-US" sz="2400" b="0" i="0" smtClean="0">
                        <a:latin typeface="Cambria Math" panose="02040503050406030204" pitchFamily="18" charset="0"/>
                      </a:rPr>
                      <m:t>2</m:t>
                    </m:r>
                    <m:sSub>
                      <m:sSubPr>
                        <m:ctrlPr>
                          <a:rPr lang="en-US" sz="2400" b="0" i="1" smtClean="0">
                            <a:latin typeface="Cambria Math" panose="02040503050406030204" pitchFamily="18" charset="0"/>
                          </a:rPr>
                        </m:ctrlPr>
                      </m:sSubPr>
                      <m:e>
                        <m:r>
                          <m:rPr>
                            <m:sty m:val="p"/>
                          </m:rPr>
                          <a:rPr lang="en-US" sz="2400" b="0" i="0" smtClean="0">
                            <a:latin typeface="Cambria Math" panose="02040503050406030204" pitchFamily="18" charset="0"/>
                          </a:rPr>
                          <m:t>O</m:t>
                        </m:r>
                      </m:e>
                      <m:sub>
                        <m:r>
                          <a:rPr lang="en-US" sz="2400" b="0" i="0" smtClean="0">
                            <a:latin typeface="Cambria Math" panose="02040503050406030204" pitchFamily="18" charset="0"/>
                          </a:rPr>
                          <m:t>2</m:t>
                        </m:r>
                      </m:sub>
                    </m:sSub>
                    <m:d>
                      <m:dPr>
                        <m:ctrlPr>
                          <a:rPr lang="en-US" sz="2400" b="0" i="1" smtClean="0">
                            <a:latin typeface="Cambria Math" panose="02040503050406030204" pitchFamily="18" charset="0"/>
                          </a:rPr>
                        </m:ctrlPr>
                      </m:dPr>
                      <m:e>
                        <m:r>
                          <a:rPr lang="en-US" sz="2400" b="0" i="1" smtClean="0">
                            <a:latin typeface="Cambria Math" panose="02040503050406030204" pitchFamily="18" charset="0"/>
                          </a:rPr>
                          <m:t>𝑔</m:t>
                        </m:r>
                      </m:e>
                    </m:d>
                    <m:r>
                      <a:rPr lang="en-US" sz="2400" b="0" i="1" smtClean="0">
                        <a:latin typeface="Cambria Math" panose="02040503050406030204" pitchFamily="18" charset="0"/>
                        <a:ea typeface="Cambria Math" panose="02040503050406030204" pitchFamily="18" charset="0"/>
                      </a:rPr>
                      <m:t>⟶</m:t>
                    </m:r>
                    <m:r>
                      <m:rPr>
                        <m:sty m:val="p"/>
                      </m:rPr>
                      <a:rPr lang="en-US" sz="2400" b="0" i="0" smtClean="0">
                        <a:latin typeface="Cambria Math" panose="02040503050406030204" pitchFamily="18" charset="0"/>
                        <a:ea typeface="Cambria Math" panose="02040503050406030204" pitchFamily="18" charset="0"/>
                      </a:rPr>
                      <m:t>C</m:t>
                    </m:r>
                    <m:sSub>
                      <m:sSubPr>
                        <m:ctrlPr>
                          <a:rPr lang="en-US" sz="2400" b="0" i="1" smtClean="0">
                            <a:latin typeface="Cambria Math" panose="02040503050406030204" pitchFamily="18" charset="0"/>
                            <a:ea typeface="Cambria Math" panose="02040503050406030204" pitchFamily="18" charset="0"/>
                          </a:rPr>
                        </m:ctrlPr>
                      </m:sSubPr>
                      <m:e>
                        <m:r>
                          <m:rPr>
                            <m:sty m:val="p"/>
                          </m:rPr>
                          <a:rPr lang="en-US" sz="2400" b="0" i="0" smtClean="0">
                            <a:latin typeface="Cambria Math" panose="02040503050406030204" pitchFamily="18" charset="0"/>
                            <a:ea typeface="Cambria Math" panose="02040503050406030204" pitchFamily="18" charset="0"/>
                          </a:rPr>
                          <m:t>O</m:t>
                        </m:r>
                      </m:e>
                      <m:sub>
                        <m:r>
                          <a:rPr lang="en-US" sz="2400" b="0" i="0" smtClean="0">
                            <a:latin typeface="Cambria Math" panose="02040503050406030204" pitchFamily="18" charset="0"/>
                            <a:ea typeface="Cambria Math" panose="02040503050406030204" pitchFamily="18" charset="0"/>
                          </a:rPr>
                          <m:t>2</m:t>
                        </m:r>
                      </m:sub>
                    </m:sSub>
                    <m:d>
                      <m:dPr>
                        <m:ctrlPr>
                          <a:rPr lang="en-US" sz="2400" b="0" i="1" smtClean="0">
                            <a:latin typeface="Cambria Math" panose="02040503050406030204" pitchFamily="18" charset="0"/>
                            <a:ea typeface="Cambria Math" panose="02040503050406030204" pitchFamily="18" charset="0"/>
                          </a:rPr>
                        </m:ctrlPr>
                      </m:dPr>
                      <m:e>
                        <m:r>
                          <a:rPr lang="en-US" sz="2400" b="0" i="1" smtClean="0">
                            <a:latin typeface="Cambria Math" panose="02040503050406030204" pitchFamily="18" charset="0"/>
                            <a:ea typeface="Cambria Math" panose="02040503050406030204" pitchFamily="18" charset="0"/>
                          </a:rPr>
                          <m:t>𝑔</m:t>
                        </m:r>
                      </m:e>
                    </m:d>
                    <m:r>
                      <a:rPr lang="en-US" sz="2400" b="0" i="1" smtClean="0">
                        <a:latin typeface="Cambria Math" panose="02040503050406030204" pitchFamily="18" charset="0"/>
                        <a:ea typeface="Cambria Math" panose="02040503050406030204" pitchFamily="18" charset="0"/>
                      </a:rPr>
                      <m:t>+2</m:t>
                    </m:r>
                    <m:sSub>
                      <m:sSubPr>
                        <m:ctrlPr>
                          <a:rPr lang="en-US" sz="2400" b="0" i="1" smtClean="0">
                            <a:latin typeface="Cambria Math" panose="02040503050406030204" pitchFamily="18" charset="0"/>
                            <a:ea typeface="Cambria Math" panose="02040503050406030204" pitchFamily="18" charset="0"/>
                          </a:rPr>
                        </m:ctrlPr>
                      </m:sSubPr>
                      <m:e>
                        <m:r>
                          <m:rPr>
                            <m:sty m:val="p"/>
                          </m:rPr>
                          <a:rPr lang="en-US" sz="2400" b="0" i="0" smtClean="0">
                            <a:latin typeface="Cambria Math" panose="02040503050406030204" pitchFamily="18" charset="0"/>
                            <a:ea typeface="Cambria Math" panose="02040503050406030204" pitchFamily="18" charset="0"/>
                          </a:rPr>
                          <m:t>H</m:t>
                        </m:r>
                      </m:e>
                      <m:sub>
                        <m:r>
                          <a:rPr lang="en-US" sz="2400" b="0" i="0" smtClean="0">
                            <a:latin typeface="Cambria Math" panose="02040503050406030204" pitchFamily="18" charset="0"/>
                            <a:ea typeface="Cambria Math" panose="02040503050406030204" pitchFamily="18" charset="0"/>
                          </a:rPr>
                          <m:t>2</m:t>
                        </m:r>
                      </m:sub>
                    </m:sSub>
                    <m:r>
                      <m:rPr>
                        <m:sty m:val="p"/>
                      </m:rPr>
                      <a:rPr lang="en-US" sz="2400" b="0" i="0" smtClean="0">
                        <a:latin typeface="Cambria Math" panose="02040503050406030204" pitchFamily="18" charset="0"/>
                        <a:ea typeface="Cambria Math" panose="02040503050406030204" pitchFamily="18" charset="0"/>
                      </a:rPr>
                      <m:t>O</m:t>
                    </m:r>
                    <m:d>
                      <m:dPr>
                        <m:ctrlPr>
                          <a:rPr lang="en-US" sz="2400" b="0" i="1" smtClean="0">
                            <a:latin typeface="Cambria Math" panose="02040503050406030204" pitchFamily="18" charset="0"/>
                            <a:ea typeface="Cambria Math" panose="02040503050406030204" pitchFamily="18" charset="0"/>
                          </a:rPr>
                        </m:ctrlPr>
                      </m:dPr>
                      <m:e>
                        <m:r>
                          <a:rPr lang="en-US" sz="2400" b="0" i="1" smtClean="0">
                            <a:latin typeface="Cambria Math" panose="02040503050406030204" pitchFamily="18" charset="0"/>
                            <a:ea typeface="Cambria Math" panose="02040503050406030204" pitchFamily="18" charset="0"/>
                          </a:rPr>
                          <m:t>𝑙</m:t>
                        </m:r>
                      </m:e>
                    </m:d>
                  </m:oMath>
                </a14:m>
                <a:r>
                  <a:rPr lang="en-US" sz="2400" b="0" i="0" dirty="0">
                    <a:latin typeface="Cambria Math" panose="02040503050406030204" pitchFamily="18" charset="0"/>
                  </a:rPr>
                  <a:t>	</a:t>
                </a:r>
                <a14:m>
                  <m:oMath xmlns:m="http://schemas.openxmlformats.org/officeDocument/2006/math">
                    <m:r>
                      <a:rPr lang="en-US" sz="2400" b="0" i="1" dirty="0" smtClean="0">
                        <a:latin typeface="Cambria Math" panose="02040503050406030204" pitchFamily="18" charset="0"/>
                        <a:ea typeface="Cambria Math" panose="02040503050406030204" pitchFamily="18" charset="0"/>
                      </a:rPr>
                      <m:t>∆</m:t>
                    </m:r>
                    <m:r>
                      <a:rPr lang="en-US" sz="2400" b="0" i="1" dirty="0" smtClean="0">
                        <a:latin typeface="Cambria Math" panose="02040503050406030204" pitchFamily="18" charset="0"/>
                        <a:ea typeface="Cambria Math" panose="02040503050406030204" pitchFamily="18" charset="0"/>
                      </a:rPr>
                      <m:t>𝐻</m:t>
                    </m:r>
                    <m:r>
                      <a:rPr lang="en-US" sz="2400" b="0" i="1" dirty="0" smtClean="0">
                        <a:latin typeface="Cambria Math" panose="02040503050406030204" pitchFamily="18" charset="0"/>
                        <a:ea typeface="Cambria Math" panose="02040503050406030204" pitchFamily="18" charset="0"/>
                      </a:rPr>
                      <m:t>°=</m:t>
                    </m:r>
                    <m:r>
                      <a:rPr lang="en-US" sz="2400" b="0" i="0" dirty="0" smtClean="0">
                        <a:latin typeface="Cambria Math" panose="02040503050406030204" pitchFamily="18" charset="0"/>
                        <a:ea typeface="Cambria Math" panose="02040503050406030204" pitchFamily="18" charset="0"/>
                      </a:rPr>
                      <m:t>−890.4 </m:t>
                    </m:r>
                    <m:r>
                      <m:rPr>
                        <m:sty m:val="p"/>
                      </m:rPr>
                      <a:rPr lang="en-US" sz="2400" b="0" i="0" dirty="0" smtClean="0">
                        <a:latin typeface="Cambria Math" panose="02040503050406030204" pitchFamily="18" charset="0"/>
                        <a:ea typeface="Cambria Math" panose="02040503050406030204" pitchFamily="18" charset="0"/>
                      </a:rPr>
                      <m:t>kJ</m:t>
                    </m:r>
                    <m:r>
                      <a:rPr lang="en-US" sz="2400" b="0" i="0" dirty="0" smtClean="0">
                        <a:latin typeface="Cambria Math" panose="02040503050406030204" pitchFamily="18" charset="0"/>
                        <a:ea typeface="Cambria Math" panose="02040503050406030204" pitchFamily="18" charset="0"/>
                      </a:rPr>
                      <m:t>/</m:t>
                    </m:r>
                    <m:r>
                      <m:rPr>
                        <m:sty m:val="p"/>
                      </m:rPr>
                      <a:rPr lang="en-US" sz="2400" b="0" i="0" smtClean="0">
                        <a:latin typeface="Cambria Math" panose="02040503050406030204" pitchFamily="18" charset="0"/>
                        <a:ea typeface="Cambria Math" panose="02040503050406030204" pitchFamily="18" charset="0"/>
                      </a:rPr>
                      <m:t>mol</m:t>
                    </m:r>
                  </m:oMath>
                </a14:m>
                <a:endParaRPr lang="en-US" sz="2400" b="0" dirty="0">
                  <a:latin typeface="Cambria Math" panose="02040503050406030204" pitchFamily="18" charset="0"/>
                </a:endParaRPr>
              </a:p>
              <a:p>
                <a:pPr>
                  <a:spcBef>
                    <a:spcPts val="0"/>
                  </a:spcBef>
                  <a:spcAft>
                    <a:spcPts val="2400"/>
                  </a:spcAft>
                  <a:tabLst>
                    <a:tab pos="5613400" algn="l"/>
                    <a:tab pos="5715000" algn="l"/>
                    <a:tab pos="5842000" algn="l"/>
                  </a:tabLst>
                </a:pPr>
                <a14:m>
                  <m:oMath xmlns:m="http://schemas.openxmlformats.org/officeDocument/2006/math">
                    <m:sSup>
                      <m:sSupPr>
                        <m:ctrlPr>
                          <a:rPr lang="en-US" sz="2400" i="1" smtClean="0">
                            <a:latin typeface="Cambria Math" panose="02040503050406030204" pitchFamily="18" charset="0"/>
                          </a:rPr>
                        </m:ctrlPr>
                      </m:sSupPr>
                      <m:e>
                        <m:r>
                          <m:rPr>
                            <m:sty m:val="p"/>
                          </m:rPr>
                          <a:rPr lang="en-US" sz="2400" b="0" i="0" smtClean="0">
                            <a:latin typeface="Cambria Math" panose="02040503050406030204" pitchFamily="18" charset="0"/>
                          </a:rPr>
                          <m:t>H</m:t>
                        </m:r>
                      </m:e>
                      <m:sup>
                        <m:r>
                          <a:rPr lang="en-US" sz="2400" b="0" i="0" smtClean="0">
                            <a:latin typeface="Cambria Math" panose="02040503050406030204" pitchFamily="18" charset="0"/>
                          </a:rPr>
                          <m:t>+</m:t>
                        </m:r>
                      </m:sup>
                    </m:sSup>
                    <m:d>
                      <m:dPr>
                        <m:ctrlPr>
                          <a:rPr lang="en-US" sz="2400" i="1" smtClean="0">
                            <a:latin typeface="Cambria Math" panose="02040503050406030204" pitchFamily="18" charset="0"/>
                          </a:rPr>
                        </m:ctrlPr>
                      </m:dPr>
                      <m:e>
                        <m:r>
                          <a:rPr lang="en-US" sz="2400" b="0" i="1" smtClean="0">
                            <a:latin typeface="Cambria Math" panose="02040503050406030204" pitchFamily="18" charset="0"/>
                          </a:rPr>
                          <m:t>𝑎𝑞</m:t>
                        </m:r>
                      </m:e>
                    </m:d>
                    <m:r>
                      <a:rPr lang="en-US" sz="2400" b="0" i="1" smtClean="0">
                        <a:latin typeface="Cambria Math" panose="02040503050406030204" pitchFamily="18" charset="0"/>
                      </a:rPr>
                      <m:t>+</m:t>
                    </m:r>
                    <m:r>
                      <m:rPr>
                        <m:sty m:val="p"/>
                      </m:rPr>
                      <a:rPr lang="en-US" sz="2400" b="0" i="0" smtClean="0">
                        <a:latin typeface="Cambria Math" panose="02040503050406030204" pitchFamily="18" charset="0"/>
                      </a:rPr>
                      <m:t>O</m:t>
                    </m:r>
                    <m:sSup>
                      <m:sSupPr>
                        <m:ctrlPr>
                          <a:rPr lang="en-US" sz="2400" b="0" i="1" smtClean="0">
                            <a:latin typeface="Cambria Math" panose="02040503050406030204" pitchFamily="18" charset="0"/>
                          </a:rPr>
                        </m:ctrlPr>
                      </m:sSupPr>
                      <m:e>
                        <m:r>
                          <m:rPr>
                            <m:sty m:val="p"/>
                          </m:rPr>
                          <a:rPr lang="en-US" sz="2400" b="0" i="0" smtClean="0">
                            <a:latin typeface="Cambria Math" panose="02040503050406030204" pitchFamily="18" charset="0"/>
                          </a:rPr>
                          <m:t>H</m:t>
                        </m:r>
                      </m:e>
                      <m:sup>
                        <m:r>
                          <a:rPr lang="en-US" sz="2400" b="0" i="0" smtClean="0">
                            <a:latin typeface="Cambria Math" panose="02040503050406030204" pitchFamily="18" charset="0"/>
                          </a:rPr>
                          <m:t>−</m:t>
                        </m:r>
                      </m:sup>
                    </m:sSup>
                    <m:d>
                      <m:dPr>
                        <m:ctrlPr>
                          <a:rPr lang="en-US" sz="2400" b="0" i="1" smtClean="0">
                            <a:latin typeface="Cambria Math" panose="02040503050406030204" pitchFamily="18" charset="0"/>
                          </a:rPr>
                        </m:ctrlPr>
                      </m:dPr>
                      <m:e>
                        <m:r>
                          <a:rPr lang="en-US" sz="2400" b="0" i="1" smtClean="0">
                            <a:latin typeface="Cambria Math" panose="02040503050406030204" pitchFamily="18" charset="0"/>
                          </a:rPr>
                          <m:t>𝑎𝑞</m:t>
                        </m:r>
                      </m:e>
                    </m:d>
                    <m:r>
                      <a:rPr lang="en-US" sz="2400" i="1">
                        <a:latin typeface="Cambria Math" panose="02040503050406030204" pitchFamily="18" charset="0"/>
                        <a:ea typeface="Cambria Math" panose="02040503050406030204" pitchFamily="18" charset="0"/>
                      </a:rPr>
                      <m:t>→</m:t>
                    </m:r>
                    <m:sSub>
                      <m:sSubPr>
                        <m:ctrlPr>
                          <a:rPr lang="en-US" sz="2400" i="1">
                            <a:latin typeface="Cambria Math" panose="02040503050406030204" pitchFamily="18" charset="0"/>
                            <a:ea typeface="Cambria Math" panose="02040503050406030204" pitchFamily="18" charset="0"/>
                          </a:rPr>
                        </m:ctrlPr>
                      </m:sSubPr>
                      <m:e>
                        <m:r>
                          <m:rPr>
                            <m:sty m:val="p"/>
                          </m:rPr>
                          <a:rPr lang="en-US" sz="2400" i="0">
                            <a:latin typeface="Cambria Math" panose="02040503050406030204" pitchFamily="18" charset="0"/>
                            <a:ea typeface="Cambria Math" panose="02040503050406030204" pitchFamily="18" charset="0"/>
                          </a:rPr>
                          <m:t>H</m:t>
                        </m:r>
                      </m:e>
                      <m:sub>
                        <m:r>
                          <a:rPr lang="en-US" sz="2400" i="0">
                            <a:latin typeface="Cambria Math" panose="02040503050406030204" pitchFamily="18" charset="0"/>
                            <a:ea typeface="Cambria Math" panose="02040503050406030204" pitchFamily="18" charset="0"/>
                          </a:rPr>
                          <m:t>2</m:t>
                        </m:r>
                      </m:sub>
                    </m:sSub>
                    <m:r>
                      <m:rPr>
                        <m:sty m:val="p"/>
                      </m:rPr>
                      <a:rPr lang="en-US" sz="2400" i="0">
                        <a:latin typeface="Cambria Math" panose="02040503050406030204" pitchFamily="18" charset="0"/>
                        <a:ea typeface="Cambria Math" panose="02040503050406030204" pitchFamily="18" charset="0"/>
                      </a:rPr>
                      <m:t>O</m:t>
                    </m:r>
                    <m:d>
                      <m:dPr>
                        <m:ctrlPr>
                          <a:rPr lang="en-US" sz="2400" i="1">
                            <a:latin typeface="Cambria Math" panose="02040503050406030204" pitchFamily="18" charset="0"/>
                            <a:ea typeface="Cambria Math" panose="02040503050406030204" pitchFamily="18" charset="0"/>
                          </a:rPr>
                        </m:ctrlPr>
                      </m:dPr>
                      <m:e>
                        <m:r>
                          <a:rPr lang="en-US" sz="2400" b="0" i="1" smtClean="0">
                            <a:latin typeface="Cambria Math" panose="02040503050406030204" pitchFamily="18" charset="0"/>
                            <a:ea typeface="Cambria Math" panose="02040503050406030204" pitchFamily="18" charset="0"/>
                          </a:rPr>
                          <m:t>𝑙</m:t>
                        </m:r>
                      </m:e>
                    </m:d>
                  </m:oMath>
                </a14:m>
                <a:r>
                  <a:rPr lang="en-US" sz="2400" dirty="0"/>
                  <a:t>	</a:t>
                </a:r>
                <a14:m>
                  <m:oMath xmlns:m="http://schemas.openxmlformats.org/officeDocument/2006/math">
                    <m:r>
                      <a:rPr lang="en-US" sz="2400" i="1" dirty="0">
                        <a:latin typeface="Cambria Math" panose="02040503050406030204" pitchFamily="18" charset="0"/>
                        <a:ea typeface="Cambria Math" panose="02040503050406030204" pitchFamily="18" charset="0"/>
                      </a:rPr>
                      <m:t>∆</m:t>
                    </m:r>
                    <m:r>
                      <a:rPr lang="en-US" sz="2400" i="1" dirty="0">
                        <a:latin typeface="Cambria Math" panose="02040503050406030204" pitchFamily="18" charset="0"/>
                      </a:rPr>
                      <m:t>𝐻</m:t>
                    </m:r>
                    <m:r>
                      <a:rPr lang="en-US" sz="2400" i="1" dirty="0">
                        <a:latin typeface="Cambria Math" panose="02040503050406030204" pitchFamily="18" charset="0"/>
                        <a:ea typeface="Cambria Math" panose="02040503050406030204" pitchFamily="18" charset="0"/>
                      </a:rPr>
                      <m:t>°</m:t>
                    </m:r>
                    <m:r>
                      <a:rPr lang="en-US" sz="2400" i="1" dirty="0">
                        <a:latin typeface="Cambria Math" panose="02040503050406030204" pitchFamily="18" charset="0"/>
                      </a:rPr>
                      <m:t>=</m:t>
                    </m:r>
                    <m:r>
                      <a:rPr lang="en-US" sz="2400" dirty="0">
                        <a:latin typeface="Cambria Math" panose="02040503050406030204" pitchFamily="18" charset="0"/>
                      </a:rPr>
                      <m:t>−56.2 </m:t>
                    </m:r>
                    <m:r>
                      <m:rPr>
                        <m:sty m:val="p"/>
                      </m:rPr>
                      <a:rPr lang="en-US" sz="2400" dirty="0">
                        <a:latin typeface="Cambria Math" panose="02040503050406030204" pitchFamily="18" charset="0"/>
                      </a:rPr>
                      <m:t>kJ</m:t>
                    </m:r>
                    <m:r>
                      <a:rPr lang="en-US" sz="2400" dirty="0">
                        <a:latin typeface="Cambria Math" panose="02040503050406030204" pitchFamily="18" charset="0"/>
                      </a:rPr>
                      <m:t>/</m:t>
                    </m:r>
                    <m:r>
                      <m:rPr>
                        <m:sty m:val="p"/>
                      </m:rPr>
                      <a:rPr lang="en-US" sz="2400">
                        <a:latin typeface="Cambria Math" panose="02040503050406030204" pitchFamily="18" charset="0"/>
                      </a:rPr>
                      <m:t>mol</m:t>
                    </m:r>
                  </m:oMath>
                </a14:m>
                <a:endParaRPr lang="en-US" sz="2400" dirty="0"/>
              </a:p>
              <a:p>
                <a:pPr>
                  <a:spcBef>
                    <a:spcPts val="0"/>
                  </a:spcBef>
                  <a:spcAft>
                    <a:spcPts val="2400"/>
                  </a:spcAft>
                </a:pPr>
                <a:r>
                  <a:rPr lang="en-US" dirty="0"/>
                  <a:t>This exothermic reaction is not spontaneous at temperatures above 0°C:</a:t>
                </a:r>
              </a:p>
              <a:p>
                <a:pPr indent="965200">
                  <a:spcBef>
                    <a:spcPts val="0"/>
                  </a:spcBef>
                  <a:spcAft>
                    <a:spcPts val="2400"/>
                  </a:spcAft>
                  <a:tabLst>
                    <a:tab pos="914400" algn="l"/>
                    <a:tab pos="4114800" algn="l"/>
                  </a:tabLst>
                </a:pPr>
                <a14:m>
                  <m:oMath xmlns:m="http://schemas.openxmlformats.org/officeDocument/2006/math">
                    <m:sSub>
                      <m:sSubPr>
                        <m:ctrlPr>
                          <a:rPr lang="en-US" sz="2400" i="1" smtClean="0">
                            <a:latin typeface="Cambria Math" panose="02040503050406030204" pitchFamily="18" charset="0"/>
                          </a:rPr>
                        </m:ctrlPr>
                      </m:sSubPr>
                      <m:e>
                        <m:r>
                          <m:rPr>
                            <m:sty m:val="p"/>
                          </m:rPr>
                          <a:rPr lang="en-US" sz="2400" b="0" i="0" smtClean="0">
                            <a:latin typeface="Cambria Math" panose="02040503050406030204" pitchFamily="18" charset="0"/>
                          </a:rPr>
                          <m:t>H</m:t>
                        </m:r>
                      </m:e>
                      <m:sub>
                        <m:r>
                          <a:rPr lang="en-US" sz="2400" b="0" i="0" smtClean="0">
                            <a:latin typeface="Cambria Math" panose="02040503050406030204" pitchFamily="18" charset="0"/>
                          </a:rPr>
                          <m:t>2</m:t>
                        </m:r>
                      </m:sub>
                    </m:sSub>
                    <m:r>
                      <m:rPr>
                        <m:sty m:val="p"/>
                      </m:rPr>
                      <a:rPr lang="en-US" sz="2400" b="0" i="0" smtClean="0">
                        <a:latin typeface="Cambria Math" panose="02040503050406030204" pitchFamily="18" charset="0"/>
                      </a:rPr>
                      <m:t>O</m:t>
                    </m:r>
                    <m:d>
                      <m:dPr>
                        <m:ctrlPr>
                          <a:rPr lang="en-US" sz="2400" b="0" i="1" smtClean="0">
                            <a:latin typeface="Cambria Math" panose="02040503050406030204" pitchFamily="18" charset="0"/>
                          </a:rPr>
                        </m:ctrlPr>
                      </m:dPr>
                      <m:e>
                        <m:r>
                          <a:rPr lang="en-US" sz="2400" b="0" i="1" smtClean="0">
                            <a:latin typeface="Cambria Math" panose="02040503050406030204" pitchFamily="18" charset="0"/>
                          </a:rPr>
                          <m:t>𝑙</m:t>
                        </m:r>
                      </m:e>
                    </m:d>
                    <m:r>
                      <a:rPr lang="en-US" sz="2400" b="0" i="1" smtClean="0">
                        <a:latin typeface="Cambria Math" panose="02040503050406030204" pitchFamily="18" charset="0"/>
                        <a:ea typeface="Cambria Math" panose="02040503050406030204" pitchFamily="18" charset="0"/>
                      </a:rPr>
                      <m:t>→</m:t>
                    </m:r>
                    <m:sSub>
                      <m:sSubPr>
                        <m:ctrlPr>
                          <a:rPr lang="en-US" sz="2400" b="0" i="1" smtClean="0">
                            <a:latin typeface="Cambria Math" panose="02040503050406030204" pitchFamily="18" charset="0"/>
                            <a:ea typeface="Cambria Math" panose="02040503050406030204" pitchFamily="18" charset="0"/>
                          </a:rPr>
                        </m:ctrlPr>
                      </m:sSubPr>
                      <m:e>
                        <m:r>
                          <m:rPr>
                            <m:sty m:val="p"/>
                          </m:rPr>
                          <a:rPr lang="en-US" sz="2400" b="0" i="0" smtClean="0">
                            <a:latin typeface="Cambria Math" panose="02040503050406030204" pitchFamily="18" charset="0"/>
                            <a:ea typeface="Cambria Math" panose="02040503050406030204" pitchFamily="18" charset="0"/>
                          </a:rPr>
                          <m:t>H</m:t>
                        </m:r>
                      </m:e>
                      <m:sub>
                        <m:r>
                          <a:rPr lang="en-US" sz="2400" b="0" i="1" smtClean="0">
                            <a:latin typeface="Cambria Math" panose="02040503050406030204" pitchFamily="18" charset="0"/>
                            <a:ea typeface="Cambria Math" panose="02040503050406030204" pitchFamily="18" charset="0"/>
                          </a:rPr>
                          <m:t>2</m:t>
                        </m:r>
                      </m:sub>
                    </m:sSub>
                    <m:r>
                      <m:rPr>
                        <m:sty m:val="p"/>
                      </m:rPr>
                      <a:rPr lang="en-US" sz="2400" b="0" i="0" smtClean="0">
                        <a:latin typeface="Cambria Math" panose="02040503050406030204" pitchFamily="18" charset="0"/>
                        <a:ea typeface="Cambria Math" panose="02040503050406030204" pitchFamily="18" charset="0"/>
                      </a:rPr>
                      <m:t>O</m:t>
                    </m:r>
                    <m:d>
                      <m:dPr>
                        <m:ctrlPr>
                          <a:rPr lang="en-US" sz="2400" b="0" i="1" smtClean="0">
                            <a:latin typeface="Cambria Math" panose="02040503050406030204" pitchFamily="18" charset="0"/>
                            <a:ea typeface="Cambria Math" panose="02040503050406030204" pitchFamily="18" charset="0"/>
                          </a:rPr>
                        </m:ctrlPr>
                      </m:dPr>
                      <m:e>
                        <m:r>
                          <a:rPr lang="en-US" sz="2400" b="0" i="1" smtClean="0">
                            <a:latin typeface="Cambria Math" panose="02040503050406030204" pitchFamily="18" charset="0"/>
                            <a:ea typeface="Cambria Math" panose="02040503050406030204" pitchFamily="18" charset="0"/>
                          </a:rPr>
                          <m:t>𝑠</m:t>
                        </m:r>
                      </m:e>
                    </m:d>
                  </m:oMath>
                </a14:m>
                <a:r>
                  <a:rPr lang="en-US" sz="2400" dirty="0"/>
                  <a:t>	</a:t>
                </a:r>
                <a:r>
                  <a:rPr lang="en-US" sz="2400" dirty="0">
                    <a:ea typeface="Cambria Math" panose="02040503050406030204" pitchFamily="18" charset="0"/>
                  </a:rPr>
                  <a:t> </a:t>
                </a:r>
                <a14:m>
                  <m:oMath xmlns:m="http://schemas.openxmlformats.org/officeDocument/2006/math">
                    <m:r>
                      <a:rPr lang="en-US" sz="2400" i="1">
                        <a:latin typeface="Cambria Math" panose="02040503050406030204" pitchFamily="18" charset="0"/>
                        <a:ea typeface="Cambria Math" panose="02040503050406030204" pitchFamily="18" charset="0"/>
                      </a:rPr>
                      <m:t>∆</m:t>
                    </m:r>
                    <m:r>
                      <a:rPr lang="en-US" sz="2400" i="1">
                        <a:latin typeface="Cambria Math" panose="02040503050406030204" pitchFamily="18" charset="0"/>
                        <a:ea typeface="Cambria Math" panose="02040503050406030204" pitchFamily="18" charset="0"/>
                      </a:rPr>
                      <m:t>𝐻</m:t>
                    </m:r>
                    <m:r>
                      <a:rPr lang="en-US" sz="2400" i="1">
                        <a:latin typeface="Cambria Math" panose="02040503050406030204" pitchFamily="18" charset="0"/>
                        <a:ea typeface="Cambria Math" panose="02040503050406030204" pitchFamily="18" charset="0"/>
                      </a:rPr>
                      <m:t>°=−6.01</m:t>
                    </m:r>
                    <m:r>
                      <m:rPr>
                        <m:sty m:val="p"/>
                      </m:rPr>
                      <a:rPr lang="en-US" sz="2400">
                        <a:latin typeface="Cambria Math" panose="02040503050406030204" pitchFamily="18" charset="0"/>
                        <a:ea typeface="Cambria Math" panose="02040503050406030204" pitchFamily="18" charset="0"/>
                      </a:rPr>
                      <m:t>kJ</m:t>
                    </m:r>
                    <m:r>
                      <a:rPr lang="en-US" sz="2400">
                        <a:latin typeface="Cambria Math" panose="02040503050406030204" pitchFamily="18" charset="0"/>
                        <a:ea typeface="Cambria Math" panose="02040503050406030204" pitchFamily="18" charset="0"/>
                      </a:rPr>
                      <m:t>/</m:t>
                    </m:r>
                    <m:r>
                      <m:rPr>
                        <m:sty m:val="p"/>
                      </m:rPr>
                      <a:rPr lang="en-US" sz="2400">
                        <a:latin typeface="Cambria Math" panose="02040503050406030204" pitchFamily="18" charset="0"/>
                        <a:ea typeface="Cambria Math" panose="02040503050406030204" pitchFamily="18" charset="0"/>
                      </a:rPr>
                      <m:t>mol</m:t>
                    </m:r>
                  </m:oMath>
                </a14:m>
                <a:endParaRPr lang="en-US" sz="2400" dirty="0"/>
              </a:p>
            </p:txBody>
          </p:sp>
        </mc:Choice>
        <mc:Fallback xmlns="">
          <p:sp>
            <p:nvSpPr>
              <p:cNvPr id="24" name="Text Placeholder 23"/>
              <p:cNvSpPr>
                <a:spLocks noGrp="1" noRot="1" noChangeAspect="1" noMove="1" noResize="1" noEditPoints="1" noAdjustHandles="1" noChangeArrowheads="1" noChangeShapeType="1" noTextEdit="1"/>
              </p:cNvSpPr>
              <p:nvPr>
                <p:ph type="body" sz="quarter" idx="23"/>
              </p:nvPr>
            </p:nvSpPr>
            <p:spPr>
              <a:xfrm>
                <a:off x="30364" y="1686580"/>
                <a:ext cx="9083271" cy="4918841"/>
              </a:xfrm>
              <a:blipFill>
                <a:blip r:embed="rId2"/>
                <a:stretch>
                  <a:fillRect l="-1409" t="-1239" r="-1007"/>
                </a:stretch>
              </a:blipFill>
            </p:spPr>
            <p:txBody>
              <a:bodyPr/>
              <a:lstStyle/>
              <a:p>
                <a:r>
                  <a:rPr lang="en-US">
                    <a:noFill/>
                  </a:rPr>
                  <a:t> </a:t>
                </a:r>
              </a:p>
            </p:txBody>
          </p:sp>
        </mc:Fallback>
      </mc:AlternateContent>
    </p:spTree>
    <p:extLst>
      <p:ext uri="{BB962C8B-B14F-4D97-AF65-F5344CB8AC3E}">
        <p14:creationId xmlns:p14="http://schemas.microsoft.com/office/powerpoint/2010/main" val="1434484013"/>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p:cNvSpPr>
            <a:spLocks noGrp="1"/>
          </p:cNvSpPr>
          <p:nvPr>
            <p:ph type="title"/>
          </p:nvPr>
        </p:nvSpPr>
        <p:spPr>
          <a:xfrm>
            <a:off x="152400" y="0"/>
            <a:ext cx="6781800" cy="609600"/>
          </a:xfrm>
        </p:spPr>
        <p:txBody>
          <a:bodyPr/>
          <a:lstStyle/>
          <a:p>
            <a:pPr marL="0">
              <a:tabLst>
                <a:tab pos="1320800" algn="l"/>
              </a:tabLst>
            </a:pPr>
            <a:r>
              <a:rPr lang="en-US" dirty="0">
                <a:solidFill>
                  <a:schemeClr val="bg1"/>
                </a:solidFill>
                <a:latin typeface="Calibri"/>
              </a:rPr>
              <a:t>18.5</a:t>
            </a:r>
            <a:r>
              <a:rPr lang="en-US" dirty="0">
                <a:latin typeface="Calibri"/>
              </a:rPr>
              <a:t>	Predicting Spontaneity (9)</a:t>
            </a:r>
            <a:endParaRPr lang="en-US" b="1" dirty="0"/>
          </a:p>
        </p:txBody>
      </p:sp>
      <mc:AlternateContent xmlns:mc="http://schemas.openxmlformats.org/markup-compatibility/2006" xmlns:a14="http://schemas.microsoft.com/office/drawing/2010/main">
        <mc:Choice Requires="a14">
          <p:sp>
            <p:nvSpPr>
              <p:cNvPr id="13" name="Text Placeholder 12"/>
              <p:cNvSpPr>
                <a:spLocks noGrp="1"/>
              </p:cNvSpPr>
              <p:nvPr>
                <p:ph type="body" sz="quarter" idx="22"/>
              </p:nvPr>
            </p:nvSpPr>
            <p:spPr>
              <a:xfrm>
                <a:off x="23190" y="990599"/>
                <a:ext cx="7010400" cy="609601"/>
              </a:xfrm>
            </p:spPr>
            <p:txBody>
              <a:bodyPr/>
              <a:lstStyle/>
              <a:p>
                <a:r>
                  <a:rPr lang="en-US" dirty="0">
                    <a:latin typeface="Calibri"/>
                  </a:rPr>
                  <a:t>Using </a:t>
                </a:r>
                <a:r>
                  <a:rPr lang="en-US" dirty="0">
                    <a:latin typeface="Calibri"/>
                    <a:sym typeface="Symbol"/>
                  </a:rPr>
                  <a:t></a:t>
                </a:r>
                <a:r>
                  <a:rPr lang="en-US" i="1" dirty="0">
                    <a:latin typeface="Calibri"/>
                  </a:rPr>
                  <a:t>G</a:t>
                </a:r>
                <a:r>
                  <a:rPr lang="en-US" dirty="0">
                    <a:latin typeface="Calibri"/>
                  </a:rPr>
                  <a:t> and </a:t>
                </a:r>
                <a14:m>
                  <m:oMath xmlns:m="http://schemas.openxmlformats.org/officeDocument/2006/math">
                    <m:r>
                      <a:rPr lang="en-US" i="1" dirty="0" smtClean="0">
                        <a:latin typeface="Cambria Math" panose="02040503050406030204" pitchFamily="18" charset="0"/>
                        <a:sym typeface="Symbol"/>
                      </a:rPr>
                      <m:t></m:t>
                    </m:r>
                    <m:r>
                      <a:rPr lang="en-US" i="1" dirty="0">
                        <a:latin typeface="Cambria Math" panose="02040503050406030204" pitchFamily="18" charset="0"/>
                      </a:rPr>
                      <m:t>𝐺</m:t>
                    </m:r>
                    <m:r>
                      <a:rPr lang="en-US" i="1" dirty="0">
                        <a:latin typeface="Cambria Math" panose="02040503050406030204" pitchFamily="18" charset="0"/>
                      </a:rPr>
                      <m:t>°</m:t>
                    </m:r>
                  </m:oMath>
                </a14:m>
                <a:r>
                  <a:rPr lang="en-US" dirty="0">
                    <a:latin typeface="Calibri"/>
                  </a:rPr>
                  <a:t> to Solve Problems</a:t>
                </a:r>
              </a:p>
            </p:txBody>
          </p:sp>
        </mc:Choice>
        <mc:Fallback xmlns="">
          <p:sp>
            <p:nvSpPr>
              <p:cNvPr id="13" name="Text Placeholder 12"/>
              <p:cNvSpPr>
                <a:spLocks noGrp="1" noRot="1" noChangeAspect="1" noMove="1" noResize="1" noEditPoints="1" noAdjustHandles="1" noChangeArrowheads="1" noChangeShapeType="1" noTextEdit="1"/>
              </p:cNvSpPr>
              <p:nvPr>
                <p:ph type="body" sz="quarter" idx="22"/>
              </p:nvPr>
            </p:nvSpPr>
            <p:spPr>
              <a:xfrm>
                <a:off x="23190" y="990599"/>
                <a:ext cx="7010400" cy="609601"/>
              </a:xfrm>
              <a:blipFill>
                <a:blip r:embed="rId2"/>
                <a:stretch>
                  <a:fillRect l="-1826" t="-11881" b="-12871"/>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5" name="Text Placeholder 14"/>
              <p:cNvSpPr>
                <a:spLocks noGrp="1"/>
              </p:cNvSpPr>
              <p:nvPr>
                <p:ph type="body" sz="quarter" idx="23"/>
              </p:nvPr>
            </p:nvSpPr>
            <p:spPr>
              <a:xfrm>
                <a:off x="23190" y="1600201"/>
                <a:ext cx="8892210" cy="4800599"/>
              </a:xfrm>
            </p:spPr>
            <p:txBody>
              <a:bodyPr/>
              <a:lstStyle/>
              <a:p>
                <a:pPr indent="1828800">
                  <a:spcAft>
                    <a:spcPts val="2800"/>
                  </a:spcAft>
                </a:pPr>
                <a14:m>
                  <m:oMathPara xmlns:m="http://schemas.openxmlformats.org/officeDocument/2006/math">
                    <m:oMathParaPr>
                      <m:jc m:val="left"/>
                    </m:oMathParaPr>
                    <m:oMath xmlns:m="http://schemas.openxmlformats.org/officeDocument/2006/math">
                      <m:r>
                        <m:rPr>
                          <m:sty m:val="p"/>
                        </m:rPr>
                        <a:rPr lang="en-US" b="0" i="0" smtClean="0">
                          <a:latin typeface="Cambria Math" panose="02040503050406030204" pitchFamily="18" charset="0"/>
                        </a:rPr>
                        <m:t>CaC</m:t>
                      </m:r>
                      <m:sSub>
                        <m:sSubPr>
                          <m:ctrlPr>
                            <a:rPr lang="en-US" b="0" i="1" smtClean="0">
                              <a:latin typeface="Cambria Math" panose="02040503050406030204" pitchFamily="18" charset="0"/>
                            </a:rPr>
                          </m:ctrlPr>
                        </m:sSubPr>
                        <m:e>
                          <m:r>
                            <m:rPr>
                              <m:sty m:val="p"/>
                            </m:rPr>
                            <a:rPr lang="en-US" b="0" i="0" smtClean="0">
                              <a:latin typeface="Cambria Math" panose="02040503050406030204" pitchFamily="18" charset="0"/>
                            </a:rPr>
                            <m:t>O</m:t>
                          </m:r>
                        </m:e>
                        <m:sub>
                          <m:r>
                            <a:rPr lang="en-US" b="0" i="0" smtClean="0">
                              <a:latin typeface="Cambria Math" panose="02040503050406030204" pitchFamily="18" charset="0"/>
                            </a:rPr>
                            <m:t>3</m:t>
                          </m:r>
                        </m:sub>
                      </m:sSub>
                      <m:d>
                        <m:dPr>
                          <m:ctrlPr>
                            <a:rPr lang="en-US" b="0" i="1" smtClean="0">
                              <a:latin typeface="Cambria Math" panose="02040503050406030204" pitchFamily="18" charset="0"/>
                            </a:rPr>
                          </m:ctrlPr>
                        </m:dPr>
                        <m:e>
                          <m:r>
                            <a:rPr lang="en-US" b="0" i="1" smtClean="0">
                              <a:latin typeface="Cambria Math" panose="02040503050406030204" pitchFamily="18" charset="0"/>
                            </a:rPr>
                            <m:t>𝑠</m:t>
                          </m:r>
                        </m:e>
                      </m:d>
                      <m:r>
                        <a:rPr lang="en-US" i="1">
                          <a:latin typeface="Cambria Math" panose="02040503050406030204" pitchFamily="18" charset="0"/>
                        </a:rPr>
                        <m:t>⇄</m:t>
                      </m:r>
                      <m:r>
                        <m:rPr>
                          <m:sty m:val="p"/>
                        </m:rPr>
                        <a:rPr lang="en-US">
                          <a:latin typeface="Cambria Math" panose="02040503050406030204" pitchFamily="18" charset="0"/>
                          <a:ea typeface="Cambria Math" panose="02040503050406030204" pitchFamily="18" charset="0"/>
                        </a:rPr>
                        <m:t>CaO</m:t>
                      </m:r>
                      <m:d>
                        <m:dPr>
                          <m:ctrlPr>
                            <a:rPr lang="en-US" i="1">
                              <a:latin typeface="Cambria Math" panose="02040503050406030204" pitchFamily="18" charset="0"/>
                              <a:ea typeface="Cambria Math" panose="02040503050406030204" pitchFamily="18" charset="0"/>
                            </a:rPr>
                          </m:ctrlPr>
                        </m:dPr>
                        <m:e>
                          <m:r>
                            <a:rPr lang="en-US" i="1">
                              <a:latin typeface="Cambria Math" panose="02040503050406030204" pitchFamily="18" charset="0"/>
                              <a:ea typeface="Cambria Math" panose="02040503050406030204" pitchFamily="18" charset="0"/>
                            </a:rPr>
                            <m:t>𝑠</m:t>
                          </m:r>
                        </m:e>
                      </m:d>
                      <m:r>
                        <a:rPr lang="en-US">
                          <a:latin typeface="Cambria Math" panose="02040503050406030204" pitchFamily="18" charset="0"/>
                          <a:ea typeface="Cambria Math" panose="02040503050406030204" pitchFamily="18" charset="0"/>
                        </a:rPr>
                        <m:t>+</m:t>
                      </m:r>
                      <m:r>
                        <m:rPr>
                          <m:sty m:val="p"/>
                        </m:rPr>
                        <a:rPr lang="en-US">
                          <a:latin typeface="Cambria Math" panose="02040503050406030204" pitchFamily="18" charset="0"/>
                          <a:ea typeface="Cambria Math" panose="02040503050406030204" pitchFamily="18" charset="0"/>
                        </a:rPr>
                        <m:t>C</m:t>
                      </m:r>
                      <m:sSub>
                        <m:sSubPr>
                          <m:ctrlPr>
                            <a:rPr lang="en-US" i="1">
                              <a:latin typeface="Cambria Math" panose="02040503050406030204" pitchFamily="18" charset="0"/>
                              <a:ea typeface="Cambria Math" panose="02040503050406030204" pitchFamily="18" charset="0"/>
                            </a:rPr>
                          </m:ctrlPr>
                        </m:sSubPr>
                        <m:e>
                          <m:r>
                            <m:rPr>
                              <m:sty m:val="p"/>
                            </m:rPr>
                            <a:rPr lang="en-US">
                              <a:latin typeface="Cambria Math" panose="02040503050406030204" pitchFamily="18" charset="0"/>
                              <a:ea typeface="Cambria Math" panose="02040503050406030204" pitchFamily="18" charset="0"/>
                            </a:rPr>
                            <m:t>O</m:t>
                          </m:r>
                        </m:e>
                        <m:sub>
                          <m:r>
                            <a:rPr lang="en-US">
                              <a:latin typeface="Cambria Math" panose="02040503050406030204" pitchFamily="18" charset="0"/>
                              <a:ea typeface="Cambria Math" panose="02040503050406030204" pitchFamily="18" charset="0"/>
                            </a:rPr>
                            <m:t>2</m:t>
                          </m:r>
                        </m:sub>
                      </m:sSub>
                      <m:d>
                        <m:dPr>
                          <m:ctrlPr>
                            <a:rPr lang="en-US" i="1">
                              <a:latin typeface="Cambria Math" panose="02040503050406030204" pitchFamily="18" charset="0"/>
                              <a:ea typeface="Cambria Math" panose="02040503050406030204" pitchFamily="18" charset="0"/>
                            </a:rPr>
                          </m:ctrlPr>
                        </m:dPr>
                        <m:e>
                          <m:r>
                            <a:rPr lang="en-US" i="1">
                              <a:latin typeface="Cambria Math" panose="02040503050406030204" pitchFamily="18" charset="0"/>
                              <a:ea typeface="Cambria Math" panose="02040503050406030204" pitchFamily="18" charset="0"/>
                            </a:rPr>
                            <m:t>𝑔</m:t>
                          </m:r>
                        </m:e>
                      </m:d>
                    </m:oMath>
                  </m:oMathPara>
                </a14:m>
                <a:endParaRPr lang="en-US" i="1" dirty="0">
                  <a:latin typeface="Cambria Math" panose="02040503050406030204" pitchFamily="18" charset="0"/>
                  <a:ea typeface="Cambria Math" panose="02040503050406030204" pitchFamily="18" charset="0"/>
                </a:endParaRPr>
              </a:p>
              <a:p>
                <a:pPr marL="63500">
                  <a:spcAft>
                    <a:spcPts val="1800"/>
                  </a:spcAft>
                </a:pPr>
                <a14:m>
                  <m:oMathPara xmlns:m="http://schemas.openxmlformats.org/officeDocument/2006/math">
                    <m:oMathParaPr>
                      <m:jc m:val="left"/>
                    </m:oMathParaPr>
                    <m:oMath xmlns:m="http://schemas.openxmlformats.org/officeDocument/2006/math">
                      <m:r>
                        <a:rPr lang="en-US" sz="2550" i="1">
                          <a:latin typeface="Cambria Math" panose="02040503050406030204" pitchFamily="18" charset="0"/>
                          <a:ea typeface="Cambria Math" panose="02040503050406030204" pitchFamily="18" charset="0"/>
                        </a:rPr>
                        <m:t>∆</m:t>
                      </m:r>
                      <m:sSup>
                        <m:sSupPr>
                          <m:ctrlPr>
                            <a:rPr lang="en-US" sz="2550" i="1">
                              <a:latin typeface="Cambria Math" panose="02040503050406030204" pitchFamily="18" charset="0"/>
                              <a:ea typeface="Cambria Math" panose="02040503050406030204" pitchFamily="18" charset="0"/>
                            </a:rPr>
                          </m:ctrlPr>
                        </m:sSupPr>
                        <m:e>
                          <m:r>
                            <a:rPr lang="en-US" sz="2550" i="1">
                              <a:latin typeface="Cambria Math" panose="02040503050406030204" pitchFamily="18" charset="0"/>
                              <a:ea typeface="Cambria Math" panose="02040503050406030204" pitchFamily="18" charset="0"/>
                            </a:rPr>
                            <m:t>𝐻</m:t>
                          </m:r>
                        </m:e>
                        <m:sup>
                          <m:r>
                            <a:rPr lang="en-US" sz="2550" i="1">
                              <a:latin typeface="Cambria Math" panose="02040503050406030204" pitchFamily="18" charset="0"/>
                              <a:ea typeface="Cambria Math" panose="02040503050406030204" pitchFamily="18" charset="0"/>
                            </a:rPr>
                            <m:t>°</m:t>
                          </m:r>
                        </m:sup>
                      </m:sSup>
                      <m:r>
                        <a:rPr lang="en-US" sz="2550" i="1" smtClean="0">
                          <a:latin typeface="Cambria Math" panose="02040503050406030204" pitchFamily="18" charset="0"/>
                          <a:ea typeface="Cambria Math" panose="02040503050406030204" pitchFamily="18" charset="0"/>
                        </a:rPr>
                        <m:t>=</m:t>
                      </m:r>
                      <m:d>
                        <m:dPr>
                          <m:begChr m:val="["/>
                          <m:endChr m:val="]"/>
                          <m:ctrlPr>
                            <a:rPr lang="en-US" sz="2550" i="1" smtClean="0">
                              <a:latin typeface="Cambria Math" panose="02040503050406030204" pitchFamily="18" charset="0"/>
                              <a:ea typeface="Cambria Math" panose="02040503050406030204" pitchFamily="18" charset="0"/>
                            </a:rPr>
                          </m:ctrlPr>
                        </m:dPr>
                        <m:e>
                          <m:r>
                            <a:rPr lang="en-US" sz="2550" i="1" smtClean="0">
                              <a:latin typeface="Cambria Math" panose="02040503050406030204" pitchFamily="18" charset="0"/>
                              <a:ea typeface="Cambria Math" panose="02040503050406030204" pitchFamily="18" charset="0"/>
                            </a:rPr>
                            <m:t>∆</m:t>
                          </m:r>
                          <m:sSubSup>
                            <m:sSubSupPr>
                              <m:ctrlPr>
                                <a:rPr lang="en-US" sz="2550" i="1" smtClean="0">
                                  <a:latin typeface="Cambria Math" panose="02040503050406030204" pitchFamily="18" charset="0"/>
                                  <a:ea typeface="Cambria Math" panose="02040503050406030204" pitchFamily="18" charset="0"/>
                                </a:rPr>
                              </m:ctrlPr>
                            </m:sSubSupPr>
                            <m:e>
                              <m:r>
                                <a:rPr lang="en-US" sz="2550" b="0" i="1" smtClean="0">
                                  <a:latin typeface="Cambria Math" panose="02040503050406030204" pitchFamily="18" charset="0"/>
                                  <a:ea typeface="Cambria Math" panose="02040503050406030204" pitchFamily="18" charset="0"/>
                                </a:rPr>
                                <m:t>𝐻</m:t>
                              </m:r>
                            </m:e>
                            <m:sub>
                              <m:r>
                                <m:rPr>
                                  <m:sty m:val="p"/>
                                </m:rPr>
                                <a:rPr lang="en-US" sz="2550" b="0" i="0" smtClean="0">
                                  <a:latin typeface="Cambria Math" panose="02040503050406030204" pitchFamily="18" charset="0"/>
                                  <a:ea typeface="Cambria Math" panose="02040503050406030204" pitchFamily="18" charset="0"/>
                                </a:rPr>
                                <m:t>f</m:t>
                              </m:r>
                            </m:sub>
                            <m:sup>
                              <m:r>
                                <a:rPr lang="en-US" sz="2550" i="1" smtClean="0">
                                  <a:latin typeface="Cambria Math" panose="02040503050406030204" pitchFamily="18" charset="0"/>
                                  <a:ea typeface="Cambria Math" panose="02040503050406030204" pitchFamily="18" charset="0"/>
                                </a:rPr>
                                <m:t>°</m:t>
                              </m:r>
                            </m:sup>
                          </m:sSubSup>
                          <m:d>
                            <m:dPr>
                              <m:ctrlPr>
                                <a:rPr lang="en-US" sz="2550" i="1" smtClean="0">
                                  <a:latin typeface="Cambria Math" panose="02040503050406030204" pitchFamily="18" charset="0"/>
                                  <a:ea typeface="Cambria Math" panose="02040503050406030204" pitchFamily="18" charset="0"/>
                                </a:rPr>
                              </m:ctrlPr>
                            </m:dPr>
                            <m:e>
                              <m:r>
                                <m:rPr>
                                  <m:sty m:val="p"/>
                                </m:rPr>
                                <a:rPr lang="en-US" sz="2550" b="0" i="0" smtClean="0">
                                  <a:latin typeface="Cambria Math" panose="02040503050406030204" pitchFamily="18" charset="0"/>
                                  <a:ea typeface="Cambria Math" panose="02040503050406030204" pitchFamily="18" charset="0"/>
                                </a:rPr>
                                <m:t>CaO</m:t>
                              </m:r>
                            </m:e>
                          </m:d>
                          <m:r>
                            <a:rPr lang="en-US" sz="2550" i="1" smtClean="0">
                              <a:latin typeface="Cambria Math" panose="02040503050406030204" pitchFamily="18" charset="0"/>
                              <a:ea typeface="Cambria Math" panose="02040503050406030204" pitchFamily="18" charset="0"/>
                            </a:rPr>
                            <m:t>+</m:t>
                          </m:r>
                          <m:r>
                            <a:rPr lang="en-US" sz="2550" i="1">
                              <a:latin typeface="Cambria Math" panose="02040503050406030204" pitchFamily="18" charset="0"/>
                              <a:ea typeface="Cambria Math" panose="02040503050406030204" pitchFamily="18" charset="0"/>
                            </a:rPr>
                            <m:t>∆</m:t>
                          </m:r>
                          <m:sSubSup>
                            <m:sSubSupPr>
                              <m:ctrlPr>
                                <a:rPr lang="en-US" sz="2550" i="1">
                                  <a:latin typeface="Cambria Math" panose="02040503050406030204" pitchFamily="18" charset="0"/>
                                  <a:ea typeface="Cambria Math" panose="02040503050406030204" pitchFamily="18" charset="0"/>
                                </a:rPr>
                              </m:ctrlPr>
                            </m:sSubSupPr>
                            <m:e>
                              <m:r>
                                <a:rPr lang="en-US" sz="2550" i="1">
                                  <a:latin typeface="Cambria Math" panose="02040503050406030204" pitchFamily="18" charset="0"/>
                                  <a:ea typeface="Cambria Math" panose="02040503050406030204" pitchFamily="18" charset="0"/>
                                </a:rPr>
                                <m:t>𝐻</m:t>
                              </m:r>
                            </m:e>
                            <m:sub>
                              <m:r>
                                <m:rPr>
                                  <m:sty m:val="p"/>
                                </m:rPr>
                                <a:rPr lang="en-US" sz="2550" i="0">
                                  <a:latin typeface="Cambria Math" panose="02040503050406030204" pitchFamily="18" charset="0"/>
                                  <a:ea typeface="Cambria Math" panose="02040503050406030204" pitchFamily="18" charset="0"/>
                                </a:rPr>
                                <m:t>f</m:t>
                              </m:r>
                            </m:sub>
                            <m:sup>
                              <m:r>
                                <a:rPr lang="en-US" sz="2550" i="1">
                                  <a:latin typeface="Cambria Math" panose="02040503050406030204" pitchFamily="18" charset="0"/>
                                  <a:ea typeface="Cambria Math" panose="02040503050406030204" pitchFamily="18" charset="0"/>
                                </a:rPr>
                                <m:t>°</m:t>
                              </m:r>
                            </m:sup>
                          </m:sSubSup>
                          <m:d>
                            <m:dPr>
                              <m:ctrlPr>
                                <a:rPr lang="en-US" sz="2550" i="1" smtClean="0">
                                  <a:latin typeface="Cambria Math" panose="02040503050406030204" pitchFamily="18" charset="0"/>
                                  <a:ea typeface="Cambria Math" panose="02040503050406030204" pitchFamily="18" charset="0"/>
                                </a:rPr>
                              </m:ctrlPr>
                            </m:dPr>
                            <m:e>
                              <m:r>
                                <m:rPr>
                                  <m:sty m:val="p"/>
                                </m:rPr>
                                <a:rPr lang="en-US" sz="2550" b="0" i="0" smtClean="0">
                                  <a:latin typeface="Cambria Math" panose="02040503050406030204" pitchFamily="18" charset="0"/>
                                  <a:ea typeface="Cambria Math" panose="02040503050406030204" pitchFamily="18" charset="0"/>
                                </a:rPr>
                                <m:t>C</m:t>
                              </m:r>
                              <m:sSub>
                                <m:sSubPr>
                                  <m:ctrlPr>
                                    <a:rPr lang="en-US" sz="2550" i="1" smtClean="0">
                                      <a:latin typeface="Cambria Math" panose="02040503050406030204" pitchFamily="18" charset="0"/>
                                      <a:ea typeface="Cambria Math" panose="02040503050406030204" pitchFamily="18" charset="0"/>
                                    </a:rPr>
                                  </m:ctrlPr>
                                </m:sSubPr>
                                <m:e>
                                  <m:r>
                                    <m:rPr>
                                      <m:sty m:val="p"/>
                                    </m:rPr>
                                    <a:rPr lang="en-US" sz="2550" b="0" i="0" smtClean="0">
                                      <a:latin typeface="Cambria Math" panose="02040503050406030204" pitchFamily="18" charset="0"/>
                                      <a:ea typeface="Cambria Math" panose="02040503050406030204" pitchFamily="18" charset="0"/>
                                    </a:rPr>
                                    <m:t>O</m:t>
                                  </m:r>
                                </m:e>
                                <m:sub>
                                  <m:r>
                                    <a:rPr lang="en-US" sz="2550" b="0" i="0" smtClean="0">
                                      <a:latin typeface="Cambria Math" panose="02040503050406030204" pitchFamily="18" charset="0"/>
                                      <a:ea typeface="Cambria Math" panose="02040503050406030204" pitchFamily="18" charset="0"/>
                                    </a:rPr>
                                    <m:t>2</m:t>
                                  </m:r>
                                </m:sub>
                              </m:sSub>
                            </m:e>
                          </m:d>
                        </m:e>
                      </m:d>
                      <m:r>
                        <a:rPr lang="en-US" sz="2550" b="0" i="1" smtClean="0">
                          <a:latin typeface="Cambria Math" panose="02040503050406030204" pitchFamily="18" charset="0"/>
                          <a:ea typeface="Cambria Math" panose="02040503050406030204" pitchFamily="18" charset="0"/>
                        </a:rPr>
                        <m:t>−</m:t>
                      </m:r>
                      <m:d>
                        <m:dPr>
                          <m:begChr m:val="["/>
                          <m:endChr m:val="]"/>
                          <m:ctrlPr>
                            <a:rPr lang="en-US" sz="2550" b="0" i="1" smtClean="0">
                              <a:latin typeface="Cambria Math" panose="02040503050406030204" pitchFamily="18" charset="0"/>
                              <a:ea typeface="Cambria Math" panose="02040503050406030204" pitchFamily="18" charset="0"/>
                            </a:rPr>
                          </m:ctrlPr>
                        </m:dPr>
                        <m:e>
                          <m:r>
                            <a:rPr lang="en-US" sz="2550" i="1">
                              <a:latin typeface="Cambria Math" panose="02040503050406030204" pitchFamily="18" charset="0"/>
                              <a:ea typeface="Cambria Math" panose="02040503050406030204" pitchFamily="18" charset="0"/>
                            </a:rPr>
                            <m:t>∆</m:t>
                          </m:r>
                          <m:sSubSup>
                            <m:sSubSupPr>
                              <m:ctrlPr>
                                <a:rPr lang="en-US" sz="2550" i="1">
                                  <a:latin typeface="Cambria Math" panose="02040503050406030204" pitchFamily="18" charset="0"/>
                                  <a:ea typeface="Cambria Math" panose="02040503050406030204" pitchFamily="18" charset="0"/>
                                </a:rPr>
                              </m:ctrlPr>
                            </m:sSubSupPr>
                            <m:e>
                              <m:r>
                                <a:rPr lang="en-US" sz="2550" i="1">
                                  <a:latin typeface="Cambria Math" panose="02040503050406030204" pitchFamily="18" charset="0"/>
                                  <a:ea typeface="Cambria Math" panose="02040503050406030204" pitchFamily="18" charset="0"/>
                                </a:rPr>
                                <m:t>𝐻</m:t>
                              </m:r>
                            </m:e>
                            <m:sub>
                              <m:r>
                                <m:rPr>
                                  <m:sty m:val="p"/>
                                </m:rPr>
                                <a:rPr lang="en-US" sz="2550" i="0">
                                  <a:latin typeface="Cambria Math" panose="02040503050406030204" pitchFamily="18" charset="0"/>
                                  <a:ea typeface="Cambria Math" panose="02040503050406030204" pitchFamily="18" charset="0"/>
                                </a:rPr>
                                <m:t>f</m:t>
                              </m:r>
                            </m:sub>
                            <m:sup>
                              <m:r>
                                <a:rPr lang="en-US" sz="2550" i="1">
                                  <a:latin typeface="Cambria Math" panose="02040503050406030204" pitchFamily="18" charset="0"/>
                                  <a:ea typeface="Cambria Math" panose="02040503050406030204" pitchFamily="18" charset="0"/>
                                </a:rPr>
                                <m:t>°</m:t>
                              </m:r>
                            </m:sup>
                          </m:sSubSup>
                          <m:d>
                            <m:dPr>
                              <m:ctrlPr>
                                <a:rPr lang="en-US" sz="2550" i="1" smtClean="0">
                                  <a:latin typeface="Cambria Math" panose="02040503050406030204" pitchFamily="18" charset="0"/>
                                  <a:ea typeface="Cambria Math" panose="02040503050406030204" pitchFamily="18" charset="0"/>
                                </a:rPr>
                              </m:ctrlPr>
                            </m:dPr>
                            <m:e>
                              <m:r>
                                <m:rPr>
                                  <m:sty m:val="p"/>
                                </m:rPr>
                                <a:rPr lang="en-US" sz="2550" b="0" i="0" smtClean="0">
                                  <a:latin typeface="Cambria Math" panose="02040503050406030204" pitchFamily="18" charset="0"/>
                                  <a:ea typeface="Cambria Math" panose="02040503050406030204" pitchFamily="18" charset="0"/>
                                </a:rPr>
                                <m:t>CaC</m:t>
                              </m:r>
                              <m:sSub>
                                <m:sSubPr>
                                  <m:ctrlPr>
                                    <a:rPr lang="en-US" sz="2550" i="1" smtClean="0">
                                      <a:latin typeface="Cambria Math" panose="02040503050406030204" pitchFamily="18" charset="0"/>
                                      <a:ea typeface="Cambria Math" panose="02040503050406030204" pitchFamily="18" charset="0"/>
                                    </a:rPr>
                                  </m:ctrlPr>
                                </m:sSubPr>
                                <m:e>
                                  <m:r>
                                    <m:rPr>
                                      <m:sty m:val="p"/>
                                    </m:rPr>
                                    <a:rPr lang="en-US" sz="2550" b="0" i="0" smtClean="0">
                                      <a:latin typeface="Cambria Math" panose="02040503050406030204" pitchFamily="18" charset="0"/>
                                      <a:ea typeface="Cambria Math" panose="02040503050406030204" pitchFamily="18" charset="0"/>
                                    </a:rPr>
                                    <m:t>O</m:t>
                                  </m:r>
                                </m:e>
                                <m:sub>
                                  <m:r>
                                    <a:rPr lang="en-US" sz="2550" b="0" i="0" smtClean="0">
                                      <a:latin typeface="Cambria Math" panose="02040503050406030204" pitchFamily="18" charset="0"/>
                                      <a:ea typeface="Cambria Math" panose="02040503050406030204" pitchFamily="18" charset="0"/>
                                    </a:rPr>
                                    <m:t>3</m:t>
                                  </m:r>
                                </m:sub>
                              </m:sSub>
                            </m:e>
                          </m:d>
                        </m:e>
                      </m:d>
                    </m:oMath>
                  </m:oMathPara>
                </a14:m>
                <a:endParaRPr lang="en-US" sz="2550" dirty="0"/>
              </a:p>
              <a:p>
                <a:pPr marL="685800" indent="685800">
                  <a:spcAft>
                    <a:spcPts val="1800"/>
                  </a:spcAft>
                </a:pPr>
                <a14:m>
                  <m:oMathPara xmlns:m="http://schemas.openxmlformats.org/officeDocument/2006/math">
                    <m:oMathParaPr>
                      <m:jc m:val="left"/>
                    </m:oMathParaPr>
                    <m:oMath xmlns:m="http://schemas.openxmlformats.org/officeDocument/2006/math">
                      <m:r>
                        <a:rPr lang="en-US" sz="2400" i="1">
                          <a:latin typeface="Cambria Math" panose="02040503050406030204" pitchFamily="18" charset="0"/>
                          <a:ea typeface="Cambria Math" panose="02040503050406030204" pitchFamily="18" charset="0"/>
                        </a:rPr>
                        <m:t>=</m:t>
                      </m:r>
                      <m:d>
                        <m:dPr>
                          <m:begChr m:val="["/>
                          <m:endChr m:val="]"/>
                          <m:ctrlPr>
                            <a:rPr lang="en-US" sz="2400" i="1">
                              <a:latin typeface="Cambria Math" panose="02040503050406030204" pitchFamily="18" charset="0"/>
                              <a:ea typeface="Cambria Math" panose="02040503050406030204" pitchFamily="18" charset="0"/>
                            </a:rPr>
                          </m:ctrlPr>
                        </m:dPr>
                        <m:e>
                          <m:d>
                            <m:dPr>
                              <m:ctrlPr>
                                <a:rPr lang="en-US" sz="2400" i="1">
                                  <a:latin typeface="Cambria Math" panose="02040503050406030204" pitchFamily="18" charset="0"/>
                                  <a:ea typeface="Cambria Math" panose="02040503050406030204" pitchFamily="18" charset="0"/>
                                </a:rPr>
                              </m:ctrlPr>
                            </m:dPr>
                            <m:e>
                              <m:r>
                                <a:rPr lang="en-US" sz="2400" i="1">
                                  <a:latin typeface="Cambria Math" panose="02040503050406030204" pitchFamily="18" charset="0"/>
                                  <a:ea typeface="Cambria Math" panose="02040503050406030204" pitchFamily="18" charset="0"/>
                                </a:rPr>
                                <m:t>−635</m:t>
                              </m:r>
                              <m:r>
                                <a:rPr lang="en-US" sz="2400" b="0" i="1" smtClean="0">
                                  <a:latin typeface="Cambria Math" panose="02040503050406030204" pitchFamily="18" charset="0"/>
                                  <a:ea typeface="Cambria Math" panose="02040503050406030204" pitchFamily="18" charset="0"/>
                                </a:rPr>
                                <m:t>.6</m:t>
                              </m:r>
                              <m:r>
                                <a:rPr lang="en-US" sz="2400" i="1">
                                  <a:latin typeface="Cambria Math" panose="02040503050406030204" pitchFamily="18" charset="0"/>
                                  <a:ea typeface="Cambria Math" panose="02040503050406030204" pitchFamily="18" charset="0"/>
                                </a:rPr>
                                <m:t> </m:t>
                              </m:r>
                              <m:r>
                                <m:rPr>
                                  <m:sty m:val="p"/>
                                </m:rPr>
                                <a:rPr lang="en-US" sz="2400">
                                  <a:latin typeface="Cambria Math" panose="02040503050406030204" pitchFamily="18" charset="0"/>
                                  <a:ea typeface="Cambria Math" panose="02040503050406030204" pitchFamily="18" charset="0"/>
                                </a:rPr>
                                <m:t>kJ</m:t>
                              </m:r>
                              <m:r>
                                <a:rPr lang="en-US" sz="2400">
                                  <a:latin typeface="Cambria Math" panose="02040503050406030204" pitchFamily="18" charset="0"/>
                                  <a:ea typeface="Cambria Math" panose="02040503050406030204" pitchFamily="18" charset="0"/>
                                </a:rPr>
                                <m:t>/</m:t>
                              </m:r>
                              <m:r>
                                <m:rPr>
                                  <m:sty m:val="p"/>
                                </m:rPr>
                                <a:rPr lang="en-US" sz="2400">
                                  <a:latin typeface="Cambria Math" panose="02040503050406030204" pitchFamily="18" charset="0"/>
                                  <a:ea typeface="Cambria Math" panose="02040503050406030204" pitchFamily="18" charset="0"/>
                                </a:rPr>
                                <m:t>mol</m:t>
                              </m:r>
                            </m:e>
                          </m:d>
                          <m:r>
                            <a:rPr lang="en-US" sz="2400" i="1">
                              <a:latin typeface="Cambria Math" panose="02040503050406030204" pitchFamily="18" charset="0"/>
                              <a:ea typeface="Cambria Math" panose="02040503050406030204" pitchFamily="18" charset="0"/>
                            </a:rPr>
                            <m:t>+</m:t>
                          </m:r>
                          <m:d>
                            <m:dPr>
                              <m:ctrlPr>
                                <a:rPr lang="en-US" sz="2400" i="1">
                                  <a:latin typeface="Cambria Math" panose="02040503050406030204" pitchFamily="18" charset="0"/>
                                  <a:ea typeface="Cambria Math" panose="02040503050406030204" pitchFamily="18" charset="0"/>
                                </a:rPr>
                              </m:ctrlPr>
                            </m:dPr>
                            <m:e>
                              <m:r>
                                <a:rPr lang="en-US" sz="2400" i="1">
                                  <a:latin typeface="Cambria Math" panose="02040503050406030204" pitchFamily="18" charset="0"/>
                                  <a:ea typeface="Cambria Math" panose="02040503050406030204" pitchFamily="18" charset="0"/>
                                </a:rPr>
                                <m:t>−393.5</m:t>
                              </m:r>
                              <m:r>
                                <a:rPr lang="en-US" sz="2400" b="0" i="0" smtClean="0">
                                  <a:latin typeface="Cambria Math" panose="02040503050406030204" pitchFamily="18" charset="0"/>
                                  <a:ea typeface="Cambria Math" panose="02040503050406030204" pitchFamily="18" charset="0"/>
                                </a:rPr>
                                <m:t> </m:t>
                              </m:r>
                              <m:r>
                                <m:rPr>
                                  <m:sty m:val="p"/>
                                </m:rPr>
                                <a:rPr lang="en-US" sz="2400">
                                  <a:latin typeface="Cambria Math" panose="02040503050406030204" pitchFamily="18" charset="0"/>
                                  <a:ea typeface="Cambria Math" panose="02040503050406030204" pitchFamily="18" charset="0"/>
                                </a:rPr>
                                <m:t>kJ</m:t>
                              </m:r>
                              <m:r>
                                <a:rPr lang="en-US" sz="2400">
                                  <a:latin typeface="Cambria Math" panose="02040503050406030204" pitchFamily="18" charset="0"/>
                                  <a:ea typeface="Cambria Math" panose="02040503050406030204" pitchFamily="18" charset="0"/>
                                </a:rPr>
                                <m:t>/</m:t>
                              </m:r>
                              <m:r>
                                <m:rPr>
                                  <m:sty m:val="p"/>
                                </m:rPr>
                                <a:rPr lang="en-US" sz="2400">
                                  <a:latin typeface="Cambria Math" panose="02040503050406030204" pitchFamily="18" charset="0"/>
                                  <a:ea typeface="Cambria Math" panose="02040503050406030204" pitchFamily="18" charset="0"/>
                                </a:rPr>
                                <m:t>mol</m:t>
                              </m:r>
                            </m:e>
                          </m:d>
                        </m:e>
                      </m:d>
                      <m:r>
                        <a:rPr lang="en-US" sz="2400" i="1">
                          <a:latin typeface="Cambria Math" panose="02040503050406030204" pitchFamily="18" charset="0"/>
                          <a:ea typeface="Cambria Math" panose="02040503050406030204" pitchFamily="18" charset="0"/>
                        </a:rPr>
                        <m:t>−</m:t>
                      </m:r>
                      <m:d>
                        <m:dPr>
                          <m:ctrlPr>
                            <a:rPr lang="en-US" sz="2400" i="1">
                              <a:latin typeface="Cambria Math" panose="02040503050406030204" pitchFamily="18" charset="0"/>
                              <a:ea typeface="Cambria Math" panose="02040503050406030204" pitchFamily="18" charset="0"/>
                            </a:rPr>
                          </m:ctrlPr>
                        </m:dPr>
                        <m:e>
                          <m:r>
                            <a:rPr lang="en-US" sz="2400" i="1">
                              <a:latin typeface="Cambria Math" panose="02040503050406030204" pitchFamily="18" charset="0"/>
                              <a:ea typeface="Cambria Math" panose="02040503050406030204" pitchFamily="18" charset="0"/>
                            </a:rPr>
                            <m:t>−1206.9</m:t>
                          </m:r>
                          <m:r>
                            <a:rPr lang="en-US" sz="2400" b="0" i="1" smtClean="0">
                              <a:latin typeface="Cambria Math" panose="02040503050406030204" pitchFamily="18" charset="0"/>
                              <a:ea typeface="Cambria Math" panose="02040503050406030204" pitchFamily="18" charset="0"/>
                            </a:rPr>
                            <m:t> </m:t>
                          </m:r>
                          <m:r>
                            <m:rPr>
                              <m:sty m:val="p"/>
                            </m:rPr>
                            <a:rPr lang="en-US" sz="2400">
                              <a:latin typeface="Cambria Math" panose="02040503050406030204" pitchFamily="18" charset="0"/>
                              <a:ea typeface="Cambria Math" panose="02040503050406030204" pitchFamily="18" charset="0"/>
                            </a:rPr>
                            <m:t>kJ</m:t>
                          </m:r>
                          <m:r>
                            <a:rPr lang="en-US" sz="2400">
                              <a:latin typeface="Cambria Math" panose="02040503050406030204" pitchFamily="18" charset="0"/>
                              <a:ea typeface="Cambria Math" panose="02040503050406030204" pitchFamily="18" charset="0"/>
                            </a:rPr>
                            <m:t>/</m:t>
                          </m:r>
                          <m:r>
                            <m:rPr>
                              <m:sty m:val="p"/>
                            </m:rPr>
                            <a:rPr lang="en-US" sz="2400">
                              <a:latin typeface="Cambria Math" panose="02040503050406030204" pitchFamily="18" charset="0"/>
                              <a:ea typeface="Cambria Math" panose="02040503050406030204" pitchFamily="18" charset="0"/>
                            </a:rPr>
                            <m:t>mol</m:t>
                          </m:r>
                        </m:e>
                      </m:d>
                    </m:oMath>
                  </m:oMathPara>
                </a14:m>
                <a:endParaRPr lang="en-US" sz="2400" dirty="0"/>
              </a:p>
              <a:p>
                <a:pPr marL="685800" indent="685800">
                  <a:spcAft>
                    <a:spcPts val="2800"/>
                  </a:spcAft>
                </a:pPr>
                <a14:m>
                  <m:oMathPara xmlns:m="http://schemas.openxmlformats.org/officeDocument/2006/math">
                    <m:oMathParaPr>
                      <m:jc m:val="left"/>
                    </m:oMathParaPr>
                    <m:oMath xmlns:m="http://schemas.openxmlformats.org/officeDocument/2006/math">
                      <m:r>
                        <a:rPr lang="en-US" sz="2550" i="1">
                          <a:latin typeface="Cambria Math" panose="02040503050406030204" pitchFamily="18" charset="0"/>
                          <a:ea typeface="Cambria Math" panose="02040503050406030204" pitchFamily="18" charset="0"/>
                        </a:rPr>
                        <m:t>=177.8 </m:t>
                      </m:r>
                      <m:r>
                        <m:rPr>
                          <m:sty m:val="p"/>
                        </m:rPr>
                        <a:rPr lang="en-US" sz="2550">
                          <a:latin typeface="Cambria Math" panose="02040503050406030204" pitchFamily="18" charset="0"/>
                          <a:ea typeface="Cambria Math" panose="02040503050406030204" pitchFamily="18" charset="0"/>
                        </a:rPr>
                        <m:t>k</m:t>
                      </m:r>
                      <m:r>
                        <m:rPr>
                          <m:sty m:val="p"/>
                        </m:rPr>
                        <a:rPr lang="en-US" sz="2550" b="0" i="0" smtClean="0">
                          <a:latin typeface="Cambria Math" panose="02040503050406030204" pitchFamily="18" charset="0"/>
                          <a:ea typeface="Cambria Math" panose="02040503050406030204" pitchFamily="18" charset="0"/>
                        </a:rPr>
                        <m:t>J</m:t>
                      </m:r>
                      <m:r>
                        <a:rPr lang="en-US" sz="2550">
                          <a:latin typeface="Cambria Math" panose="02040503050406030204" pitchFamily="18" charset="0"/>
                          <a:ea typeface="Cambria Math" panose="02040503050406030204" pitchFamily="18" charset="0"/>
                        </a:rPr>
                        <m:t>/</m:t>
                      </m:r>
                      <m:r>
                        <m:rPr>
                          <m:sty m:val="p"/>
                        </m:rPr>
                        <a:rPr lang="en-US" sz="2550">
                          <a:latin typeface="Cambria Math" panose="02040503050406030204" pitchFamily="18" charset="0"/>
                          <a:ea typeface="Cambria Math" panose="02040503050406030204" pitchFamily="18" charset="0"/>
                        </a:rPr>
                        <m:t>mol</m:t>
                      </m:r>
                    </m:oMath>
                  </m:oMathPara>
                </a14:m>
                <a:endParaRPr lang="en-US" sz="2550" dirty="0"/>
              </a:p>
              <a:p>
                <a:pPr marL="177800">
                  <a:spcBef>
                    <a:spcPts val="0"/>
                  </a:spcBef>
                  <a:spcAft>
                    <a:spcPts val="1800"/>
                  </a:spcAft>
                </a:pPr>
                <a14:m>
                  <m:oMathPara xmlns:m="http://schemas.openxmlformats.org/officeDocument/2006/math">
                    <m:oMathParaPr>
                      <m:jc m:val="left"/>
                    </m:oMathParaPr>
                    <m:oMath xmlns:m="http://schemas.openxmlformats.org/officeDocument/2006/math">
                      <m:r>
                        <a:rPr lang="en-US" sz="2550" i="1" smtClean="0">
                          <a:latin typeface="Cambria Math" panose="02040503050406030204" pitchFamily="18" charset="0"/>
                          <a:ea typeface="Cambria Math" panose="02040503050406030204" pitchFamily="18" charset="0"/>
                        </a:rPr>
                        <m:t>∆</m:t>
                      </m:r>
                      <m:sSup>
                        <m:sSupPr>
                          <m:ctrlPr>
                            <a:rPr lang="en-US" sz="2550" i="1" smtClean="0">
                              <a:latin typeface="Cambria Math" panose="02040503050406030204" pitchFamily="18" charset="0"/>
                              <a:ea typeface="Cambria Math" panose="02040503050406030204" pitchFamily="18" charset="0"/>
                            </a:rPr>
                          </m:ctrlPr>
                        </m:sSupPr>
                        <m:e>
                          <m:r>
                            <a:rPr lang="en-US" sz="2550" b="0" i="1" smtClean="0">
                              <a:latin typeface="Cambria Math" panose="02040503050406030204" pitchFamily="18" charset="0"/>
                              <a:ea typeface="Cambria Math" panose="02040503050406030204" pitchFamily="18" charset="0"/>
                            </a:rPr>
                            <m:t>𝑆</m:t>
                          </m:r>
                        </m:e>
                        <m:sup>
                          <m:r>
                            <a:rPr lang="en-US" sz="2550" i="1" smtClean="0">
                              <a:latin typeface="Cambria Math" panose="02040503050406030204" pitchFamily="18" charset="0"/>
                              <a:ea typeface="Cambria Math" panose="02040503050406030204" pitchFamily="18" charset="0"/>
                            </a:rPr>
                            <m:t>°</m:t>
                          </m:r>
                        </m:sup>
                      </m:sSup>
                      <m:r>
                        <a:rPr lang="en-US" sz="2550" i="1" smtClean="0">
                          <a:latin typeface="Cambria Math" panose="02040503050406030204" pitchFamily="18" charset="0"/>
                          <a:ea typeface="Cambria Math" panose="02040503050406030204" pitchFamily="18" charset="0"/>
                        </a:rPr>
                        <m:t>=</m:t>
                      </m:r>
                      <m:d>
                        <m:dPr>
                          <m:begChr m:val="["/>
                          <m:endChr m:val="]"/>
                          <m:ctrlPr>
                            <a:rPr lang="en-US" sz="2550" i="1" smtClean="0">
                              <a:latin typeface="Cambria Math" panose="02040503050406030204" pitchFamily="18" charset="0"/>
                              <a:ea typeface="Cambria Math" panose="02040503050406030204" pitchFamily="18" charset="0"/>
                            </a:rPr>
                          </m:ctrlPr>
                        </m:dPr>
                        <m:e>
                          <m:sSup>
                            <m:sSupPr>
                              <m:ctrlPr>
                                <a:rPr lang="en-US" sz="2550" i="1" smtClean="0">
                                  <a:latin typeface="Cambria Math" panose="02040503050406030204" pitchFamily="18" charset="0"/>
                                  <a:ea typeface="Cambria Math" panose="02040503050406030204" pitchFamily="18" charset="0"/>
                                </a:rPr>
                              </m:ctrlPr>
                            </m:sSupPr>
                            <m:e>
                              <m:r>
                                <a:rPr lang="en-US" sz="2550" b="0" i="1" smtClean="0">
                                  <a:latin typeface="Cambria Math" panose="02040503050406030204" pitchFamily="18" charset="0"/>
                                  <a:ea typeface="Cambria Math" panose="02040503050406030204" pitchFamily="18" charset="0"/>
                                </a:rPr>
                                <m:t>𝑆</m:t>
                              </m:r>
                            </m:e>
                            <m:sup>
                              <m:r>
                                <a:rPr lang="en-US" sz="2550" i="1" smtClean="0">
                                  <a:latin typeface="Cambria Math" panose="02040503050406030204" pitchFamily="18" charset="0"/>
                                  <a:ea typeface="Cambria Math" panose="02040503050406030204" pitchFamily="18" charset="0"/>
                                </a:rPr>
                                <m:t>°</m:t>
                              </m:r>
                            </m:sup>
                          </m:sSup>
                          <m:d>
                            <m:dPr>
                              <m:ctrlPr>
                                <a:rPr lang="en-US" sz="2550" i="1" smtClean="0">
                                  <a:latin typeface="Cambria Math" panose="02040503050406030204" pitchFamily="18" charset="0"/>
                                  <a:ea typeface="Cambria Math" panose="02040503050406030204" pitchFamily="18" charset="0"/>
                                </a:rPr>
                              </m:ctrlPr>
                            </m:dPr>
                            <m:e>
                              <m:r>
                                <m:rPr>
                                  <m:sty m:val="p"/>
                                </m:rPr>
                                <a:rPr lang="en-US" sz="2550" b="0" i="0" smtClean="0">
                                  <a:latin typeface="Cambria Math" panose="02040503050406030204" pitchFamily="18" charset="0"/>
                                  <a:ea typeface="Cambria Math" panose="02040503050406030204" pitchFamily="18" charset="0"/>
                                </a:rPr>
                                <m:t>CaO</m:t>
                              </m:r>
                            </m:e>
                          </m:d>
                          <m:r>
                            <a:rPr lang="en-US" sz="2550" i="0" smtClean="0">
                              <a:latin typeface="Cambria Math" panose="02040503050406030204" pitchFamily="18" charset="0"/>
                              <a:ea typeface="Cambria Math" panose="02040503050406030204" pitchFamily="18" charset="0"/>
                            </a:rPr>
                            <m:t>+</m:t>
                          </m:r>
                          <m:d>
                            <m:dPr>
                              <m:begChr m:val=""/>
                              <m:ctrlPr>
                                <a:rPr lang="en-US" sz="2550" i="1" smtClean="0">
                                  <a:latin typeface="Cambria Math" panose="02040503050406030204" pitchFamily="18" charset="0"/>
                                  <a:ea typeface="Cambria Math" panose="02040503050406030204" pitchFamily="18" charset="0"/>
                                </a:rPr>
                              </m:ctrlPr>
                            </m:dPr>
                            <m:e>
                              <m:sSup>
                                <m:sSupPr>
                                  <m:ctrlPr>
                                    <a:rPr lang="en-US" sz="2550" i="1">
                                      <a:latin typeface="Cambria Math" panose="02040503050406030204" pitchFamily="18" charset="0"/>
                                      <a:ea typeface="Cambria Math" panose="02040503050406030204" pitchFamily="18" charset="0"/>
                                    </a:rPr>
                                  </m:ctrlPr>
                                </m:sSupPr>
                                <m:e>
                                  <m:r>
                                    <a:rPr lang="en-US" sz="2550" i="1">
                                      <a:latin typeface="Cambria Math" panose="02040503050406030204" pitchFamily="18" charset="0"/>
                                      <a:ea typeface="Cambria Math" panose="02040503050406030204" pitchFamily="18" charset="0"/>
                                    </a:rPr>
                                    <m:t>𝑆</m:t>
                                  </m:r>
                                </m:e>
                                <m:sup>
                                  <m:r>
                                    <a:rPr lang="en-US" sz="2550" i="1">
                                      <a:latin typeface="Cambria Math" panose="02040503050406030204" pitchFamily="18" charset="0"/>
                                      <a:ea typeface="Cambria Math" panose="02040503050406030204" pitchFamily="18" charset="0"/>
                                    </a:rPr>
                                    <m:t>°</m:t>
                                  </m:r>
                                </m:sup>
                              </m:sSup>
                              <m:r>
                                <m:rPr>
                                  <m:sty m:val="p"/>
                                </m:rPr>
                                <a:rPr lang="en-US" sz="2550">
                                  <a:latin typeface="Cambria Math" panose="02040503050406030204" pitchFamily="18" charset="0"/>
                                  <a:ea typeface="Cambria Math" panose="02040503050406030204" pitchFamily="18" charset="0"/>
                                </a:rPr>
                                <m:t>C</m:t>
                              </m:r>
                              <m:sSub>
                                <m:sSubPr>
                                  <m:ctrlPr>
                                    <a:rPr lang="en-US" sz="2550" i="1">
                                      <a:latin typeface="Cambria Math" panose="02040503050406030204" pitchFamily="18" charset="0"/>
                                      <a:ea typeface="Cambria Math" panose="02040503050406030204" pitchFamily="18" charset="0"/>
                                    </a:rPr>
                                  </m:ctrlPr>
                                </m:sSubPr>
                                <m:e>
                                  <m:r>
                                    <m:rPr>
                                      <m:sty m:val="p"/>
                                    </m:rPr>
                                    <a:rPr lang="en-US" sz="2550">
                                      <a:latin typeface="Cambria Math" panose="02040503050406030204" pitchFamily="18" charset="0"/>
                                      <a:ea typeface="Cambria Math" panose="02040503050406030204" pitchFamily="18" charset="0"/>
                                    </a:rPr>
                                    <m:t>O</m:t>
                                  </m:r>
                                </m:e>
                                <m:sub>
                                  <m:r>
                                    <a:rPr lang="en-US" sz="2550">
                                      <a:latin typeface="Cambria Math" panose="02040503050406030204" pitchFamily="18" charset="0"/>
                                      <a:ea typeface="Cambria Math" panose="02040503050406030204" pitchFamily="18" charset="0"/>
                                    </a:rPr>
                                    <m:t>2</m:t>
                                  </m:r>
                                </m:sub>
                              </m:sSub>
                            </m:e>
                          </m:d>
                        </m:e>
                      </m:d>
                      <m:r>
                        <a:rPr lang="en-US" sz="2550" b="0" i="1" smtClean="0">
                          <a:latin typeface="Cambria Math" panose="02040503050406030204" pitchFamily="18" charset="0"/>
                          <a:ea typeface="Cambria Math" panose="02040503050406030204" pitchFamily="18" charset="0"/>
                        </a:rPr>
                        <m:t>−</m:t>
                      </m:r>
                      <m:sSup>
                        <m:sSupPr>
                          <m:ctrlPr>
                            <a:rPr lang="en-US" sz="2550" b="0" i="1" smtClean="0">
                              <a:latin typeface="Cambria Math" panose="02040503050406030204" pitchFamily="18" charset="0"/>
                              <a:ea typeface="Cambria Math" panose="02040503050406030204" pitchFamily="18" charset="0"/>
                            </a:rPr>
                          </m:ctrlPr>
                        </m:sSupPr>
                        <m:e>
                          <m:r>
                            <a:rPr lang="en-US" sz="2550" b="0" i="1" smtClean="0">
                              <a:latin typeface="Cambria Math" panose="02040503050406030204" pitchFamily="18" charset="0"/>
                              <a:ea typeface="Cambria Math" panose="02040503050406030204" pitchFamily="18" charset="0"/>
                            </a:rPr>
                            <m:t>𝑆</m:t>
                          </m:r>
                        </m:e>
                        <m:sup>
                          <m:r>
                            <a:rPr lang="en-US" sz="2550" b="0" i="1" smtClean="0">
                              <a:latin typeface="Cambria Math" panose="02040503050406030204" pitchFamily="18" charset="0"/>
                              <a:ea typeface="Cambria Math" panose="02040503050406030204" pitchFamily="18" charset="0"/>
                            </a:rPr>
                            <m:t>°</m:t>
                          </m:r>
                        </m:sup>
                      </m:sSup>
                      <m:d>
                        <m:dPr>
                          <m:ctrlPr>
                            <a:rPr lang="en-US" sz="2550" b="0" i="1" smtClean="0">
                              <a:latin typeface="Cambria Math" panose="02040503050406030204" pitchFamily="18" charset="0"/>
                              <a:ea typeface="Cambria Math" panose="02040503050406030204" pitchFamily="18" charset="0"/>
                            </a:rPr>
                          </m:ctrlPr>
                        </m:dPr>
                        <m:e>
                          <m:sSub>
                            <m:sSubPr>
                              <m:ctrlPr>
                                <a:rPr lang="en-US" sz="2550" b="0" i="1" smtClean="0">
                                  <a:latin typeface="Cambria Math" panose="02040503050406030204" pitchFamily="18" charset="0"/>
                                  <a:ea typeface="Cambria Math" panose="02040503050406030204" pitchFamily="18" charset="0"/>
                                </a:rPr>
                              </m:ctrlPr>
                            </m:sSubPr>
                            <m:e>
                              <m:r>
                                <m:rPr>
                                  <m:sty m:val="p"/>
                                </m:rPr>
                                <a:rPr lang="en-US" sz="2550" b="0" i="0" smtClean="0">
                                  <a:latin typeface="Cambria Math" panose="02040503050406030204" pitchFamily="18" charset="0"/>
                                  <a:ea typeface="Cambria Math" panose="02040503050406030204" pitchFamily="18" charset="0"/>
                                </a:rPr>
                                <m:t>CaCO</m:t>
                              </m:r>
                            </m:e>
                            <m:sub>
                              <m:r>
                                <a:rPr lang="en-US" sz="2550" b="0" i="0" smtClean="0">
                                  <a:latin typeface="Cambria Math" panose="02040503050406030204" pitchFamily="18" charset="0"/>
                                  <a:ea typeface="Cambria Math" panose="02040503050406030204" pitchFamily="18" charset="0"/>
                                </a:rPr>
                                <m:t>3</m:t>
                              </m:r>
                            </m:sub>
                          </m:sSub>
                        </m:e>
                      </m:d>
                    </m:oMath>
                  </m:oMathPara>
                </a14:m>
                <a:endParaRPr lang="en-US" sz="2550" dirty="0"/>
              </a:p>
              <a:p>
                <a:pPr marL="749300" indent="-581025">
                  <a:spcBef>
                    <a:spcPts val="0"/>
                  </a:spcBef>
                  <a:spcAft>
                    <a:spcPts val="1800"/>
                  </a:spcAft>
                </a:pPr>
                <a14:m>
                  <m:oMathPara xmlns:m="http://schemas.openxmlformats.org/officeDocument/2006/math">
                    <m:oMathParaPr>
                      <m:jc m:val="left"/>
                    </m:oMathParaPr>
                    <m:oMath xmlns:m="http://schemas.openxmlformats.org/officeDocument/2006/math">
                      <m:r>
                        <a:rPr lang="en-US" sz="2400" i="1">
                          <a:latin typeface="Cambria Math" panose="02040503050406030204" pitchFamily="18" charset="0"/>
                          <a:ea typeface="Cambria Math" panose="02040503050406030204" pitchFamily="18" charset="0"/>
                        </a:rPr>
                        <m:t>=</m:t>
                      </m:r>
                      <m:d>
                        <m:dPr>
                          <m:begChr m:val="["/>
                          <m:endChr m:val="]"/>
                          <m:ctrlPr>
                            <a:rPr lang="en-US" sz="2400" i="1">
                              <a:latin typeface="Cambria Math" panose="02040503050406030204" pitchFamily="18" charset="0"/>
                              <a:ea typeface="Cambria Math" panose="02040503050406030204" pitchFamily="18" charset="0"/>
                            </a:rPr>
                          </m:ctrlPr>
                        </m:dPr>
                        <m:e>
                          <m:d>
                            <m:dPr>
                              <m:ctrlPr>
                                <a:rPr lang="en-US" sz="2400" i="1">
                                  <a:latin typeface="Cambria Math" panose="02040503050406030204" pitchFamily="18" charset="0"/>
                                  <a:ea typeface="Cambria Math" panose="02040503050406030204" pitchFamily="18" charset="0"/>
                                </a:rPr>
                              </m:ctrlPr>
                            </m:dPr>
                            <m:e>
                              <m:r>
                                <a:rPr lang="en-US" sz="2400" i="1">
                                  <a:latin typeface="Cambria Math" panose="02040503050406030204" pitchFamily="18" charset="0"/>
                                  <a:ea typeface="Cambria Math" panose="02040503050406030204" pitchFamily="18" charset="0"/>
                                </a:rPr>
                                <m:t>39.8</m:t>
                              </m:r>
                              <m:r>
                                <a:rPr lang="en-US" sz="2400" b="0" i="1" smtClean="0">
                                  <a:latin typeface="Cambria Math" panose="02040503050406030204" pitchFamily="18" charset="0"/>
                                  <a:ea typeface="Cambria Math" panose="02040503050406030204" pitchFamily="18" charset="0"/>
                                </a:rPr>
                                <m:t> </m:t>
                              </m:r>
                              <m:r>
                                <m:rPr>
                                  <m:sty m:val="p"/>
                                </m:rPr>
                                <a:rPr lang="en-US" sz="2400">
                                  <a:latin typeface="Cambria Math" panose="02040503050406030204" pitchFamily="18" charset="0"/>
                                  <a:ea typeface="Cambria Math" panose="02040503050406030204" pitchFamily="18" charset="0"/>
                                </a:rPr>
                                <m:t>J</m:t>
                              </m:r>
                              <m:r>
                                <a:rPr lang="en-US" sz="2400">
                                  <a:latin typeface="Cambria Math" panose="02040503050406030204" pitchFamily="18" charset="0"/>
                                  <a:ea typeface="Cambria Math" panose="02040503050406030204" pitchFamily="18" charset="0"/>
                                </a:rPr>
                                <m:t>/</m:t>
                              </m:r>
                              <m:r>
                                <m:rPr>
                                  <m:sty m:val="p"/>
                                </m:rPr>
                                <a:rPr lang="en-US" sz="2400">
                                  <a:latin typeface="Cambria Math" panose="02040503050406030204" pitchFamily="18" charset="0"/>
                                  <a:ea typeface="Cambria Math" panose="02040503050406030204" pitchFamily="18" charset="0"/>
                                </a:rPr>
                                <m:t>K</m:t>
                              </m:r>
                              <m:r>
                                <a:rPr lang="en-US" sz="2400" dirty="0">
                                  <a:latin typeface="Cambria Math" panose="02040503050406030204" pitchFamily="18" charset="0"/>
                                </a:rPr>
                                <m:t>·</m:t>
                              </m:r>
                              <m:r>
                                <m:rPr>
                                  <m:sty m:val="p"/>
                                </m:rPr>
                                <a:rPr lang="en-US" sz="2400">
                                  <a:latin typeface="Cambria Math" panose="02040503050406030204" pitchFamily="18" charset="0"/>
                                  <a:ea typeface="Cambria Math" panose="02040503050406030204" pitchFamily="18" charset="0"/>
                                </a:rPr>
                                <m:t>mol</m:t>
                              </m:r>
                            </m:e>
                          </m:d>
                          <m:r>
                            <a:rPr lang="en-US" sz="2400" i="1">
                              <a:latin typeface="Cambria Math" panose="02040503050406030204" pitchFamily="18" charset="0"/>
                              <a:ea typeface="Cambria Math" panose="02040503050406030204" pitchFamily="18" charset="0"/>
                            </a:rPr>
                            <m:t>+</m:t>
                          </m:r>
                          <m:d>
                            <m:dPr>
                              <m:ctrlPr>
                                <a:rPr lang="en-US" sz="2400" i="1">
                                  <a:latin typeface="Cambria Math" panose="02040503050406030204" pitchFamily="18" charset="0"/>
                                  <a:ea typeface="Cambria Math" panose="02040503050406030204" pitchFamily="18" charset="0"/>
                                </a:rPr>
                              </m:ctrlPr>
                            </m:dPr>
                            <m:e>
                              <m:r>
                                <a:rPr lang="en-US" sz="2400" i="1">
                                  <a:latin typeface="Cambria Math" panose="02040503050406030204" pitchFamily="18" charset="0"/>
                                  <a:ea typeface="Cambria Math" panose="02040503050406030204" pitchFamily="18" charset="0"/>
                                </a:rPr>
                                <m:t>213</m:t>
                              </m:r>
                              <m:r>
                                <a:rPr lang="en-US" sz="2400" b="0" i="1" smtClean="0">
                                  <a:latin typeface="Cambria Math" panose="02040503050406030204" pitchFamily="18" charset="0"/>
                                  <a:ea typeface="Cambria Math" panose="02040503050406030204" pitchFamily="18" charset="0"/>
                                </a:rPr>
                                <m:t>.</m:t>
                              </m:r>
                              <m:r>
                                <a:rPr lang="en-US" sz="2400" i="1">
                                  <a:latin typeface="Cambria Math" panose="02040503050406030204" pitchFamily="18" charset="0"/>
                                  <a:ea typeface="Cambria Math" panose="02040503050406030204" pitchFamily="18" charset="0"/>
                                </a:rPr>
                                <m:t>6</m:t>
                              </m:r>
                              <m:r>
                                <a:rPr lang="en-US" sz="2400" b="0" i="1" smtClean="0">
                                  <a:latin typeface="Cambria Math" panose="02040503050406030204" pitchFamily="18" charset="0"/>
                                  <a:ea typeface="Cambria Math" panose="02040503050406030204" pitchFamily="18" charset="0"/>
                                </a:rPr>
                                <m:t> </m:t>
                              </m:r>
                              <m:r>
                                <m:rPr>
                                  <m:sty m:val="p"/>
                                </m:rPr>
                                <a:rPr lang="en-US" sz="2400">
                                  <a:latin typeface="Cambria Math" panose="02040503050406030204" pitchFamily="18" charset="0"/>
                                  <a:ea typeface="Cambria Math" panose="02040503050406030204" pitchFamily="18" charset="0"/>
                                </a:rPr>
                                <m:t>J</m:t>
                              </m:r>
                              <m:r>
                                <a:rPr lang="en-US" sz="2400">
                                  <a:latin typeface="Cambria Math" panose="02040503050406030204" pitchFamily="18" charset="0"/>
                                  <a:ea typeface="Cambria Math" panose="02040503050406030204" pitchFamily="18" charset="0"/>
                                </a:rPr>
                                <m:t>/</m:t>
                              </m:r>
                              <m:r>
                                <m:rPr>
                                  <m:sty m:val="p"/>
                                </m:rPr>
                                <a:rPr lang="en-US" sz="2400">
                                  <a:latin typeface="Cambria Math" panose="02040503050406030204" pitchFamily="18" charset="0"/>
                                  <a:ea typeface="Cambria Math" panose="02040503050406030204" pitchFamily="18" charset="0"/>
                                </a:rPr>
                                <m:t>K</m:t>
                              </m:r>
                              <m:r>
                                <a:rPr lang="en-US" sz="2400" dirty="0">
                                  <a:latin typeface="Cambria Math" panose="02040503050406030204" pitchFamily="18" charset="0"/>
                                </a:rPr>
                                <m:t>·</m:t>
                              </m:r>
                              <m:r>
                                <m:rPr>
                                  <m:sty m:val="p"/>
                                </m:rPr>
                                <a:rPr lang="en-US" sz="2400">
                                  <a:latin typeface="Cambria Math" panose="02040503050406030204" pitchFamily="18" charset="0"/>
                                  <a:ea typeface="Cambria Math" panose="02040503050406030204" pitchFamily="18" charset="0"/>
                                </a:rPr>
                                <m:t>mol</m:t>
                              </m:r>
                            </m:e>
                          </m:d>
                        </m:e>
                      </m:d>
                      <m:r>
                        <a:rPr lang="en-US" sz="2400" i="1">
                          <a:latin typeface="Cambria Math" panose="02040503050406030204" pitchFamily="18" charset="0"/>
                          <a:ea typeface="Cambria Math" panose="02040503050406030204" pitchFamily="18" charset="0"/>
                        </a:rPr>
                        <m:t>−</m:t>
                      </m:r>
                      <m:d>
                        <m:dPr>
                          <m:ctrlPr>
                            <a:rPr lang="en-US" sz="2400" i="1">
                              <a:latin typeface="Cambria Math" panose="02040503050406030204" pitchFamily="18" charset="0"/>
                              <a:ea typeface="Cambria Math" panose="02040503050406030204" pitchFamily="18" charset="0"/>
                            </a:rPr>
                          </m:ctrlPr>
                        </m:dPr>
                        <m:e>
                          <m:r>
                            <a:rPr lang="en-US" sz="2400" i="1">
                              <a:latin typeface="Cambria Math" panose="02040503050406030204" pitchFamily="18" charset="0"/>
                              <a:ea typeface="Cambria Math" panose="02040503050406030204" pitchFamily="18" charset="0"/>
                            </a:rPr>
                            <m:t>92.9</m:t>
                          </m:r>
                          <m:r>
                            <a:rPr lang="en-US" sz="2400" b="0" i="1" smtClean="0">
                              <a:latin typeface="Cambria Math" panose="02040503050406030204" pitchFamily="18" charset="0"/>
                              <a:ea typeface="Cambria Math" panose="02040503050406030204" pitchFamily="18" charset="0"/>
                            </a:rPr>
                            <m:t> </m:t>
                          </m:r>
                          <m:r>
                            <m:rPr>
                              <m:sty m:val="p"/>
                            </m:rPr>
                            <a:rPr lang="en-US" sz="2400">
                              <a:latin typeface="Cambria Math" panose="02040503050406030204" pitchFamily="18" charset="0"/>
                              <a:ea typeface="Cambria Math" panose="02040503050406030204" pitchFamily="18" charset="0"/>
                            </a:rPr>
                            <m:t>J</m:t>
                          </m:r>
                          <m:r>
                            <a:rPr lang="en-US" sz="2400">
                              <a:latin typeface="Cambria Math" panose="02040503050406030204" pitchFamily="18" charset="0"/>
                              <a:ea typeface="Cambria Math" panose="02040503050406030204" pitchFamily="18" charset="0"/>
                            </a:rPr>
                            <m:t>/</m:t>
                          </m:r>
                          <m:r>
                            <m:rPr>
                              <m:sty m:val="p"/>
                            </m:rPr>
                            <a:rPr lang="en-US" sz="2400">
                              <a:latin typeface="Cambria Math" panose="02040503050406030204" pitchFamily="18" charset="0"/>
                              <a:ea typeface="Cambria Math" panose="02040503050406030204" pitchFamily="18" charset="0"/>
                            </a:rPr>
                            <m:t>K</m:t>
                          </m:r>
                          <m:r>
                            <a:rPr lang="en-US" sz="2400" dirty="0">
                              <a:latin typeface="Cambria Math" panose="02040503050406030204" pitchFamily="18" charset="0"/>
                            </a:rPr>
                            <m:t>·</m:t>
                          </m:r>
                          <m:r>
                            <m:rPr>
                              <m:sty m:val="p"/>
                            </m:rPr>
                            <a:rPr lang="en-US" sz="2400" i="0">
                              <a:latin typeface="Cambria Math" panose="02040503050406030204" pitchFamily="18" charset="0"/>
                              <a:ea typeface="Cambria Math" panose="02040503050406030204" pitchFamily="18" charset="0"/>
                            </a:rPr>
                            <m:t>mol</m:t>
                          </m:r>
                        </m:e>
                      </m:d>
                    </m:oMath>
                  </m:oMathPara>
                </a14:m>
                <a:endParaRPr lang="en-US" sz="2400" dirty="0"/>
              </a:p>
              <a:p>
                <a:pPr marL="749300">
                  <a:spcBef>
                    <a:spcPts val="0"/>
                  </a:spcBef>
                  <a:spcAft>
                    <a:spcPts val="2800"/>
                  </a:spcAft>
                  <a:tabLst>
                    <a:tab pos="738188" algn="l"/>
                  </a:tabLst>
                </a:pPr>
                <a14:m>
                  <m:oMathPara xmlns:m="http://schemas.openxmlformats.org/officeDocument/2006/math">
                    <m:oMathParaPr>
                      <m:jc m:val="left"/>
                    </m:oMathParaPr>
                    <m:oMath xmlns:m="http://schemas.openxmlformats.org/officeDocument/2006/math">
                      <m:r>
                        <a:rPr lang="en-US" sz="2550" i="1">
                          <a:latin typeface="Cambria Math" panose="02040503050406030204" pitchFamily="18" charset="0"/>
                          <a:ea typeface="Cambria Math" panose="02040503050406030204" pitchFamily="18" charset="0"/>
                        </a:rPr>
                        <m:t>=</m:t>
                      </m:r>
                      <m:r>
                        <a:rPr lang="en-US" sz="2550" b="0" i="1" smtClean="0">
                          <a:latin typeface="Cambria Math" panose="02040503050406030204" pitchFamily="18" charset="0"/>
                          <a:ea typeface="Cambria Math" panose="02040503050406030204" pitchFamily="18" charset="0"/>
                        </a:rPr>
                        <m:t>160.5 </m:t>
                      </m:r>
                      <m:r>
                        <m:rPr>
                          <m:sty m:val="p"/>
                        </m:rPr>
                        <a:rPr lang="en-US" sz="2550" b="0" i="0" smtClean="0">
                          <a:latin typeface="Cambria Math" panose="02040503050406030204" pitchFamily="18" charset="0"/>
                          <a:ea typeface="Cambria Math" panose="02040503050406030204" pitchFamily="18" charset="0"/>
                        </a:rPr>
                        <m:t>J</m:t>
                      </m:r>
                      <m:r>
                        <a:rPr lang="en-US" sz="2550" b="0" i="0" smtClean="0">
                          <a:latin typeface="Cambria Math" panose="02040503050406030204" pitchFamily="18" charset="0"/>
                          <a:ea typeface="Cambria Math" panose="02040503050406030204" pitchFamily="18" charset="0"/>
                        </a:rPr>
                        <m:t>/</m:t>
                      </m:r>
                      <m:r>
                        <m:rPr>
                          <m:sty m:val="p"/>
                        </m:rPr>
                        <a:rPr lang="en-US" sz="2550" b="0" i="0" smtClean="0">
                          <a:latin typeface="Cambria Math" panose="02040503050406030204" pitchFamily="18" charset="0"/>
                          <a:ea typeface="Cambria Math" panose="02040503050406030204" pitchFamily="18" charset="0"/>
                        </a:rPr>
                        <m:t>K</m:t>
                      </m:r>
                      <m:r>
                        <a:rPr lang="en-US" sz="2400" dirty="0">
                          <a:latin typeface="Cambria Math" panose="02040503050406030204" pitchFamily="18" charset="0"/>
                        </a:rPr>
                        <m:t>·</m:t>
                      </m:r>
                      <m:r>
                        <m:rPr>
                          <m:sty m:val="p"/>
                        </m:rPr>
                        <a:rPr lang="en-US" sz="2400" b="0" i="0" smtClean="0">
                          <a:latin typeface="Cambria Math" panose="02040503050406030204" pitchFamily="18" charset="0"/>
                        </a:rPr>
                        <m:t>mol</m:t>
                      </m:r>
                    </m:oMath>
                  </m:oMathPara>
                </a14:m>
                <a:endParaRPr lang="en-US" sz="2400" dirty="0"/>
              </a:p>
            </p:txBody>
          </p:sp>
        </mc:Choice>
        <mc:Fallback xmlns="">
          <p:sp>
            <p:nvSpPr>
              <p:cNvPr id="15" name="Text Placeholder 14"/>
              <p:cNvSpPr>
                <a:spLocks noGrp="1" noRot="1" noChangeAspect="1" noMove="1" noResize="1" noEditPoints="1" noAdjustHandles="1" noChangeArrowheads="1" noChangeShapeType="1" noTextEdit="1"/>
              </p:cNvSpPr>
              <p:nvPr>
                <p:ph type="body" sz="quarter" idx="23"/>
              </p:nvPr>
            </p:nvSpPr>
            <p:spPr>
              <a:xfrm>
                <a:off x="23190" y="1600201"/>
                <a:ext cx="8892210" cy="4800599"/>
              </a:xfrm>
              <a:blipFill>
                <a:blip r:embed="rId3"/>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2670716985"/>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Title 30"/>
          <p:cNvSpPr>
            <a:spLocks noGrp="1"/>
          </p:cNvSpPr>
          <p:nvPr>
            <p:ph type="title"/>
          </p:nvPr>
        </p:nvSpPr>
        <p:spPr>
          <a:xfrm>
            <a:off x="42240" y="0"/>
            <a:ext cx="6553200" cy="609600"/>
          </a:xfrm>
        </p:spPr>
        <p:txBody>
          <a:bodyPr/>
          <a:lstStyle/>
          <a:p>
            <a:pPr marL="177800" indent="-50800">
              <a:tabLst>
                <a:tab pos="1428750" algn="l"/>
              </a:tabLst>
            </a:pPr>
            <a:r>
              <a:rPr lang="en-US" dirty="0">
                <a:solidFill>
                  <a:schemeClr val="bg1"/>
                </a:solidFill>
                <a:latin typeface="Calibri"/>
              </a:rPr>
              <a:t>18.5</a:t>
            </a:r>
            <a:r>
              <a:rPr lang="en-US" dirty="0">
                <a:latin typeface="Calibri"/>
              </a:rPr>
              <a:t>	Predicting Spontaneity (10)</a:t>
            </a:r>
            <a:endParaRPr lang="en-US" dirty="0"/>
          </a:p>
        </p:txBody>
      </p:sp>
      <mc:AlternateContent xmlns:mc="http://schemas.openxmlformats.org/markup-compatibility/2006" xmlns:a14="http://schemas.microsoft.com/office/drawing/2010/main">
        <mc:Choice Requires="a14">
          <p:sp>
            <p:nvSpPr>
              <p:cNvPr id="44" name="Text Placeholder 43"/>
              <p:cNvSpPr>
                <a:spLocks noGrp="1"/>
              </p:cNvSpPr>
              <p:nvPr>
                <p:ph type="body" sz="quarter" idx="22"/>
              </p:nvPr>
            </p:nvSpPr>
            <p:spPr/>
            <p:txBody>
              <a:bodyPr/>
              <a:lstStyle/>
              <a:p>
                <a:r>
                  <a:rPr lang="en-US" dirty="0">
                    <a:latin typeface="Calibri"/>
                  </a:rPr>
                  <a:t>Using </a:t>
                </a:r>
                <a:r>
                  <a:rPr lang="en-US" dirty="0">
                    <a:latin typeface="Calibri"/>
                    <a:sym typeface="Symbol"/>
                  </a:rPr>
                  <a:t></a:t>
                </a:r>
                <a:r>
                  <a:rPr lang="en-US" i="1" dirty="0">
                    <a:latin typeface="Calibri"/>
                  </a:rPr>
                  <a:t>G</a:t>
                </a:r>
                <a:r>
                  <a:rPr lang="en-US" dirty="0">
                    <a:latin typeface="Calibri"/>
                  </a:rPr>
                  <a:t> and </a:t>
                </a:r>
                <a14:m>
                  <m:oMath xmlns:m="http://schemas.openxmlformats.org/officeDocument/2006/math">
                    <m:r>
                      <a:rPr lang="en-US" i="1" dirty="0">
                        <a:latin typeface="Cambria Math" panose="02040503050406030204" pitchFamily="18" charset="0"/>
                        <a:sym typeface="Symbol"/>
                      </a:rPr>
                      <m:t></m:t>
                    </m:r>
                    <m:r>
                      <a:rPr lang="en-US" i="1" dirty="0">
                        <a:latin typeface="Cambria Math" panose="02040503050406030204" pitchFamily="18" charset="0"/>
                      </a:rPr>
                      <m:t>𝐺</m:t>
                    </m:r>
                    <m:r>
                      <a:rPr lang="en-US" i="1" dirty="0">
                        <a:latin typeface="Cambria Math" panose="02040503050406030204" pitchFamily="18" charset="0"/>
                      </a:rPr>
                      <m:t>°</m:t>
                    </m:r>
                  </m:oMath>
                </a14:m>
                <a:r>
                  <a:rPr lang="en-US" dirty="0">
                    <a:latin typeface="Calibri"/>
                  </a:rPr>
                  <a:t> to Solve Problems</a:t>
                </a:r>
              </a:p>
            </p:txBody>
          </p:sp>
        </mc:Choice>
        <mc:Fallback xmlns="">
          <p:sp>
            <p:nvSpPr>
              <p:cNvPr id="44" name="Text Placeholder 43"/>
              <p:cNvSpPr>
                <a:spLocks noGrp="1" noRot="1" noChangeAspect="1" noMove="1" noResize="1" noEditPoints="1" noAdjustHandles="1" noChangeArrowheads="1" noChangeShapeType="1" noTextEdit="1"/>
              </p:cNvSpPr>
              <p:nvPr>
                <p:ph type="body" sz="quarter" idx="22"/>
              </p:nvPr>
            </p:nvSpPr>
            <p:spPr>
              <a:blipFill>
                <a:blip r:embed="rId2"/>
                <a:stretch>
                  <a:fillRect l="-1404" t="-13000" b="-13000"/>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45" name="Text Placeholder 44"/>
              <p:cNvSpPr>
                <a:spLocks noGrp="1"/>
              </p:cNvSpPr>
              <p:nvPr>
                <p:ph type="body" sz="quarter" idx="23"/>
              </p:nvPr>
            </p:nvSpPr>
            <p:spPr>
              <a:xfrm>
                <a:off x="152400" y="1600201"/>
                <a:ext cx="8955157" cy="3428999"/>
              </a:xfrm>
            </p:spPr>
            <p:txBody>
              <a:bodyPr/>
              <a:lstStyle/>
              <a:p>
                <a:pPr marL="2743200" algn="ctr">
                  <a:spcBef>
                    <a:spcPts val="0"/>
                  </a:spcBef>
                  <a:spcAft>
                    <a:spcPts val="2800"/>
                  </a:spcAft>
                </a:pPr>
                <a14:m>
                  <m:oMathPara xmlns:m="http://schemas.openxmlformats.org/officeDocument/2006/math">
                    <m:oMathParaPr>
                      <m:jc m:val="left"/>
                    </m:oMathParaPr>
                    <m:oMath xmlns:m="http://schemas.openxmlformats.org/officeDocument/2006/math">
                      <m:r>
                        <a:rPr lang="en-US" i="1" smtClean="0">
                          <a:latin typeface="Cambria Math" panose="02040503050406030204" pitchFamily="18" charset="0"/>
                          <a:ea typeface="Cambria Math" panose="02040503050406030204" pitchFamily="18" charset="0"/>
                        </a:rPr>
                        <m:t>∆</m:t>
                      </m:r>
                      <m:sSup>
                        <m:sSupPr>
                          <m:ctrlPr>
                            <a:rPr lang="en-US" i="1" smtClean="0">
                              <a:latin typeface="Cambria Math" panose="02040503050406030204" pitchFamily="18" charset="0"/>
                              <a:ea typeface="Cambria Math" panose="02040503050406030204" pitchFamily="18" charset="0"/>
                            </a:rPr>
                          </m:ctrlPr>
                        </m:sSupPr>
                        <m:e>
                          <m:r>
                            <a:rPr lang="en-US" i="1">
                              <a:latin typeface="Cambria Math" panose="02040503050406030204" pitchFamily="18" charset="0"/>
                              <a:ea typeface="Cambria Math" panose="02040503050406030204" pitchFamily="18" charset="0"/>
                            </a:rPr>
                            <m:t>𝐺</m:t>
                          </m:r>
                        </m:e>
                        <m:sup>
                          <m:r>
                            <a:rPr lang="en-US" i="1">
                              <a:latin typeface="Cambria Math" panose="02040503050406030204" pitchFamily="18" charset="0"/>
                              <a:ea typeface="Cambria Math" panose="02040503050406030204" pitchFamily="18" charset="0"/>
                            </a:rPr>
                            <m:t>°</m:t>
                          </m:r>
                        </m:sup>
                      </m:sSup>
                      <m:r>
                        <a:rPr lang="en-US" i="1">
                          <a:latin typeface="Cambria Math" panose="02040503050406030204" pitchFamily="18" charset="0"/>
                          <a:ea typeface="Cambria Math" panose="02040503050406030204" pitchFamily="18" charset="0"/>
                        </a:rPr>
                        <m:t>=∆</m:t>
                      </m:r>
                      <m:sSup>
                        <m:sSupPr>
                          <m:ctrlPr>
                            <a:rPr lang="en-US" i="1">
                              <a:latin typeface="Cambria Math" panose="02040503050406030204" pitchFamily="18" charset="0"/>
                              <a:ea typeface="Cambria Math" panose="02040503050406030204" pitchFamily="18" charset="0"/>
                            </a:rPr>
                          </m:ctrlPr>
                        </m:sSupPr>
                        <m:e>
                          <m:r>
                            <a:rPr lang="en-US" i="1">
                              <a:latin typeface="Cambria Math" panose="02040503050406030204" pitchFamily="18" charset="0"/>
                              <a:ea typeface="Cambria Math" panose="02040503050406030204" pitchFamily="18" charset="0"/>
                            </a:rPr>
                            <m:t>𝐻</m:t>
                          </m:r>
                        </m:e>
                        <m:sup>
                          <m:r>
                            <a:rPr lang="en-US" i="1">
                              <a:latin typeface="Cambria Math" panose="02040503050406030204" pitchFamily="18" charset="0"/>
                              <a:ea typeface="Cambria Math" panose="02040503050406030204" pitchFamily="18" charset="0"/>
                            </a:rPr>
                            <m:t>°</m:t>
                          </m:r>
                        </m:sup>
                      </m:sSup>
                      <m:r>
                        <a:rPr lang="en-US" i="1">
                          <a:latin typeface="Cambria Math" panose="02040503050406030204" pitchFamily="18" charset="0"/>
                          <a:ea typeface="Cambria Math" panose="02040503050406030204" pitchFamily="18" charset="0"/>
                        </a:rPr>
                        <m:t>−</m:t>
                      </m:r>
                      <m:r>
                        <a:rPr lang="en-US" i="1">
                          <a:latin typeface="Cambria Math" panose="02040503050406030204" pitchFamily="18" charset="0"/>
                          <a:ea typeface="Cambria Math" panose="02040503050406030204" pitchFamily="18" charset="0"/>
                        </a:rPr>
                        <m:t>𝑇</m:t>
                      </m:r>
                      <m:r>
                        <a:rPr lang="en-US" i="1">
                          <a:latin typeface="Cambria Math" panose="02040503050406030204" pitchFamily="18" charset="0"/>
                          <a:ea typeface="Cambria Math" panose="02040503050406030204" pitchFamily="18" charset="0"/>
                        </a:rPr>
                        <m:t>∆</m:t>
                      </m:r>
                      <m:sSup>
                        <m:sSupPr>
                          <m:ctrlPr>
                            <a:rPr lang="en-US" i="1">
                              <a:latin typeface="Cambria Math" panose="02040503050406030204" pitchFamily="18" charset="0"/>
                              <a:ea typeface="Cambria Math" panose="02040503050406030204" pitchFamily="18" charset="0"/>
                            </a:rPr>
                          </m:ctrlPr>
                        </m:sSupPr>
                        <m:e>
                          <m:r>
                            <a:rPr lang="en-US" i="1">
                              <a:latin typeface="Cambria Math" panose="02040503050406030204" pitchFamily="18" charset="0"/>
                              <a:ea typeface="Cambria Math" panose="02040503050406030204" pitchFamily="18" charset="0"/>
                            </a:rPr>
                            <m:t>𝑆</m:t>
                          </m:r>
                        </m:e>
                        <m:sup>
                          <m:r>
                            <a:rPr lang="en-US" i="1">
                              <a:latin typeface="Cambria Math" panose="02040503050406030204" pitchFamily="18" charset="0"/>
                              <a:ea typeface="Cambria Math" panose="02040503050406030204" pitchFamily="18" charset="0"/>
                            </a:rPr>
                            <m:t>°</m:t>
                          </m:r>
                        </m:sup>
                      </m:sSup>
                    </m:oMath>
                  </m:oMathPara>
                </a14:m>
                <a:endParaRPr lang="en-US" dirty="0"/>
              </a:p>
              <a:p>
                <a:pPr>
                  <a:spcBef>
                    <a:spcPts val="0"/>
                  </a:spcBef>
                  <a:spcAft>
                    <a:spcPts val="1800"/>
                  </a:spcAft>
                </a:pPr>
                <a14:m>
                  <m:oMathPara xmlns:m="http://schemas.openxmlformats.org/officeDocument/2006/math">
                    <m:oMathParaPr>
                      <m:jc m:val="left"/>
                    </m:oMathParaPr>
                    <m:oMath xmlns:m="http://schemas.openxmlformats.org/officeDocument/2006/math">
                      <m:r>
                        <a:rPr lang="en-US" i="1" smtClean="0">
                          <a:latin typeface="Cambria Math" panose="02040503050406030204" pitchFamily="18" charset="0"/>
                          <a:ea typeface="Cambria Math" panose="02040503050406030204" pitchFamily="18" charset="0"/>
                        </a:rPr>
                        <m:t>∆</m:t>
                      </m:r>
                      <m:sSup>
                        <m:sSupPr>
                          <m:ctrlPr>
                            <a:rPr lang="en-US" i="1" smtClean="0">
                              <a:latin typeface="Cambria Math" panose="02040503050406030204" pitchFamily="18" charset="0"/>
                              <a:ea typeface="Cambria Math" panose="02040503050406030204" pitchFamily="18" charset="0"/>
                            </a:rPr>
                          </m:ctrlPr>
                        </m:sSupPr>
                        <m:e>
                          <m:r>
                            <a:rPr lang="en-US" b="0" i="1" smtClean="0">
                              <a:latin typeface="Cambria Math" panose="02040503050406030204" pitchFamily="18" charset="0"/>
                              <a:ea typeface="Cambria Math" panose="02040503050406030204" pitchFamily="18" charset="0"/>
                            </a:rPr>
                            <m:t>𝐺</m:t>
                          </m:r>
                        </m:e>
                        <m:sup>
                          <m:r>
                            <a:rPr lang="en-US" i="1" smtClean="0">
                              <a:latin typeface="Cambria Math" panose="02040503050406030204" pitchFamily="18" charset="0"/>
                              <a:ea typeface="Cambria Math" panose="02040503050406030204" pitchFamily="18" charset="0"/>
                            </a:rPr>
                            <m:t>°</m:t>
                          </m:r>
                        </m:sup>
                      </m:sSup>
                      <m:r>
                        <a:rPr lang="en-US" i="1" smtClean="0">
                          <a:latin typeface="Cambria Math" panose="02040503050406030204" pitchFamily="18" charset="0"/>
                          <a:ea typeface="Cambria Math" panose="02040503050406030204" pitchFamily="18" charset="0"/>
                        </a:rPr>
                        <m:t>=</m:t>
                      </m:r>
                      <m:d>
                        <m:dPr>
                          <m:ctrlPr>
                            <a:rPr lang="en-US" i="1" smtClean="0">
                              <a:latin typeface="Cambria Math" panose="02040503050406030204" pitchFamily="18" charset="0"/>
                              <a:ea typeface="Cambria Math" panose="02040503050406030204" pitchFamily="18" charset="0"/>
                            </a:rPr>
                          </m:ctrlPr>
                        </m:dPr>
                        <m:e>
                          <m:r>
                            <a:rPr lang="en-US" b="0" i="1" smtClean="0">
                              <a:latin typeface="Cambria Math" panose="02040503050406030204" pitchFamily="18" charset="0"/>
                              <a:ea typeface="Cambria Math" panose="02040503050406030204" pitchFamily="18" charset="0"/>
                            </a:rPr>
                            <m:t>177.8 </m:t>
                          </m:r>
                          <m:r>
                            <m:rPr>
                              <m:sty m:val="p"/>
                            </m:rPr>
                            <a:rPr lang="en-US" b="0" i="0" smtClean="0">
                              <a:latin typeface="Cambria Math" panose="02040503050406030204" pitchFamily="18" charset="0"/>
                              <a:ea typeface="Cambria Math" panose="02040503050406030204" pitchFamily="18" charset="0"/>
                            </a:rPr>
                            <m:t>kJ</m:t>
                          </m:r>
                          <m:r>
                            <a:rPr lang="en-US" b="0" i="0" smtClean="0">
                              <a:latin typeface="Cambria Math" panose="02040503050406030204" pitchFamily="18" charset="0"/>
                              <a:ea typeface="Cambria Math" panose="02040503050406030204" pitchFamily="18" charset="0"/>
                            </a:rPr>
                            <m:t>/</m:t>
                          </m:r>
                          <m:r>
                            <m:rPr>
                              <m:sty m:val="p"/>
                            </m:rPr>
                            <a:rPr lang="en-US" b="0" i="0" smtClean="0">
                              <a:latin typeface="Cambria Math" panose="02040503050406030204" pitchFamily="18" charset="0"/>
                              <a:ea typeface="Cambria Math" panose="02040503050406030204" pitchFamily="18" charset="0"/>
                            </a:rPr>
                            <m:t>mol</m:t>
                          </m:r>
                        </m:e>
                      </m:d>
                      <m:r>
                        <a:rPr lang="en-US" b="0" i="1" smtClean="0">
                          <a:latin typeface="Cambria Math" panose="02040503050406030204" pitchFamily="18" charset="0"/>
                          <a:ea typeface="Cambria Math" panose="02040503050406030204" pitchFamily="18" charset="0"/>
                        </a:rPr>
                        <m:t>−</m:t>
                      </m:r>
                      <m:d>
                        <m:dPr>
                          <m:ctrlPr>
                            <a:rPr lang="en-US" b="0" i="1" smtClean="0">
                              <a:latin typeface="Cambria Math" panose="02040503050406030204" pitchFamily="18" charset="0"/>
                              <a:ea typeface="Cambria Math" panose="02040503050406030204" pitchFamily="18" charset="0"/>
                            </a:rPr>
                          </m:ctrlPr>
                        </m:dPr>
                        <m:e>
                          <m:r>
                            <a:rPr lang="en-US" b="0" i="1" smtClean="0">
                              <a:latin typeface="Cambria Math" panose="02040503050406030204" pitchFamily="18" charset="0"/>
                              <a:ea typeface="Cambria Math" panose="02040503050406030204" pitchFamily="18" charset="0"/>
                            </a:rPr>
                            <m:t>298 </m:t>
                          </m:r>
                          <m:r>
                            <m:rPr>
                              <m:sty m:val="p"/>
                            </m:rPr>
                            <a:rPr lang="en-US" b="0" i="0" smtClean="0">
                              <a:latin typeface="Cambria Math" panose="02040503050406030204" pitchFamily="18" charset="0"/>
                              <a:ea typeface="Cambria Math" panose="02040503050406030204" pitchFamily="18" charset="0"/>
                            </a:rPr>
                            <m:t>K</m:t>
                          </m:r>
                        </m:e>
                      </m:d>
                      <m:d>
                        <m:dPr>
                          <m:ctrlPr>
                            <a:rPr lang="en-US" b="0" i="1" smtClean="0">
                              <a:latin typeface="Cambria Math" panose="02040503050406030204" pitchFamily="18" charset="0"/>
                              <a:ea typeface="Cambria Math" panose="02040503050406030204" pitchFamily="18" charset="0"/>
                            </a:rPr>
                          </m:ctrlPr>
                        </m:dPr>
                        <m:e>
                          <m:r>
                            <a:rPr lang="en-US" b="0" i="1" smtClean="0">
                              <a:latin typeface="Cambria Math" panose="02040503050406030204" pitchFamily="18" charset="0"/>
                              <a:ea typeface="Cambria Math" panose="02040503050406030204" pitchFamily="18" charset="0"/>
                            </a:rPr>
                            <m:t>0.1605 </m:t>
                          </m:r>
                          <m:r>
                            <m:rPr>
                              <m:sty m:val="p"/>
                            </m:rPr>
                            <a:rPr lang="en-US">
                              <a:latin typeface="Cambria Math" panose="02040503050406030204" pitchFamily="18" charset="0"/>
                              <a:ea typeface="Cambria Math" panose="02040503050406030204" pitchFamily="18" charset="0"/>
                            </a:rPr>
                            <m:t>kJ</m:t>
                          </m:r>
                          <m:r>
                            <a:rPr lang="en-US">
                              <a:latin typeface="Cambria Math" panose="02040503050406030204" pitchFamily="18" charset="0"/>
                              <a:ea typeface="Cambria Math" panose="02040503050406030204" pitchFamily="18" charset="0"/>
                            </a:rPr>
                            <m:t>/</m:t>
                          </m:r>
                          <m:r>
                            <m:rPr>
                              <m:sty m:val="p"/>
                            </m:rPr>
                            <a:rPr lang="en-US">
                              <a:latin typeface="Cambria Math" panose="02040503050406030204" pitchFamily="18" charset="0"/>
                              <a:ea typeface="Cambria Math" panose="02040503050406030204" pitchFamily="18" charset="0"/>
                            </a:rPr>
                            <m:t>K</m:t>
                          </m:r>
                          <m:r>
                            <a:rPr lang="en-US" dirty="0">
                              <a:latin typeface="Cambria Math" panose="02040503050406030204" pitchFamily="18" charset="0"/>
                            </a:rPr>
                            <m:t>·</m:t>
                          </m:r>
                          <m:r>
                            <m:rPr>
                              <m:sty m:val="p"/>
                            </m:rPr>
                            <a:rPr lang="en-US" b="0" i="0" smtClean="0">
                              <a:latin typeface="Cambria Math" panose="02040503050406030204" pitchFamily="18" charset="0"/>
                              <a:ea typeface="Cambria Math" panose="02040503050406030204" pitchFamily="18" charset="0"/>
                            </a:rPr>
                            <m:t>mol</m:t>
                          </m:r>
                        </m:e>
                      </m:d>
                    </m:oMath>
                  </m:oMathPara>
                </a14:m>
                <a:endParaRPr lang="en-US" dirty="0"/>
              </a:p>
              <a:p>
                <a:pPr>
                  <a:spcBef>
                    <a:spcPts val="0"/>
                  </a:spcBef>
                  <a:spcAft>
                    <a:spcPts val="2800"/>
                  </a:spcAft>
                  <a:tabLst>
                    <a:tab pos="690563" algn="l"/>
                  </a:tabLst>
                </a:pPr>
                <a:r>
                  <a:rPr lang="en-US" dirty="0"/>
                  <a:t>	</a:t>
                </a:r>
                <a14:m>
                  <m:oMath xmlns:m="http://schemas.openxmlformats.org/officeDocument/2006/math">
                    <m:r>
                      <a:rPr lang="en-US" i="1" smtClean="0">
                        <a:latin typeface="Cambria Math" panose="02040503050406030204" pitchFamily="18" charset="0"/>
                        <a:ea typeface="Cambria Math" panose="02040503050406030204" pitchFamily="18" charset="0"/>
                      </a:rPr>
                      <m:t>=</m:t>
                    </m:r>
                  </m:oMath>
                </a14:m>
                <a:r>
                  <a:rPr lang="en-US" dirty="0"/>
                  <a:t> </a:t>
                </a:r>
                <a14:m>
                  <m:oMath xmlns:m="http://schemas.openxmlformats.org/officeDocument/2006/math">
                    <m:r>
                      <a:rPr lang="en-US" b="0" i="1" dirty="0" smtClean="0">
                        <a:latin typeface="Cambria Math" panose="02040503050406030204" pitchFamily="18" charset="0"/>
                      </a:rPr>
                      <m:t>130.0 </m:t>
                    </m:r>
                    <m:r>
                      <m:rPr>
                        <m:sty m:val="p"/>
                      </m:rPr>
                      <a:rPr lang="en-US" b="0" i="0" dirty="0" smtClean="0">
                        <a:latin typeface="Cambria Math" panose="02040503050406030204" pitchFamily="18" charset="0"/>
                      </a:rPr>
                      <m:t>kJ</m:t>
                    </m:r>
                    <m:r>
                      <a:rPr lang="en-US" b="0" i="0" dirty="0" smtClean="0">
                        <a:latin typeface="Cambria Math" panose="02040503050406030204" pitchFamily="18" charset="0"/>
                      </a:rPr>
                      <m:t>/</m:t>
                    </m:r>
                    <m:r>
                      <m:rPr>
                        <m:sty m:val="p"/>
                      </m:rPr>
                      <a:rPr lang="en-US" b="0" i="0" smtClean="0">
                        <a:latin typeface="Cambria Math" panose="02040503050406030204" pitchFamily="18" charset="0"/>
                      </a:rPr>
                      <m:t>mol</m:t>
                    </m:r>
                  </m:oMath>
                </a14:m>
                <a:endParaRPr lang="en-US" dirty="0"/>
              </a:p>
              <a:p>
                <a:pPr>
                  <a:spcBef>
                    <a:spcPts val="0"/>
                  </a:spcBef>
                  <a:spcAft>
                    <a:spcPts val="2800"/>
                  </a:spcAft>
                </a:pPr>
                <a:r>
                  <a:rPr lang="en-US" dirty="0"/>
                  <a:t>Because </a:t>
                </a:r>
                <a14:m>
                  <m:oMath xmlns:m="http://schemas.openxmlformats.org/officeDocument/2006/math">
                    <m:r>
                      <a:rPr lang="en-US" i="1" dirty="0" smtClean="0">
                        <a:latin typeface="Cambria Math" panose="02040503050406030204" pitchFamily="18" charset="0"/>
                        <a:sym typeface="Symbol"/>
                      </a:rPr>
                      <m:t></m:t>
                    </m:r>
                    <m:r>
                      <a:rPr lang="en-US" i="1" dirty="0">
                        <a:latin typeface="Cambria Math" panose="02040503050406030204" pitchFamily="18" charset="0"/>
                      </a:rPr>
                      <m:t>𝐺</m:t>
                    </m:r>
                    <m:r>
                      <a:rPr lang="en-US" i="1" dirty="0">
                        <a:latin typeface="Cambria Math" panose="02040503050406030204" pitchFamily="18" charset="0"/>
                      </a:rPr>
                      <m:t>°</m:t>
                    </m:r>
                  </m:oMath>
                </a14:m>
                <a:r>
                  <a:rPr lang="en-US" dirty="0"/>
                  <a:t> is a large positive number, the reaction does </a:t>
                </a:r>
                <a:r>
                  <a:rPr lang="en-US" i="1" dirty="0"/>
                  <a:t>not </a:t>
                </a:r>
                <a:r>
                  <a:rPr lang="en-US" dirty="0"/>
                  <a:t>favor product formation at 25°C (298 K). </a:t>
                </a:r>
              </a:p>
            </p:txBody>
          </p:sp>
        </mc:Choice>
        <mc:Fallback xmlns="">
          <p:sp>
            <p:nvSpPr>
              <p:cNvPr id="45" name="Text Placeholder 44"/>
              <p:cNvSpPr>
                <a:spLocks noGrp="1" noRot="1" noChangeAspect="1" noMove="1" noResize="1" noEditPoints="1" noAdjustHandles="1" noChangeArrowheads="1" noChangeShapeType="1" noTextEdit="1"/>
              </p:cNvSpPr>
              <p:nvPr>
                <p:ph type="body" sz="quarter" idx="23"/>
              </p:nvPr>
            </p:nvSpPr>
            <p:spPr>
              <a:xfrm>
                <a:off x="152400" y="1600201"/>
                <a:ext cx="8955157" cy="3428999"/>
              </a:xfrm>
              <a:blipFill>
                <a:blip r:embed="rId3"/>
                <a:stretch>
                  <a:fillRect l="-1361"/>
                </a:stretch>
              </a:blipFill>
            </p:spPr>
            <p:txBody>
              <a:bodyPr/>
              <a:lstStyle/>
              <a:p>
                <a:r>
                  <a:rPr lang="en-US">
                    <a:noFill/>
                  </a:rPr>
                  <a:t> </a:t>
                </a:r>
              </a:p>
            </p:txBody>
          </p:sp>
        </mc:Fallback>
      </mc:AlternateContent>
    </p:spTree>
    <p:extLst>
      <p:ext uri="{BB962C8B-B14F-4D97-AF65-F5344CB8AC3E}">
        <p14:creationId xmlns:p14="http://schemas.microsoft.com/office/powerpoint/2010/main" val="3503111746"/>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p:cNvSpPr>
            <a:spLocks noGrp="1"/>
          </p:cNvSpPr>
          <p:nvPr>
            <p:ph type="title"/>
          </p:nvPr>
        </p:nvSpPr>
        <p:spPr>
          <a:xfrm>
            <a:off x="76200" y="0"/>
            <a:ext cx="6595441" cy="609600"/>
          </a:xfrm>
        </p:spPr>
        <p:txBody>
          <a:bodyPr/>
          <a:lstStyle/>
          <a:p>
            <a:pPr marL="1379538" indent="-1277938"/>
            <a:r>
              <a:rPr lang="en-US" dirty="0">
                <a:solidFill>
                  <a:schemeClr val="bg1"/>
                </a:solidFill>
                <a:latin typeface="Calibri"/>
              </a:rPr>
              <a:t>18.5</a:t>
            </a:r>
            <a:r>
              <a:rPr lang="en-US" dirty="0">
                <a:latin typeface="Calibri"/>
              </a:rPr>
              <a:t>	Predicting Spontaneity (11)</a:t>
            </a:r>
            <a:endParaRPr lang="en-US" dirty="0"/>
          </a:p>
        </p:txBody>
      </p:sp>
      <mc:AlternateContent xmlns:mc="http://schemas.openxmlformats.org/markup-compatibility/2006" xmlns:a14="http://schemas.microsoft.com/office/drawing/2010/main">
        <mc:Choice Requires="a14">
          <p:sp>
            <p:nvSpPr>
              <p:cNvPr id="23" name="Text Placeholder 22"/>
              <p:cNvSpPr>
                <a:spLocks noGrp="1"/>
              </p:cNvSpPr>
              <p:nvPr>
                <p:ph type="body" sz="quarter" idx="22"/>
              </p:nvPr>
            </p:nvSpPr>
            <p:spPr/>
            <p:txBody>
              <a:bodyPr/>
              <a:lstStyle/>
              <a:p>
                <a:r>
                  <a:rPr lang="en-US" dirty="0">
                    <a:latin typeface="Calibri"/>
                  </a:rPr>
                  <a:t>Using </a:t>
                </a:r>
                <a:r>
                  <a:rPr lang="en-US" dirty="0">
                    <a:latin typeface="Calibri"/>
                    <a:sym typeface="Symbol"/>
                  </a:rPr>
                  <a:t></a:t>
                </a:r>
                <a:r>
                  <a:rPr lang="en-US" i="1" dirty="0">
                    <a:latin typeface="Calibri"/>
                  </a:rPr>
                  <a:t>G</a:t>
                </a:r>
                <a:r>
                  <a:rPr lang="en-US" dirty="0">
                    <a:latin typeface="Calibri"/>
                  </a:rPr>
                  <a:t> and </a:t>
                </a:r>
                <a14:m>
                  <m:oMath xmlns:m="http://schemas.openxmlformats.org/officeDocument/2006/math">
                    <m:r>
                      <a:rPr lang="en-US" i="1" dirty="0">
                        <a:latin typeface="Cambria Math" panose="02040503050406030204" pitchFamily="18" charset="0"/>
                        <a:sym typeface="Symbol"/>
                      </a:rPr>
                      <m:t></m:t>
                    </m:r>
                    <m:r>
                      <a:rPr lang="en-US" i="1" dirty="0">
                        <a:latin typeface="Cambria Math" panose="02040503050406030204" pitchFamily="18" charset="0"/>
                      </a:rPr>
                      <m:t>𝐺</m:t>
                    </m:r>
                    <m:r>
                      <a:rPr lang="en-US" i="1" dirty="0">
                        <a:latin typeface="Cambria Math" panose="02040503050406030204" pitchFamily="18" charset="0"/>
                      </a:rPr>
                      <m:t>°</m:t>
                    </m:r>
                  </m:oMath>
                </a14:m>
                <a:r>
                  <a:rPr lang="en-US" dirty="0">
                    <a:latin typeface="Calibri"/>
                  </a:rPr>
                  <a:t> to Solve Problems</a:t>
                </a:r>
              </a:p>
            </p:txBody>
          </p:sp>
        </mc:Choice>
        <mc:Fallback xmlns="">
          <p:sp>
            <p:nvSpPr>
              <p:cNvPr id="23" name="Text Placeholder 22"/>
              <p:cNvSpPr>
                <a:spLocks noGrp="1" noRot="1" noChangeAspect="1" noMove="1" noResize="1" noEditPoints="1" noAdjustHandles="1" noChangeArrowheads="1" noChangeShapeType="1" noTextEdit="1"/>
              </p:cNvSpPr>
              <p:nvPr>
                <p:ph type="body" sz="quarter" idx="22"/>
              </p:nvPr>
            </p:nvSpPr>
            <p:spPr>
              <a:blipFill>
                <a:blip r:embed="rId2"/>
                <a:stretch>
                  <a:fillRect l="-1404" t="-13000" b="-13000"/>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4" name="Text Placeholder 23"/>
              <p:cNvSpPr>
                <a:spLocks noGrp="1"/>
              </p:cNvSpPr>
              <p:nvPr>
                <p:ph type="body" sz="quarter" idx="23"/>
              </p:nvPr>
            </p:nvSpPr>
            <p:spPr>
              <a:xfrm>
                <a:off x="0" y="1676400"/>
                <a:ext cx="9143999" cy="5029199"/>
              </a:xfrm>
            </p:spPr>
            <p:txBody>
              <a:bodyPr/>
              <a:lstStyle/>
              <a:p>
                <a:pPr algn="ctr">
                  <a:spcBef>
                    <a:spcPts val="0"/>
                  </a:spcBef>
                  <a:spcAft>
                    <a:spcPts val="1000"/>
                  </a:spcAft>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0</m:t>
                      </m:r>
                      <m:r>
                        <a:rPr lang="en-US" b="0" i="1" smtClean="0">
                          <a:latin typeface="Cambria Math" panose="02040503050406030204" pitchFamily="18" charset="0"/>
                          <a:ea typeface="Cambria Math" panose="02040503050406030204" pitchFamily="18" charset="0"/>
                        </a:rPr>
                        <m:t>=∆</m:t>
                      </m:r>
                      <m:sSup>
                        <m:sSupPr>
                          <m:ctrlPr>
                            <a:rPr lang="en-US" b="0" i="1" smtClean="0">
                              <a:latin typeface="Cambria Math" panose="02040503050406030204" pitchFamily="18" charset="0"/>
                              <a:ea typeface="Cambria Math" panose="02040503050406030204" pitchFamily="18" charset="0"/>
                            </a:rPr>
                          </m:ctrlPr>
                        </m:sSupPr>
                        <m:e>
                          <m:r>
                            <a:rPr lang="en-US" b="0" i="1" smtClean="0">
                              <a:latin typeface="Cambria Math" panose="02040503050406030204" pitchFamily="18" charset="0"/>
                              <a:ea typeface="Cambria Math" panose="02040503050406030204" pitchFamily="18" charset="0"/>
                            </a:rPr>
                            <m:t>𝐻</m:t>
                          </m:r>
                        </m:e>
                        <m:sup>
                          <m:r>
                            <a:rPr lang="en-US" b="0" i="1" smtClean="0">
                              <a:latin typeface="Cambria Math" panose="02040503050406030204" pitchFamily="18" charset="0"/>
                              <a:ea typeface="Cambria Math" panose="02040503050406030204" pitchFamily="18" charset="0"/>
                            </a:rPr>
                            <m:t>°</m:t>
                          </m:r>
                        </m:sup>
                      </m:sSup>
                      <m:r>
                        <a:rPr lang="en-US" b="0" i="1" smtClean="0">
                          <a:latin typeface="Cambria Math" panose="02040503050406030204" pitchFamily="18" charset="0"/>
                          <a:ea typeface="Cambria Math" panose="02040503050406030204" pitchFamily="18" charset="0"/>
                        </a:rPr>
                        <m:t>−</m:t>
                      </m:r>
                      <m:r>
                        <a:rPr lang="en-US" b="0" i="1" smtClean="0">
                          <a:latin typeface="Cambria Math" panose="02040503050406030204" pitchFamily="18" charset="0"/>
                          <a:ea typeface="Cambria Math" panose="02040503050406030204" pitchFamily="18" charset="0"/>
                        </a:rPr>
                        <m:t>𝑇</m:t>
                      </m:r>
                      <m:r>
                        <a:rPr lang="en-US" b="0" i="1" smtClean="0">
                          <a:latin typeface="Cambria Math" panose="02040503050406030204" pitchFamily="18" charset="0"/>
                          <a:ea typeface="Cambria Math" panose="02040503050406030204" pitchFamily="18" charset="0"/>
                        </a:rPr>
                        <m:t>∆</m:t>
                      </m:r>
                      <m:sSup>
                        <m:sSupPr>
                          <m:ctrlPr>
                            <a:rPr lang="en-US" b="0" i="1" smtClean="0">
                              <a:latin typeface="Cambria Math" panose="02040503050406030204" pitchFamily="18" charset="0"/>
                              <a:ea typeface="Cambria Math" panose="02040503050406030204" pitchFamily="18" charset="0"/>
                            </a:rPr>
                          </m:ctrlPr>
                        </m:sSupPr>
                        <m:e>
                          <m:r>
                            <a:rPr lang="en-US" b="0" i="1" smtClean="0">
                              <a:latin typeface="Cambria Math" panose="02040503050406030204" pitchFamily="18" charset="0"/>
                              <a:ea typeface="Cambria Math" panose="02040503050406030204" pitchFamily="18" charset="0"/>
                            </a:rPr>
                            <m:t>𝑆</m:t>
                          </m:r>
                        </m:e>
                        <m:sup>
                          <m:r>
                            <a:rPr lang="en-US" b="0" i="1" smtClean="0">
                              <a:latin typeface="Cambria Math" panose="02040503050406030204" pitchFamily="18" charset="0"/>
                              <a:ea typeface="Cambria Math" panose="02040503050406030204" pitchFamily="18" charset="0"/>
                            </a:rPr>
                            <m:t>°</m:t>
                          </m:r>
                        </m:sup>
                      </m:sSup>
                    </m:oMath>
                  </m:oMathPara>
                </a14:m>
                <a:endParaRPr lang="en-US" dirty="0"/>
              </a:p>
              <a:p>
                <a:pPr marL="2409825" indent="-2409825" algn="ctr">
                  <a:spcBef>
                    <a:spcPts val="0"/>
                  </a:spcBef>
                  <a:spcAft>
                    <a:spcPts val="2500"/>
                  </a:spcAft>
                  <a:tabLst>
                    <a:tab pos="3376613" algn="l"/>
                  </a:tabLst>
                </a:pPr>
                <a14:m>
                  <m:oMathPara xmlns:m="http://schemas.openxmlformats.org/officeDocument/2006/math">
                    <m:oMathParaPr>
                      <m:jc m:val="left"/>
                    </m:oMathParaPr>
                    <m:oMath xmlns:m="http://schemas.openxmlformats.org/officeDocument/2006/math">
                      <m:r>
                        <a:rPr lang="en-US" b="0" i="1" smtClean="0">
                          <a:latin typeface="Cambria Math" panose="02040503050406030204" pitchFamily="18" charset="0"/>
                        </a:rPr>
                        <m:t>𝑇</m:t>
                      </m:r>
                      <m:r>
                        <a:rPr lang="en-US" b="0" i="1" smtClean="0">
                          <a:latin typeface="Cambria Math" panose="02040503050406030204" pitchFamily="18" charset="0"/>
                          <a:ea typeface="Cambria Math" panose="02040503050406030204" pitchFamily="18" charset="0"/>
                        </a:rPr>
                        <m:t>=</m:t>
                      </m:r>
                      <m:f>
                        <m:fPr>
                          <m:ctrlPr>
                            <a:rPr lang="en-US" b="0" i="1" smtClean="0">
                              <a:latin typeface="Cambria Math" panose="02040503050406030204" pitchFamily="18" charset="0"/>
                              <a:ea typeface="Cambria Math" panose="02040503050406030204" pitchFamily="18" charset="0"/>
                            </a:rPr>
                          </m:ctrlPr>
                        </m:fPr>
                        <m:num>
                          <m:r>
                            <a:rPr lang="en-US" b="0" i="1" smtClean="0">
                              <a:latin typeface="Cambria Math" panose="02040503050406030204" pitchFamily="18" charset="0"/>
                              <a:ea typeface="Cambria Math" panose="02040503050406030204" pitchFamily="18" charset="0"/>
                            </a:rPr>
                            <m:t>∆</m:t>
                          </m:r>
                          <m:sSup>
                            <m:sSupPr>
                              <m:ctrlPr>
                                <a:rPr lang="en-US" b="0" i="1" smtClean="0">
                                  <a:latin typeface="Cambria Math" panose="02040503050406030204" pitchFamily="18" charset="0"/>
                                  <a:ea typeface="Cambria Math" panose="02040503050406030204" pitchFamily="18" charset="0"/>
                                </a:rPr>
                              </m:ctrlPr>
                            </m:sSupPr>
                            <m:e>
                              <m:r>
                                <a:rPr lang="en-US" b="0" i="1" smtClean="0">
                                  <a:latin typeface="Cambria Math" panose="02040503050406030204" pitchFamily="18" charset="0"/>
                                  <a:ea typeface="Cambria Math" panose="02040503050406030204" pitchFamily="18" charset="0"/>
                                </a:rPr>
                                <m:t>𝐻</m:t>
                              </m:r>
                            </m:e>
                            <m:sup>
                              <m:r>
                                <a:rPr lang="en-US" b="0" i="1" smtClean="0">
                                  <a:latin typeface="Cambria Math" panose="02040503050406030204" pitchFamily="18" charset="0"/>
                                  <a:ea typeface="Cambria Math" panose="02040503050406030204" pitchFamily="18" charset="0"/>
                                </a:rPr>
                                <m:t>°</m:t>
                              </m:r>
                            </m:sup>
                          </m:sSup>
                        </m:num>
                        <m:den>
                          <m:r>
                            <a:rPr lang="en-US" b="0" i="1" smtClean="0">
                              <a:latin typeface="Cambria Math" panose="02040503050406030204" pitchFamily="18" charset="0"/>
                              <a:ea typeface="Cambria Math" panose="02040503050406030204" pitchFamily="18" charset="0"/>
                            </a:rPr>
                            <m:t>∆</m:t>
                          </m:r>
                          <m:sSup>
                            <m:sSupPr>
                              <m:ctrlPr>
                                <a:rPr lang="en-US" b="0" i="1" smtClean="0">
                                  <a:latin typeface="Cambria Math" panose="02040503050406030204" pitchFamily="18" charset="0"/>
                                  <a:ea typeface="Cambria Math" panose="02040503050406030204" pitchFamily="18" charset="0"/>
                                </a:rPr>
                              </m:ctrlPr>
                            </m:sSupPr>
                            <m:e>
                              <m:r>
                                <a:rPr lang="en-US" b="0" i="1" smtClean="0">
                                  <a:latin typeface="Cambria Math" panose="02040503050406030204" pitchFamily="18" charset="0"/>
                                  <a:ea typeface="Cambria Math" panose="02040503050406030204" pitchFamily="18" charset="0"/>
                                </a:rPr>
                                <m:t>𝑆</m:t>
                              </m:r>
                            </m:e>
                            <m:sup>
                              <m:r>
                                <a:rPr lang="en-US" b="0" i="1" smtClean="0">
                                  <a:latin typeface="Cambria Math" panose="02040503050406030204" pitchFamily="18" charset="0"/>
                                  <a:ea typeface="Cambria Math" panose="02040503050406030204" pitchFamily="18" charset="0"/>
                                </a:rPr>
                                <m:t>°</m:t>
                              </m:r>
                            </m:sup>
                          </m:sSup>
                        </m:den>
                      </m:f>
                    </m:oMath>
                  </m:oMathPara>
                </a14:m>
                <a:endParaRPr lang="en-US" dirty="0"/>
              </a:p>
              <a:p>
                <a:pPr marL="2743200" indent="-2743200" algn="ctr">
                  <a:spcBef>
                    <a:spcPts val="0"/>
                  </a:spcBef>
                  <a:spcAft>
                    <a:spcPts val="2300"/>
                  </a:spcAft>
                </a:pPr>
                <a14:m>
                  <m:oMathPara xmlns:m="http://schemas.openxmlformats.org/officeDocument/2006/math">
                    <m:oMathParaPr>
                      <m:jc m:val="left"/>
                    </m:oMathParaPr>
                    <m:oMath xmlns:m="http://schemas.openxmlformats.org/officeDocument/2006/math">
                      <m:r>
                        <a:rPr lang="en-US" i="1" smtClean="0">
                          <a:latin typeface="Cambria Math" panose="02040503050406030204" pitchFamily="18" charset="0"/>
                          <a:ea typeface="Cambria Math" panose="02040503050406030204" pitchFamily="18" charset="0"/>
                        </a:rPr>
                        <m:t>=</m:t>
                      </m:r>
                      <m:f>
                        <m:fPr>
                          <m:ctrlPr>
                            <a:rPr lang="en-US" i="1" smtClean="0">
                              <a:latin typeface="Cambria Math" panose="02040503050406030204" pitchFamily="18" charset="0"/>
                              <a:ea typeface="Cambria Math" panose="02040503050406030204" pitchFamily="18" charset="0"/>
                            </a:rPr>
                          </m:ctrlPr>
                        </m:fPr>
                        <m:num>
                          <m:d>
                            <m:dPr>
                              <m:ctrlPr>
                                <a:rPr lang="en-US" i="1" smtClean="0">
                                  <a:latin typeface="Cambria Math" panose="02040503050406030204" pitchFamily="18" charset="0"/>
                                  <a:ea typeface="Cambria Math" panose="02040503050406030204" pitchFamily="18" charset="0"/>
                                </a:rPr>
                              </m:ctrlPr>
                            </m:dPr>
                            <m:e>
                              <m:r>
                                <a:rPr lang="en-US" b="0" i="1" smtClean="0">
                                  <a:latin typeface="Cambria Math" panose="02040503050406030204" pitchFamily="18" charset="0"/>
                                  <a:ea typeface="Cambria Math" panose="02040503050406030204" pitchFamily="18" charset="0"/>
                                </a:rPr>
                                <m:t>177.8 </m:t>
                              </m:r>
                              <m:r>
                                <m:rPr>
                                  <m:sty m:val="p"/>
                                </m:rPr>
                                <a:rPr lang="en-US" b="0" i="0" smtClean="0">
                                  <a:latin typeface="Cambria Math" panose="02040503050406030204" pitchFamily="18" charset="0"/>
                                  <a:ea typeface="Cambria Math" panose="02040503050406030204" pitchFamily="18" charset="0"/>
                                </a:rPr>
                                <m:t>kJ</m:t>
                              </m:r>
                              <m:r>
                                <a:rPr lang="en-US" b="0" i="0" smtClean="0">
                                  <a:latin typeface="Cambria Math" panose="02040503050406030204" pitchFamily="18" charset="0"/>
                                  <a:ea typeface="Cambria Math" panose="02040503050406030204" pitchFamily="18" charset="0"/>
                                </a:rPr>
                                <m:t>/</m:t>
                              </m:r>
                              <m:r>
                                <m:rPr>
                                  <m:sty m:val="p"/>
                                </m:rPr>
                                <a:rPr lang="en-US" b="0" i="0" smtClean="0">
                                  <a:latin typeface="Cambria Math" panose="02040503050406030204" pitchFamily="18" charset="0"/>
                                  <a:ea typeface="Cambria Math" panose="02040503050406030204" pitchFamily="18" charset="0"/>
                                </a:rPr>
                                <m:t>mol</m:t>
                              </m:r>
                            </m:e>
                          </m:d>
                          <m:d>
                            <m:dPr>
                              <m:ctrlPr>
                                <a:rPr lang="en-US" i="1" smtClean="0">
                                  <a:latin typeface="Cambria Math" panose="02040503050406030204" pitchFamily="18" charset="0"/>
                                  <a:ea typeface="Cambria Math" panose="02040503050406030204" pitchFamily="18" charset="0"/>
                                </a:rPr>
                              </m:ctrlPr>
                            </m:dPr>
                            <m:e>
                              <m:r>
                                <a:rPr lang="en-US" b="0" i="1" smtClean="0">
                                  <a:latin typeface="Cambria Math" panose="02040503050406030204" pitchFamily="18" charset="0"/>
                                  <a:ea typeface="Cambria Math" panose="02040503050406030204" pitchFamily="18" charset="0"/>
                                </a:rPr>
                                <m:t>1000 </m:t>
                              </m:r>
                              <m:r>
                                <m:rPr>
                                  <m:sty m:val="p"/>
                                </m:rPr>
                                <a:rPr lang="en-US" b="0" i="0" smtClean="0">
                                  <a:latin typeface="Cambria Math" panose="02040503050406030204" pitchFamily="18" charset="0"/>
                                  <a:ea typeface="Cambria Math" panose="02040503050406030204" pitchFamily="18" charset="0"/>
                                </a:rPr>
                                <m:t>J</m:t>
                              </m:r>
                              <m:r>
                                <a:rPr lang="en-US" b="0" i="0" smtClean="0">
                                  <a:latin typeface="Cambria Math" panose="02040503050406030204" pitchFamily="18" charset="0"/>
                                  <a:ea typeface="Cambria Math" panose="02040503050406030204" pitchFamily="18" charset="0"/>
                                </a:rPr>
                                <m:t>/</m:t>
                              </m:r>
                              <m:r>
                                <m:rPr>
                                  <m:sty m:val="p"/>
                                </m:rPr>
                                <a:rPr lang="en-US" b="0" i="0" smtClean="0">
                                  <a:latin typeface="Cambria Math" panose="02040503050406030204" pitchFamily="18" charset="0"/>
                                  <a:ea typeface="Cambria Math" panose="02040503050406030204" pitchFamily="18" charset="0"/>
                                </a:rPr>
                                <m:t>kJ</m:t>
                              </m:r>
                              <m:r>
                                <a:rPr lang="en-US" b="0" i="0" smtClean="0">
                                  <a:latin typeface="Cambria Math" panose="02040503050406030204" pitchFamily="18" charset="0"/>
                                  <a:ea typeface="Cambria Math" panose="02040503050406030204" pitchFamily="18" charset="0"/>
                                </a:rPr>
                                <m:t> </m:t>
                              </m:r>
                            </m:e>
                          </m:d>
                        </m:num>
                        <m:den>
                          <m:r>
                            <a:rPr lang="en-US" b="0" i="1" smtClean="0">
                              <a:latin typeface="Cambria Math" panose="02040503050406030204" pitchFamily="18" charset="0"/>
                              <a:ea typeface="Cambria Math" panose="02040503050406030204" pitchFamily="18" charset="0"/>
                            </a:rPr>
                            <m:t>0.1605</m:t>
                          </m:r>
                          <m:r>
                            <m:rPr>
                              <m:nor/>
                            </m:rPr>
                            <a:rPr lang="en-US" b="0" i="0" smtClean="0">
                              <a:latin typeface="Cambria Math" panose="02040503050406030204" pitchFamily="18" charset="0"/>
                              <a:ea typeface="Cambria Math" panose="02040503050406030204" pitchFamily="18" charset="0"/>
                            </a:rPr>
                            <m:t> </m:t>
                          </m:r>
                          <m:r>
                            <m:rPr>
                              <m:nor/>
                            </m:rPr>
                            <a:rPr lang="en-US" dirty="0"/>
                            <m:t>kJ</m:t>
                          </m:r>
                          <m:r>
                            <m:rPr>
                              <m:nor/>
                            </m:rPr>
                            <a:rPr lang="en-US" dirty="0"/>
                            <m:t>/</m:t>
                          </m:r>
                          <m:r>
                            <m:rPr>
                              <m:nor/>
                            </m:rPr>
                            <a:rPr lang="en-US" dirty="0"/>
                            <m:t>K</m:t>
                          </m:r>
                          <m:r>
                            <a:rPr lang="en-US" dirty="0">
                              <a:latin typeface="Cambria Math" panose="02040503050406030204" pitchFamily="18" charset="0"/>
                            </a:rPr>
                            <m:t>·</m:t>
                          </m:r>
                          <m:r>
                            <m:rPr>
                              <m:sty m:val="p"/>
                            </m:rPr>
                            <a:rPr lang="en-US" b="0" i="0" smtClean="0">
                              <a:latin typeface="Cambria Math" panose="02040503050406030204" pitchFamily="18" charset="0"/>
                              <a:ea typeface="Cambria Math" panose="02040503050406030204" pitchFamily="18" charset="0"/>
                            </a:rPr>
                            <m:t>mol</m:t>
                          </m:r>
                        </m:den>
                      </m:f>
                    </m:oMath>
                  </m:oMathPara>
                </a14:m>
                <a:endParaRPr lang="en-US" dirty="0"/>
              </a:p>
              <a:p>
                <a:pPr marL="2743200" indent="-2743200" algn="ctr">
                  <a:spcBef>
                    <a:spcPts val="0"/>
                  </a:spcBef>
                </a:pPr>
                <a14:m>
                  <m:oMathPara xmlns:m="http://schemas.openxmlformats.org/officeDocument/2006/math">
                    <m:oMathParaPr>
                      <m:jc m:val="left"/>
                    </m:oMathParaPr>
                    <m:oMath xmlns:m="http://schemas.openxmlformats.org/officeDocument/2006/math">
                      <m:r>
                        <a:rPr lang="en-US" i="1" smtClean="0">
                          <a:latin typeface="Cambria Math" panose="02040503050406030204" pitchFamily="18" charset="0"/>
                          <a:ea typeface="Cambria Math" panose="02040503050406030204" pitchFamily="18" charset="0"/>
                        </a:rPr>
                        <m:t>=</m:t>
                      </m:r>
                      <m:r>
                        <a:rPr lang="en-US" b="0" i="1" smtClean="0">
                          <a:latin typeface="Cambria Math" panose="02040503050406030204" pitchFamily="18" charset="0"/>
                          <a:ea typeface="Cambria Math" panose="02040503050406030204" pitchFamily="18" charset="0"/>
                        </a:rPr>
                        <m:t>1108 </m:t>
                      </m:r>
                      <m:r>
                        <m:rPr>
                          <m:sty m:val="p"/>
                        </m:rPr>
                        <a:rPr lang="en-US" b="0" i="0" smtClean="0">
                          <a:latin typeface="Cambria Math" panose="02040503050406030204" pitchFamily="18" charset="0"/>
                          <a:ea typeface="Cambria Math" panose="02040503050406030204" pitchFamily="18" charset="0"/>
                        </a:rPr>
                        <m:t>K</m:t>
                      </m:r>
                      <m:r>
                        <a:rPr lang="en-US" b="0" i="0" smtClean="0">
                          <a:latin typeface="Cambria Math" panose="02040503050406030204" pitchFamily="18" charset="0"/>
                          <a:ea typeface="Cambria Math" panose="02040503050406030204" pitchFamily="18" charset="0"/>
                        </a:rPr>
                        <m:t> </m:t>
                      </m:r>
                      <m:d>
                        <m:dPr>
                          <m:ctrlPr>
                            <a:rPr lang="en-US" b="0" i="1" smtClean="0">
                              <a:latin typeface="Cambria Math" panose="02040503050406030204" pitchFamily="18" charset="0"/>
                              <a:ea typeface="Cambria Math" panose="02040503050406030204" pitchFamily="18" charset="0"/>
                            </a:rPr>
                          </m:ctrlPr>
                        </m:dPr>
                        <m:e>
                          <m:r>
                            <a:rPr lang="en-US" b="0" i="1" smtClean="0">
                              <a:latin typeface="Cambria Math" panose="02040503050406030204" pitchFamily="18" charset="0"/>
                              <a:ea typeface="Cambria Math" panose="02040503050406030204" pitchFamily="18" charset="0"/>
                            </a:rPr>
                            <m:t>835°</m:t>
                          </m:r>
                          <m:r>
                            <m:rPr>
                              <m:sty m:val="p"/>
                            </m:rPr>
                            <a:rPr lang="en-US" b="0" i="0" smtClean="0">
                              <a:latin typeface="Cambria Math" panose="02040503050406030204" pitchFamily="18" charset="0"/>
                              <a:ea typeface="Cambria Math" panose="02040503050406030204" pitchFamily="18" charset="0"/>
                            </a:rPr>
                            <m:t>C</m:t>
                          </m:r>
                        </m:e>
                      </m:d>
                    </m:oMath>
                  </m:oMathPara>
                </a14:m>
                <a:endParaRPr lang="en-US" dirty="0"/>
              </a:p>
              <a:p>
                <a:pPr>
                  <a:spcBef>
                    <a:spcPts val="0"/>
                  </a:spcBef>
                  <a:spcAft>
                    <a:spcPts val="2800"/>
                  </a:spcAft>
                </a:pPr>
                <a:r>
                  <a:rPr lang="en-US" dirty="0"/>
                  <a:t>At </a:t>
                </a:r>
                <a14:m>
                  <m:oMath xmlns:m="http://schemas.openxmlformats.org/officeDocument/2006/math">
                    <m:r>
                      <a:rPr lang="en-US" i="1" dirty="0" smtClean="0">
                        <a:latin typeface="Cambria Math" panose="02040503050406030204" pitchFamily="18" charset="0"/>
                      </a:rPr>
                      <m:t>𝑇</m:t>
                    </m:r>
                    <m:r>
                      <a:rPr lang="en-US" i="1" dirty="0" smtClean="0">
                        <a:latin typeface="Cambria Math" panose="02040503050406030204" pitchFamily="18" charset="0"/>
                      </a:rPr>
                      <m:t>&gt;835°</m:t>
                    </m:r>
                    <m:r>
                      <m:rPr>
                        <m:sty m:val="p"/>
                      </m:rPr>
                      <a:rPr lang="en-US" i="0" dirty="0" smtClean="0">
                        <a:latin typeface="Cambria Math" panose="02040503050406030204" pitchFamily="18" charset="0"/>
                      </a:rPr>
                      <m:t>C</m:t>
                    </m:r>
                  </m:oMath>
                </a14:m>
                <a:r>
                  <a:rPr lang="en-US" dirty="0"/>
                  <a:t>, </a:t>
                </a:r>
                <a14:m>
                  <m:oMath xmlns:m="http://schemas.openxmlformats.org/officeDocument/2006/math">
                    <m:r>
                      <a:rPr lang="en-US" i="1" dirty="0" smtClean="0">
                        <a:latin typeface="Cambria Math" panose="02040503050406030204" pitchFamily="18" charset="0"/>
                        <a:sym typeface="Symbol"/>
                      </a:rPr>
                      <m:t></m:t>
                    </m:r>
                    <m:r>
                      <a:rPr lang="en-US" i="1" dirty="0">
                        <a:latin typeface="Cambria Math" panose="02040503050406030204" pitchFamily="18" charset="0"/>
                      </a:rPr>
                      <m:t>𝐺</m:t>
                    </m:r>
                    <m:r>
                      <a:rPr lang="en-US" i="1" dirty="0">
                        <a:latin typeface="Cambria Math" panose="02040503050406030204" pitchFamily="18" charset="0"/>
                      </a:rPr>
                      <m:t>°</m:t>
                    </m:r>
                  </m:oMath>
                </a14:m>
                <a:r>
                  <a:rPr lang="en-US" dirty="0"/>
                  <a:t> becomes negative, indicating that the reaction would then favor the formation of </a:t>
                </a:r>
                <a14:m>
                  <m:oMath xmlns:m="http://schemas.openxmlformats.org/officeDocument/2006/math">
                    <m:r>
                      <m:rPr>
                        <m:sty m:val="p"/>
                      </m:rPr>
                      <a:rPr lang="en-US" i="0" dirty="0" smtClean="0">
                        <a:latin typeface="Cambria Math" panose="02040503050406030204" pitchFamily="18" charset="0"/>
                      </a:rPr>
                      <m:t>CaO</m:t>
                    </m:r>
                  </m:oMath>
                </a14:m>
                <a:r>
                  <a:rPr lang="en-US" dirty="0"/>
                  <a:t> and </a:t>
                </a:r>
                <a14:m>
                  <m:oMath xmlns:m="http://schemas.openxmlformats.org/officeDocument/2006/math">
                    <m:r>
                      <m:rPr>
                        <m:sty m:val="p"/>
                      </m:rPr>
                      <a:rPr lang="en-US" i="0" dirty="0" smtClean="0">
                        <a:latin typeface="Cambria Math" panose="02040503050406030204" pitchFamily="18" charset="0"/>
                      </a:rPr>
                      <m:t>CO</m:t>
                    </m:r>
                    <m:r>
                      <a:rPr lang="en-US" i="0" baseline="-25000" dirty="0">
                        <a:latin typeface="Cambria Math" panose="02040503050406030204" pitchFamily="18" charset="0"/>
                      </a:rPr>
                      <m:t>2</m:t>
                    </m:r>
                  </m:oMath>
                </a14:m>
                <a:r>
                  <a:rPr lang="en-US" dirty="0"/>
                  <a:t>. </a:t>
                </a:r>
              </a:p>
            </p:txBody>
          </p:sp>
        </mc:Choice>
        <mc:Fallback xmlns="">
          <p:sp>
            <p:nvSpPr>
              <p:cNvPr id="24" name="Text Placeholder 23"/>
              <p:cNvSpPr>
                <a:spLocks noGrp="1" noRot="1" noChangeAspect="1" noMove="1" noResize="1" noEditPoints="1" noAdjustHandles="1" noChangeArrowheads="1" noChangeShapeType="1" noTextEdit="1"/>
              </p:cNvSpPr>
              <p:nvPr>
                <p:ph type="body" sz="quarter" idx="23"/>
              </p:nvPr>
            </p:nvSpPr>
            <p:spPr>
              <a:xfrm>
                <a:off x="0" y="1676400"/>
                <a:ext cx="9143999" cy="5029199"/>
              </a:xfrm>
              <a:blipFill>
                <a:blip r:embed="rId3"/>
                <a:stretch>
                  <a:fillRect l="-1333"/>
                </a:stretch>
              </a:blipFill>
            </p:spPr>
            <p:txBody>
              <a:bodyPr/>
              <a:lstStyle/>
              <a:p>
                <a:r>
                  <a:rPr lang="en-US">
                    <a:noFill/>
                  </a:rPr>
                  <a:t> </a:t>
                </a:r>
              </a:p>
            </p:txBody>
          </p:sp>
        </mc:Fallback>
      </mc:AlternateContent>
    </p:spTree>
    <p:extLst>
      <p:ext uri="{BB962C8B-B14F-4D97-AF65-F5344CB8AC3E}">
        <p14:creationId xmlns:p14="http://schemas.microsoft.com/office/powerpoint/2010/main" val="1361692318"/>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175590" y="0"/>
            <a:ext cx="7215810" cy="609600"/>
          </a:xfrm>
        </p:spPr>
        <p:txBody>
          <a:bodyPr/>
          <a:lstStyle/>
          <a:p>
            <a:pPr indent="-457200">
              <a:tabLst>
                <a:tab pos="1257300" algn="l"/>
              </a:tabLst>
            </a:pPr>
            <a:r>
              <a:rPr lang="en-US" dirty="0">
                <a:solidFill>
                  <a:schemeClr val="bg1"/>
                </a:solidFill>
                <a:latin typeface="Calibri"/>
              </a:rPr>
              <a:t>18.5</a:t>
            </a:r>
            <a:r>
              <a:rPr lang="en-US" dirty="0">
                <a:latin typeface="Calibri"/>
              </a:rPr>
              <a:t>	Predicting Spontaneity (12)</a:t>
            </a:r>
            <a:endParaRPr lang="en-US" dirty="0"/>
          </a:p>
        </p:txBody>
      </p:sp>
      <mc:AlternateContent xmlns:mc="http://schemas.openxmlformats.org/markup-compatibility/2006" xmlns:a14="http://schemas.microsoft.com/office/drawing/2010/main">
        <mc:Choice Requires="a14">
          <p:sp>
            <p:nvSpPr>
              <p:cNvPr id="23" name="Text Placeholder 22"/>
              <p:cNvSpPr>
                <a:spLocks noGrp="1"/>
              </p:cNvSpPr>
              <p:nvPr>
                <p:ph type="body" sz="quarter" idx="22"/>
              </p:nvPr>
            </p:nvSpPr>
            <p:spPr/>
            <p:txBody>
              <a:bodyPr/>
              <a:lstStyle/>
              <a:p>
                <a:r>
                  <a:rPr lang="en-US" dirty="0">
                    <a:latin typeface="Calibri"/>
                  </a:rPr>
                  <a:t>Using </a:t>
                </a:r>
                <a:r>
                  <a:rPr lang="en-US" dirty="0">
                    <a:latin typeface="Calibri"/>
                    <a:sym typeface="Symbol"/>
                  </a:rPr>
                  <a:t></a:t>
                </a:r>
                <a:r>
                  <a:rPr lang="en-US" i="1" dirty="0">
                    <a:latin typeface="Calibri"/>
                  </a:rPr>
                  <a:t>G</a:t>
                </a:r>
                <a:r>
                  <a:rPr lang="en-US" dirty="0">
                    <a:latin typeface="Calibri"/>
                  </a:rPr>
                  <a:t> and </a:t>
                </a:r>
                <a14:m>
                  <m:oMath xmlns:m="http://schemas.openxmlformats.org/officeDocument/2006/math">
                    <m:r>
                      <a:rPr lang="en-US" i="1" dirty="0">
                        <a:latin typeface="Cambria Math" panose="02040503050406030204" pitchFamily="18" charset="0"/>
                        <a:sym typeface="Symbol"/>
                      </a:rPr>
                      <m:t></m:t>
                    </m:r>
                    <m:r>
                      <a:rPr lang="en-US" i="1" dirty="0">
                        <a:latin typeface="Cambria Math" panose="02040503050406030204" pitchFamily="18" charset="0"/>
                      </a:rPr>
                      <m:t>𝐺</m:t>
                    </m:r>
                    <m:r>
                      <a:rPr lang="en-US" i="1" dirty="0">
                        <a:latin typeface="Cambria Math" panose="02040503050406030204" pitchFamily="18" charset="0"/>
                      </a:rPr>
                      <m:t>°</m:t>
                    </m:r>
                  </m:oMath>
                </a14:m>
                <a:r>
                  <a:rPr lang="en-US" dirty="0">
                    <a:latin typeface="Calibri"/>
                  </a:rPr>
                  <a:t> to Solve Problems</a:t>
                </a:r>
              </a:p>
            </p:txBody>
          </p:sp>
        </mc:Choice>
        <mc:Fallback xmlns="">
          <p:sp>
            <p:nvSpPr>
              <p:cNvPr id="23" name="Text Placeholder 22"/>
              <p:cNvSpPr>
                <a:spLocks noGrp="1" noRot="1" noChangeAspect="1" noMove="1" noResize="1" noEditPoints="1" noAdjustHandles="1" noChangeArrowheads="1" noChangeShapeType="1" noTextEdit="1"/>
              </p:cNvSpPr>
              <p:nvPr>
                <p:ph type="body" sz="quarter" idx="22"/>
              </p:nvPr>
            </p:nvSpPr>
            <p:spPr>
              <a:blipFill>
                <a:blip r:embed="rId2"/>
                <a:stretch>
                  <a:fillRect l="-1404" t="-13000" b="-13000"/>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4" name="Text Placeholder 23"/>
              <p:cNvSpPr>
                <a:spLocks noGrp="1"/>
              </p:cNvSpPr>
              <p:nvPr>
                <p:ph type="body" sz="quarter" idx="23"/>
              </p:nvPr>
            </p:nvSpPr>
            <p:spPr>
              <a:xfrm>
                <a:off x="0" y="1600200"/>
                <a:ext cx="9144000" cy="4724400"/>
              </a:xfrm>
            </p:spPr>
            <p:txBody>
              <a:bodyPr/>
              <a:lstStyle/>
              <a:p>
                <a:pPr>
                  <a:spcBef>
                    <a:spcPts val="0"/>
                  </a:spcBef>
                </a:pPr>
                <a:r>
                  <a:rPr lang="en-US" dirty="0"/>
                  <a:t>At the temperature at which a phase change occurs (i.e., the melting point or boiling point of a substance), the system is at equilibrium </a:t>
                </a:r>
                <a14:m>
                  <m:oMath xmlns:m="http://schemas.openxmlformats.org/officeDocument/2006/math">
                    <m:r>
                      <a:rPr lang="en-US" i="1" dirty="0" smtClean="0">
                        <a:latin typeface="Cambria Math" panose="02040503050406030204" pitchFamily="18" charset="0"/>
                      </a:rPr>
                      <m:t>(</m:t>
                    </m:r>
                    <m:r>
                      <a:rPr lang="en-US" i="1" dirty="0">
                        <a:latin typeface="Cambria Math" panose="02040503050406030204" pitchFamily="18" charset="0"/>
                        <a:sym typeface="Symbol"/>
                      </a:rPr>
                      <m:t></m:t>
                    </m:r>
                    <m:r>
                      <a:rPr lang="en-US" i="1" dirty="0">
                        <a:latin typeface="Cambria Math" panose="02040503050406030204" pitchFamily="18" charset="0"/>
                      </a:rPr>
                      <m:t>𝐺</m:t>
                    </m:r>
                    <m:r>
                      <a:rPr lang="en-US" i="1" dirty="0">
                        <a:latin typeface="Cambria Math" panose="02040503050406030204" pitchFamily="18" charset="0"/>
                      </a:rPr>
                      <m:t>=0)</m:t>
                    </m:r>
                  </m:oMath>
                </a14:m>
                <a:r>
                  <a:rPr lang="en-US" dirty="0"/>
                  <a:t>.</a:t>
                </a:r>
              </a:p>
              <a:p>
                <a:pPr algn="ctr">
                  <a:spcBef>
                    <a:spcPts val="0"/>
                  </a:spcBef>
                  <a:spcAft>
                    <a:spcPts val="1000"/>
                  </a:spcAft>
                </a:pPr>
                <a14:m>
                  <m:oMath xmlns:m="http://schemas.openxmlformats.org/officeDocument/2006/math">
                    <m:r>
                      <a:rPr lang="en-US" b="0" i="1" smtClean="0">
                        <a:latin typeface="Cambria Math" panose="02040503050406030204" pitchFamily="18" charset="0"/>
                      </a:rPr>
                      <m:t>0</m:t>
                    </m:r>
                    <m:r>
                      <a:rPr lang="en-US" b="0" i="1" smtClean="0">
                        <a:latin typeface="Cambria Math" panose="02040503050406030204" pitchFamily="18" charset="0"/>
                        <a:ea typeface="Cambria Math" panose="02040503050406030204" pitchFamily="18" charset="0"/>
                      </a:rPr>
                      <m:t>=∆</m:t>
                    </m:r>
                    <m:r>
                      <a:rPr lang="en-US" b="0" i="1" smtClean="0">
                        <a:latin typeface="Cambria Math" panose="02040503050406030204" pitchFamily="18" charset="0"/>
                        <a:ea typeface="Cambria Math" panose="02040503050406030204" pitchFamily="18" charset="0"/>
                      </a:rPr>
                      <m:t>𝐻</m:t>
                    </m:r>
                    <m:r>
                      <a:rPr lang="en-US" b="0" i="1" smtClean="0">
                        <a:latin typeface="Cambria Math" panose="02040503050406030204" pitchFamily="18" charset="0"/>
                        <a:ea typeface="Cambria Math" panose="02040503050406030204" pitchFamily="18" charset="0"/>
                      </a:rPr>
                      <m:t>−</m:t>
                    </m:r>
                    <m:r>
                      <a:rPr lang="en-US" b="0" i="1" smtClean="0">
                        <a:latin typeface="Cambria Math" panose="02040503050406030204" pitchFamily="18" charset="0"/>
                        <a:ea typeface="Cambria Math" panose="02040503050406030204" pitchFamily="18" charset="0"/>
                      </a:rPr>
                      <m:t>𝑇</m:t>
                    </m:r>
                    <m:r>
                      <a:rPr lang="en-US" b="0" i="1" smtClean="0">
                        <a:latin typeface="Cambria Math" panose="02040503050406030204" pitchFamily="18" charset="0"/>
                        <a:ea typeface="Cambria Math" panose="02040503050406030204" pitchFamily="18" charset="0"/>
                      </a:rPr>
                      <m:t>∆</m:t>
                    </m:r>
                    <m:r>
                      <a:rPr lang="en-US" b="0" i="1" smtClean="0">
                        <a:latin typeface="Cambria Math" panose="02040503050406030204" pitchFamily="18" charset="0"/>
                        <a:ea typeface="Cambria Math" panose="02040503050406030204" pitchFamily="18" charset="0"/>
                      </a:rPr>
                      <m:t>𝑆</m:t>
                    </m:r>
                  </m:oMath>
                </a14:m>
                <a:r>
                  <a:rPr lang="en-US" dirty="0"/>
                  <a:t> </a:t>
                </a:r>
              </a:p>
              <a:p>
                <a:pPr algn="ctr">
                  <a:spcBef>
                    <a:spcPts val="0"/>
                  </a:spcBef>
                  <a:spcAft>
                    <a:spcPts val="2000"/>
                  </a:spcAft>
                </a:pPr>
                <a14:m>
                  <m:oMathPara xmlns:m="http://schemas.openxmlformats.org/officeDocument/2006/math">
                    <m:oMathParaPr>
                      <m:jc m:val="centerGroup"/>
                    </m:oMathParaPr>
                    <m:oMath xmlns:m="http://schemas.openxmlformats.org/officeDocument/2006/math">
                      <m:r>
                        <a:rPr lang="en-US" i="1" smtClean="0">
                          <a:latin typeface="Cambria Math" panose="02040503050406030204" pitchFamily="18" charset="0"/>
                          <a:ea typeface="Cambria Math" panose="02040503050406030204" pitchFamily="18" charset="0"/>
                        </a:rPr>
                        <m:t>∆</m:t>
                      </m:r>
                      <m:r>
                        <a:rPr lang="en-US" b="0" i="1" smtClean="0">
                          <a:latin typeface="Cambria Math" panose="02040503050406030204" pitchFamily="18" charset="0"/>
                          <a:ea typeface="Cambria Math" panose="02040503050406030204" pitchFamily="18" charset="0"/>
                        </a:rPr>
                        <m:t>𝑆</m:t>
                      </m:r>
                      <m:r>
                        <a:rPr lang="en-US" b="0" i="1" smtClean="0">
                          <a:latin typeface="Cambria Math" panose="02040503050406030204" pitchFamily="18" charset="0"/>
                          <a:ea typeface="Cambria Math" panose="02040503050406030204" pitchFamily="18" charset="0"/>
                        </a:rPr>
                        <m:t>=</m:t>
                      </m:r>
                      <m:f>
                        <m:fPr>
                          <m:ctrlPr>
                            <a:rPr lang="en-US" b="0" i="1" smtClean="0">
                              <a:latin typeface="Cambria Math" panose="02040503050406030204" pitchFamily="18" charset="0"/>
                              <a:ea typeface="Cambria Math" panose="02040503050406030204" pitchFamily="18" charset="0"/>
                            </a:rPr>
                          </m:ctrlPr>
                        </m:fPr>
                        <m:num>
                          <m:r>
                            <a:rPr lang="en-US" b="0" i="1" smtClean="0">
                              <a:latin typeface="Cambria Math" panose="02040503050406030204" pitchFamily="18" charset="0"/>
                              <a:ea typeface="Cambria Math" panose="02040503050406030204" pitchFamily="18" charset="0"/>
                            </a:rPr>
                            <m:t>∆</m:t>
                          </m:r>
                          <m:r>
                            <a:rPr lang="en-US" b="0" i="1" smtClean="0">
                              <a:latin typeface="Cambria Math" panose="02040503050406030204" pitchFamily="18" charset="0"/>
                              <a:ea typeface="Cambria Math" panose="02040503050406030204" pitchFamily="18" charset="0"/>
                            </a:rPr>
                            <m:t>𝐻</m:t>
                          </m:r>
                        </m:num>
                        <m:den>
                          <m:r>
                            <a:rPr lang="en-US" b="0" i="1" smtClean="0">
                              <a:latin typeface="Cambria Math" panose="02040503050406030204" pitchFamily="18" charset="0"/>
                              <a:ea typeface="Cambria Math" panose="02040503050406030204" pitchFamily="18" charset="0"/>
                            </a:rPr>
                            <m:t>𝑇</m:t>
                          </m:r>
                        </m:den>
                      </m:f>
                    </m:oMath>
                  </m:oMathPara>
                </a14:m>
                <a:endParaRPr lang="en-US" dirty="0"/>
              </a:p>
              <a:p>
                <a:pPr>
                  <a:spcBef>
                    <a:spcPts val="0"/>
                  </a:spcBef>
                  <a:spcAft>
                    <a:spcPts val="2000"/>
                  </a:spcAft>
                </a:pPr>
                <a:r>
                  <a:rPr lang="en-US" dirty="0"/>
                  <a:t>	</a:t>
                </a:r>
                <a14:m>
                  <m:oMath xmlns:m="http://schemas.openxmlformats.org/officeDocument/2006/math">
                    <m:r>
                      <a:rPr lang="en-US" i="1" smtClean="0">
                        <a:latin typeface="Cambria Math" panose="02040503050406030204" pitchFamily="18" charset="0"/>
                        <a:ea typeface="Cambria Math" panose="02040503050406030204" pitchFamily="18" charset="0"/>
                      </a:rPr>
                      <m:t>∆</m:t>
                    </m:r>
                    <m:sSub>
                      <m:sSubPr>
                        <m:ctrlPr>
                          <a:rPr lang="en-US" i="1" smtClean="0">
                            <a:latin typeface="Cambria Math" panose="02040503050406030204" pitchFamily="18" charset="0"/>
                            <a:ea typeface="Cambria Math" panose="02040503050406030204" pitchFamily="18" charset="0"/>
                          </a:rPr>
                        </m:ctrlPr>
                      </m:sSubPr>
                      <m:e>
                        <m:r>
                          <a:rPr lang="en-US" b="0" i="1" smtClean="0">
                            <a:latin typeface="Cambria Math" panose="02040503050406030204" pitchFamily="18" charset="0"/>
                            <a:ea typeface="Cambria Math" panose="02040503050406030204" pitchFamily="18" charset="0"/>
                          </a:rPr>
                          <m:t>𝑆</m:t>
                        </m:r>
                      </m:e>
                      <m:sub>
                        <m:r>
                          <m:rPr>
                            <m:sty m:val="p"/>
                          </m:rPr>
                          <a:rPr lang="en-US" b="0" i="0" smtClean="0">
                            <a:latin typeface="Cambria Math" panose="02040503050406030204" pitchFamily="18" charset="0"/>
                            <a:ea typeface="Cambria Math" panose="02040503050406030204" pitchFamily="18" charset="0"/>
                          </a:rPr>
                          <m:t>ice</m:t>
                        </m:r>
                        <m:r>
                          <a:rPr lang="en-US" b="0" i="0" smtClean="0">
                            <a:latin typeface="Cambria Math" panose="02040503050406030204" pitchFamily="18" charset="0"/>
                            <a:ea typeface="Cambria Math" panose="02040503050406030204" pitchFamily="18" charset="0"/>
                          </a:rPr>
                          <m:t>⟶</m:t>
                        </m:r>
                        <m:r>
                          <m:rPr>
                            <m:sty m:val="p"/>
                          </m:rPr>
                          <a:rPr lang="en-US" b="0" i="0" smtClean="0">
                            <a:latin typeface="Cambria Math" panose="02040503050406030204" pitchFamily="18" charset="0"/>
                            <a:ea typeface="Cambria Math" panose="02040503050406030204" pitchFamily="18" charset="0"/>
                          </a:rPr>
                          <m:t>water</m:t>
                        </m:r>
                      </m:sub>
                    </m:sSub>
                    <m:r>
                      <a:rPr lang="en-US" i="1" smtClean="0">
                        <a:latin typeface="Cambria Math" panose="02040503050406030204" pitchFamily="18" charset="0"/>
                        <a:ea typeface="Cambria Math" panose="02040503050406030204" pitchFamily="18" charset="0"/>
                      </a:rPr>
                      <m:t>=</m:t>
                    </m:r>
                    <m:f>
                      <m:fPr>
                        <m:ctrlPr>
                          <a:rPr lang="en-US" i="1" smtClean="0">
                            <a:latin typeface="Cambria Math" panose="02040503050406030204" pitchFamily="18" charset="0"/>
                            <a:ea typeface="Cambria Math" panose="02040503050406030204" pitchFamily="18" charset="0"/>
                          </a:rPr>
                        </m:ctrlPr>
                      </m:fPr>
                      <m:num>
                        <m:r>
                          <a:rPr lang="en-US" b="0" i="1" smtClean="0">
                            <a:latin typeface="Cambria Math" panose="02040503050406030204" pitchFamily="18" charset="0"/>
                            <a:ea typeface="Cambria Math" panose="02040503050406030204" pitchFamily="18" charset="0"/>
                          </a:rPr>
                          <m:t>6010 </m:t>
                        </m:r>
                        <m:r>
                          <m:rPr>
                            <m:sty m:val="p"/>
                          </m:rPr>
                          <a:rPr lang="en-US" b="0" i="0" smtClean="0">
                            <a:latin typeface="Cambria Math" panose="02040503050406030204" pitchFamily="18" charset="0"/>
                            <a:ea typeface="Cambria Math" panose="02040503050406030204" pitchFamily="18" charset="0"/>
                          </a:rPr>
                          <m:t>J</m:t>
                        </m:r>
                        <m:r>
                          <a:rPr lang="en-US" b="0" i="0" smtClean="0">
                            <a:latin typeface="Cambria Math" panose="02040503050406030204" pitchFamily="18" charset="0"/>
                            <a:ea typeface="Cambria Math" panose="02040503050406030204" pitchFamily="18" charset="0"/>
                          </a:rPr>
                          <m:t>/</m:t>
                        </m:r>
                        <m:r>
                          <m:rPr>
                            <m:sty m:val="p"/>
                          </m:rPr>
                          <a:rPr lang="en-US" b="0" i="0" smtClean="0">
                            <a:latin typeface="Cambria Math" panose="02040503050406030204" pitchFamily="18" charset="0"/>
                            <a:ea typeface="Cambria Math" panose="02040503050406030204" pitchFamily="18" charset="0"/>
                          </a:rPr>
                          <m:t>mol</m:t>
                        </m:r>
                      </m:num>
                      <m:den>
                        <m:r>
                          <a:rPr lang="en-US" b="0" i="1" smtClean="0">
                            <a:latin typeface="Cambria Math" panose="02040503050406030204" pitchFamily="18" charset="0"/>
                            <a:ea typeface="Cambria Math" panose="02040503050406030204" pitchFamily="18" charset="0"/>
                          </a:rPr>
                          <m:t>273 </m:t>
                        </m:r>
                        <m:r>
                          <m:rPr>
                            <m:sty m:val="p"/>
                          </m:rPr>
                          <a:rPr lang="en-US" b="0" i="0" smtClean="0">
                            <a:latin typeface="Cambria Math" panose="02040503050406030204" pitchFamily="18" charset="0"/>
                            <a:ea typeface="Cambria Math" panose="02040503050406030204" pitchFamily="18" charset="0"/>
                          </a:rPr>
                          <m:t>K</m:t>
                        </m:r>
                      </m:den>
                    </m:f>
                    <m:r>
                      <a:rPr lang="en-US" i="1" smtClean="0">
                        <a:latin typeface="Cambria Math" panose="02040503050406030204" pitchFamily="18" charset="0"/>
                        <a:ea typeface="Cambria Math" panose="02040503050406030204" pitchFamily="18" charset="0"/>
                      </a:rPr>
                      <m:t>=</m:t>
                    </m:r>
                    <m:r>
                      <a:rPr lang="en-US" b="0" i="1" smtClean="0">
                        <a:latin typeface="Cambria Math" panose="02040503050406030204" pitchFamily="18" charset="0"/>
                        <a:ea typeface="Cambria Math" panose="02040503050406030204" pitchFamily="18" charset="0"/>
                      </a:rPr>
                      <m:t>22.0 </m:t>
                    </m:r>
                    <m:r>
                      <m:rPr>
                        <m:nor/>
                      </m:rPr>
                      <a:rPr lang="en-US" dirty="0"/>
                      <m:t>J</m:t>
                    </m:r>
                    <m:r>
                      <m:rPr>
                        <m:nor/>
                      </m:rPr>
                      <a:rPr lang="en-US" dirty="0"/>
                      <m:t>/</m:t>
                    </m:r>
                    <m:r>
                      <m:rPr>
                        <m:nor/>
                      </m:rPr>
                      <a:rPr lang="en-US" dirty="0"/>
                      <m:t>K</m:t>
                    </m:r>
                    <m:r>
                      <a:rPr lang="en-US" dirty="0">
                        <a:latin typeface="Cambria Math" panose="02040503050406030204" pitchFamily="18" charset="0"/>
                      </a:rPr>
                      <m:t>·</m:t>
                    </m:r>
                    <m:r>
                      <m:rPr>
                        <m:sty m:val="p"/>
                      </m:rPr>
                      <a:rPr lang="en-US" b="0" i="0" smtClean="0">
                        <a:latin typeface="Cambria Math" panose="02040503050406030204" pitchFamily="18" charset="0"/>
                        <a:ea typeface="Cambria Math" panose="02040503050406030204" pitchFamily="18" charset="0"/>
                      </a:rPr>
                      <m:t>mol</m:t>
                    </m:r>
                  </m:oMath>
                </a14:m>
                <a:endParaRPr lang="en-US" dirty="0"/>
              </a:p>
              <a:p>
                <a:pPr>
                  <a:spcBef>
                    <a:spcPts val="2000"/>
                  </a:spcBef>
                </a:pPr>
                <a:r>
                  <a:rPr lang="en-US" dirty="0">
                    <a:ea typeface="Cambria Math" panose="02040503050406030204" pitchFamily="18" charset="0"/>
                  </a:rPr>
                  <a:t>	</a:t>
                </a:r>
                <a14:m>
                  <m:oMath xmlns:m="http://schemas.openxmlformats.org/officeDocument/2006/math">
                    <m:r>
                      <a:rPr lang="en-US" i="1">
                        <a:latin typeface="Cambria Math" panose="02040503050406030204" pitchFamily="18" charset="0"/>
                        <a:ea typeface="Cambria Math" panose="02040503050406030204" pitchFamily="18" charset="0"/>
                      </a:rPr>
                      <m:t>∆</m:t>
                    </m:r>
                    <m:sSub>
                      <m:sSubPr>
                        <m:ctrlPr>
                          <a:rPr lang="en-US" i="1">
                            <a:latin typeface="Cambria Math" panose="02040503050406030204" pitchFamily="18" charset="0"/>
                            <a:ea typeface="Cambria Math" panose="02040503050406030204" pitchFamily="18" charset="0"/>
                          </a:rPr>
                        </m:ctrlPr>
                      </m:sSubPr>
                      <m:e>
                        <m:r>
                          <a:rPr lang="en-US" i="1">
                            <a:latin typeface="Cambria Math" panose="02040503050406030204" pitchFamily="18" charset="0"/>
                            <a:ea typeface="Cambria Math" panose="02040503050406030204" pitchFamily="18" charset="0"/>
                          </a:rPr>
                          <m:t>𝑆</m:t>
                        </m:r>
                      </m:e>
                      <m:sub>
                        <m:r>
                          <m:rPr>
                            <m:sty m:val="p"/>
                          </m:rPr>
                          <a:rPr lang="en-US" b="0" i="0" smtClean="0">
                            <a:latin typeface="Cambria Math" panose="02040503050406030204" pitchFamily="18" charset="0"/>
                            <a:ea typeface="Cambria Math" panose="02040503050406030204" pitchFamily="18" charset="0"/>
                          </a:rPr>
                          <m:t>water</m:t>
                        </m:r>
                        <m:r>
                          <a:rPr lang="en-US" i="0">
                            <a:latin typeface="Cambria Math" panose="02040503050406030204" pitchFamily="18" charset="0"/>
                            <a:ea typeface="Cambria Math" panose="02040503050406030204" pitchFamily="18" charset="0"/>
                          </a:rPr>
                          <m:t>⟶</m:t>
                        </m:r>
                        <m:r>
                          <m:rPr>
                            <m:sty m:val="p"/>
                          </m:rPr>
                          <a:rPr lang="en-US" b="0" i="0" smtClean="0">
                            <a:latin typeface="Cambria Math" panose="02040503050406030204" pitchFamily="18" charset="0"/>
                            <a:ea typeface="Cambria Math" panose="02040503050406030204" pitchFamily="18" charset="0"/>
                          </a:rPr>
                          <m:t>ice</m:t>
                        </m:r>
                      </m:sub>
                    </m:sSub>
                    <m:r>
                      <a:rPr lang="en-US" i="1">
                        <a:latin typeface="Cambria Math" panose="02040503050406030204" pitchFamily="18" charset="0"/>
                        <a:ea typeface="Cambria Math" panose="02040503050406030204" pitchFamily="18" charset="0"/>
                      </a:rPr>
                      <m:t>=</m:t>
                    </m:r>
                    <m:f>
                      <m:fPr>
                        <m:ctrlPr>
                          <a:rPr lang="en-US" i="1">
                            <a:latin typeface="Cambria Math" panose="02040503050406030204" pitchFamily="18" charset="0"/>
                            <a:ea typeface="Cambria Math" panose="02040503050406030204" pitchFamily="18" charset="0"/>
                          </a:rPr>
                        </m:ctrlPr>
                      </m:fPr>
                      <m:num>
                        <m:r>
                          <a:rPr lang="en-US" b="0" i="1" smtClean="0">
                            <a:latin typeface="Cambria Math" panose="02040503050406030204" pitchFamily="18" charset="0"/>
                            <a:ea typeface="Cambria Math" panose="02040503050406030204" pitchFamily="18" charset="0"/>
                          </a:rPr>
                          <m:t>−</m:t>
                        </m:r>
                        <m:r>
                          <a:rPr lang="en-US" i="1">
                            <a:latin typeface="Cambria Math" panose="02040503050406030204" pitchFamily="18" charset="0"/>
                            <a:ea typeface="Cambria Math" panose="02040503050406030204" pitchFamily="18" charset="0"/>
                          </a:rPr>
                          <m:t>6010 </m:t>
                        </m:r>
                        <m:r>
                          <m:rPr>
                            <m:sty m:val="p"/>
                          </m:rPr>
                          <a:rPr lang="en-US">
                            <a:latin typeface="Cambria Math" panose="02040503050406030204" pitchFamily="18" charset="0"/>
                            <a:ea typeface="Cambria Math" panose="02040503050406030204" pitchFamily="18" charset="0"/>
                          </a:rPr>
                          <m:t>J</m:t>
                        </m:r>
                        <m:r>
                          <a:rPr lang="en-US">
                            <a:latin typeface="Cambria Math" panose="02040503050406030204" pitchFamily="18" charset="0"/>
                            <a:ea typeface="Cambria Math" panose="02040503050406030204" pitchFamily="18" charset="0"/>
                          </a:rPr>
                          <m:t>/</m:t>
                        </m:r>
                        <m:r>
                          <m:rPr>
                            <m:sty m:val="p"/>
                          </m:rPr>
                          <a:rPr lang="en-US">
                            <a:latin typeface="Cambria Math" panose="02040503050406030204" pitchFamily="18" charset="0"/>
                            <a:ea typeface="Cambria Math" panose="02040503050406030204" pitchFamily="18" charset="0"/>
                          </a:rPr>
                          <m:t>mol</m:t>
                        </m:r>
                      </m:num>
                      <m:den>
                        <m:r>
                          <a:rPr lang="en-US" i="1">
                            <a:latin typeface="Cambria Math" panose="02040503050406030204" pitchFamily="18" charset="0"/>
                            <a:ea typeface="Cambria Math" panose="02040503050406030204" pitchFamily="18" charset="0"/>
                          </a:rPr>
                          <m:t>273 </m:t>
                        </m:r>
                        <m:r>
                          <m:rPr>
                            <m:sty m:val="p"/>
                          </m:rPr>
                          <a:rPr lang="en-US" i="0">
                            <a:latin typeface="Cambria Math" panose="02040503050406030204" pitchFamily="18" charset="0"/>
                            <a:ea typeface="Cambria Math" panose="02040503050406030204" pitchFamily="18" charset="0"/>
                          </a:rPr>
                          <m:t>K</m:t>
                        </m:r>
                      </m:den>
                    </m:f>
                    <m:r>
                      <a:rPr lang="en-US" i="1">
                        <a:latin typeface="Cambria Math" panose="02040503050406030204" pitchFamily="18" charset="0"/>
                        <a:ea typeface="Cambria Math" panose="02040503050406030204" pitchFamily="18" charset="0"/>
                      </a:rPr>
                      <m:t>=</m:t>
                    </m:r>
                    <m:r>
                      <a:rPr lang="en-US" b="0" i="1" smtClean="0">
                        <a:latin typeface="Cambria Math" panose="02040503050406030204" pitchFamily="18" charset="0"/>
                        <a:ea typeface="Cambria Math" panose="02040503050406030204" pitchFamily="18" charset="0"/>
                      </a:rPr>
                      <m:t>−</m:t>
                    </m:r>
                    <m:r>
                      <a:rPr lang="en-US" i="1">
                        <a:latin typeface="Cambria Math" panose="02040503050406030204" pitchFamily="18" charset="0"/>
                        <a:ea typeface="Cambria Math" panose="02040503050406030204" pitchFamily="18" charset="0"/>
                      </a:rPr>
                      <m:t>22.0 </m:t>
                    </m:r>
                    <m:r>
                      <m:rPr>
                        <m:nor/>
                      </m:rPr>
                      <a:rPr lang="en-US" dirty="0"/>
                      <m:t>J</m:t>
                    </m:r>
                    <m:r>
                      <m:rPr>
                        <m:nor/>
                      </m:rPr>
                      <a:rPr lang="en-US" dirty="0"/>
                      <m:t>/</m:t>
                    </m:r>
                    <m:r>
                      <m:rPr>
                        <m:nor/>
                      </m:rPr>
                      <a:rPr lang="en-US" dirty="0"/>
                      <m:t>K</m:t>
                    </m:r>
                    <m:r>
                      <a:rPr lang="en-US" dirty="0">
                        <a:latin typeface="Cambria Math" panose="02040503050406030204" pitchFamily="18" charset="0"/>
                      </a:rPr>
                      <m:t>·</m:t>
                    </m:r>
                    <m:r>
                      <m:rPr>
                        <m:sty m:val="p"/>
                      </m:rPr>
                      <a:rPr lang="en-US">
                        <a:latin typeface="Cambria Math" panose="02040503050406030204" pitchFamily="18" charset="0"/>
                        <a:ea typeface="Cambria Math" panose="02040503050406030204" pitchFamily="18" charset="0"/>
                      </a:rPr>
                      <m:t>mol</m:t>
                    </m:r>
                  </m:oMath>
                </a14:m>
                <a:endParaRPr lang="en-US" dirty="0"/>
              </a:p>
            </p:txBody>
          </p:sp>
        </mc:Choice>
        <mc:Fallback xmlns="">
          <p:sp>
            <p:nvSpPr>
              <p:cNvPr id="24" name="Text Placeholder 23"/>
              <p:cNvSpPr>
                <a:spLocks noGrp="1" noRot="1" noChangeAspect="1" noMove="1" noResize="1" noEditPoints="1" noAdjustHandles="1" noChangeArrowheads="1" noChangeShapeType="1" noTextEdit="1"/>
              </p:cNvSpPr>
              <p:nvPr>
                <p:ph type="body" sz="quarter" idx="23"/>
              </p:nvPr>
            </p:nvSpPr>
            <p:spPr>
              <a:xfrm>
                <a:off x="0" y="1600200"/>
                <a:ext cx="9144000" cy="4724400"/>
              </a:xfrm>
              <a:blipFill>
                <a:blip r:embed="rId3"/>
                <a:stretch>
                  <a:fillRect l="-1333" t="-1290" r="-1400"/>
                </a:stretch>
              </a:blipFill>
            </p:spPr>
            <p:txBody>
              <a:bodyPr/>
              <a:lstStyle/>
              <a:p>
                <a:r>
                  <a:rPr lang="en-US">
                    <a:noFill/>
                  </a:rPr>
                  <a:t> </a:t>
                </a:r>
              </a:p>
            </p:txBody>
          </p:sp>
        </mc:Fallback>
      </mc:AlternateContent>
    </p:spTree>
    <p:extLst>
      <p:ext uri="{BB962C8B-B14F-4D97-AF65-F5344CB8AC3E}">
        <p14:creationId xmlns:p14="http://schemas.microsoft.com/office/powerpoint/2010/main" val="2958713519"/>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0" y="228600"/>
            <a:ext cx="5791200" cy="533400"/>
          </a:xfrm>
        </p:spPr>
        <p:txBody>
          <a:bodyPr/>
          <a:lstStyle/>
          <a:p>
            <a:pPr algn="ctr">
              <a:tabLst>
                <a:tab pos="3252788" algn="l"/>
                <a:tab pos="3376613" algn="l"/>
              </a:tabLst>
            </a:pPr>
            <a:r>
              <a:rPr lang="en-US" b="1" kern="0" dirty="0">
                <a:solidFill>
                  <a:srgbClr val="FFF799"/>
                </a:solidFill>
              </a:rPr>
              <a:t>SAMPLE PROBLEM	 </a:t>
            </a:r>
            <a:r>
              <a:rPr lang="en-US" b="1" kern="0" dirty="0">
                <a:solidFill>
                  <a:schemeClr val="bg1"/>
                </a:solidFill>
              </a:rPr>
              <a:t>18.7	Setup</a:t>
            </a:r>
            <a:endParaRPr lang="en-US" dirty="0"/>
          </a:p>
        </p:txBody>
      </p:sp>
      <mc:AlternateContent xmlns:mc="http://schemas.openxmlformats.org/markup-compatibility/2006" xmlns:a14="http://schemas.microsoft.com/office/drawing/2010/main">
        <mc:Choice Requires="a14">
          <p:sp>
            <p:nvSpPr>
              <p:cNvPr id="25" name="Text Placeholder 24"/>
              <p:cNvSpPr>
                <a:spLocks noGrp="1"/>
              </p:cNvSpPr>
              <p:nvPr>
                <p:ph type="body" sz="quarter" idx="22"/>
              </p:nvPr>
            </p:nvSpPr>
            <p:spPr>
              <a:xfrm>
                <a:off x="0" y="952500"/>
                <a:ext cx="9144000" cy="5464925"/>
              </a:xfrm>
            </p:spPr>
            <p:txBody>
              <a:bodyPr/>
              <a:lstStyle/>
              <a:p>
                <a:pPr>
                  <a:spcBef>
                    <a:spcPts val="0"/>
                  </a:spcBef>
                  <a:spcAft>
                    <a:spcPts val="3500"/>
                  </a:spcAft>
                </a:pPr>
                <a:r>
                  <a:rPr lang="en-US" dirty="0"/>
                  <a:t>The molar heats of fusion and vaporization of benzene are 10.9 and 31.0 kJ/mol, respectively. </a:t>
                </a:r>
              </a:p>
              <a:p>
                <a:pPr>
                  <a:spcBef>
                    <a:spcPts val="0"/>
                  </a:spcBef>
                  <a:spcAft>
                    <a:spcPts val="2800"/>
                  </a:spcAft>
                </a:pPr>
                <a:r>
                  <a:rPr lang="en-US" dirty="0"/>
                  <a:t>Calculate the entropy changes for the solid-to-liquid and liquid-to-vapor transitions for benzene. </a:t>
                </a:r>
              </a:p>
              <a:p>
                <a:pPr>
                  <a:spcBef>
                    <a:spcPts val="0"/>
                  </a:spcBef>
                  <a:spcAft>
                    <a:spcPts val="3800"/>
                  </a:spcAft>
                </a:pPr>
                <a:r>
                  <a:rPr lang="en-US" dirty="0"/>
                  <a:t>At 1 atm pressure, benzene melts at </a:t>
                </a:r>
                <a14:m>
                  <m:oMath xmlns:m="http://schemas.openxmlformats.org/officeDocument/2006/math">
                    <m:r>
                      <a:rPr lang="en-US" sz="2700" i="1" dirty="0" smtClean="0">
                        <a:latin typeface="Cambria Math" panose="02040503050406030204" pitchFamily="18" charset="0"/>
                      </a:rPr>
                      <m:t>5.5°</m:t>
                    </m:r>
                    <m:r>
                      <m:rPr>
                        <m:sty m:val="p"/>
                      </m:rPr>
                      <a:rPr lang="en-US" sz="2700" i="0" dirty="0" smtClean="0">
                        <a:latin typeface="Cambria Math" panose="02040503050406030204" pitchFamily="18" charset="0"/>
                      </a:rPr>
                      <m:t>C</m:t>
                    </m:r>
                  </m:oMath>
                </a14:m>
                <a:r>
                  <a:rPr lang="en-US" sz="2700" dirty="0"/>
                  <a:t> </a:t>
                </a:r>
                <a:r>
                  <a:rPr lang="en-US" dirty="0"/>
                  <a:t>and boils at </a:t>
                </a:r>
                <a14:m>
                  <m:oMath xmlns:m="http://schemas.openxmlformats.org/officeDocument/2006/math">
                    <m:r>
                      <a:rPr lang="en-US" sz="2700" i="0" dirty="0" smtClean="0">
                        <a:latin typeface="Cambria Math" panose="02040503050406030204" pitchFamily="18" charset="0"/>
                      </a:rPr>
                      <m:t>80.1°</m:t>
                    </m:r>
                    <m:r>
                      <m:rPr>
                        <m:sty m:val="p"/>
                      </m:rPr>
                      <a:rPr lang="en-US" sz="2700" i="0" dirty="0" smtClean="0">
                        <a:latin typeface="Cambria Math" panose="02040503050406030204" pitchFamily="18" charset="0"/>
                      </a:rPr>
                      <m:t>C</m:t>
                    </m:r>
                  </m:oMath>
                </a14:m>
                <a:r>
                  <a:rPr lang="en-US" dirty="0"/>
                  <a:t>. </a:t>
                </a:r>
              </a:p>
              <a:p>
                <a:pPr>
                  <a:spcBef>
                    <a:spcPts val="0"/>
                  </a:spcBef>
                </a:pPr>
                <a:r>
                  <a:rPr lang="en-US" b="1" dirty="0">
                    <a:solidFill>
                      <a:srgbClr val="43638E"/>
                    </a:solidFill>
                    <a:latin typeface="Calibri" panose="020F0502020204030204" pitchFamily="34" charset="0"/>
                  </a:rPr>
                  <a:t>Setup</a:t>
                </a:r>
              </a:p>
              <a:p>
                <a:pPr>
                  <a:spcBef>
                    <a:spcPts val="0"/>
                  </a:spcBef>
                  <a:spcAft>
                    <a:spcPts val="2800"/>
                  </a:spcAft>
                </a:pPr>
                <a:r>
                  <a:rPr lang="en-US" dirty="0"/>
                  <a:t>The melting point of benzene is </a:t>
                </a:r>
                <a14:m>
                  <m:oMath xmlns:m="http://schemas.openxmlformats.org/officeDocument/2006/math">
                    <m:r>
                      <a:rPr lang="en-US" i="1" dirty="0" smtClean="0">
                        <a:latin typeface="Cambria Math" panose="02040503050406030204" pitchFamily="18" charset="0"/>
                      </a:rPr>
                      <m:t>5.5</m:t>
                    </m:r>
                    <m:r>
                      <a:rPr lang="en-US" b="0" i="1" dirty="0" smtClean="0">
                        <a:latin typeface="Cambria Math" panose="02040503050406030204" pitchFamily="18" charset="0"/>
                      </a:rPr>
                      <m:t>+</m:t>
                    </m:r>
                    <m:r>
                      <a:rPr lang="en-US" i="1" dirty="0" smtClean="0">
                        <a:latin typeface="Cambria Math" panose="02040503050406030204" pitchFamily="18" charset="0"/>
                      </a:rPr>
                      <m:t>273.15=278.7 </m:t>
                    </m:r>
                    <m:r>
                      <m:rPr>
                        <m:sty m:val="p"/>
                      </m:rPr>
                      <a:rPr lang="en-US" i="0" dirty="0" smtClean="0">
                        <a:latin typeface="Cambria Math" panose="02040503050406030204" pitchFamily="18" charset="0"/>
                      </a:rPr>
                      <m:t>K</m:t>
                    </m:r>
                    <m:r>
                      <a:rPr lang="en-US" i="1" dirty="0" smtClean="0">
                        <a:latin typeface="Cambria Math" panose="02040503050406030204" pitchFamily="18" charset="0"/>
                      </a:rPr>
                      <m:t> </m:t>
                    </m:r>
                  </m:oMath>
                </a14:m>
                <a:r>
                  <a:rPr lang="en-US" dirty="0"/>
                  <a:t>and the boiling point is </a:t>
                </a:r>
                <a14:m>
                  <m:oMath xmlns:m="http://schemas.openxmlformats.org/officeDocument/2006/math">
                    <m:r>
                      <a:rPr lang="en-US" i="1" dirty="0" smtClean="0">
                        <a:latin typeface="Cambria Math" panose="02040503050406030204" pitchFamily="18" charset="0"/>
                      </a:rPr>
                      <m:t>80.1+273.15=353.3 </m:t>
                    </m:r>
                    <m:r>
                      <m:rPr>
                        <m:sty m:val="p"/>
                      </m:rPr>
                      <a:rPr lang="en-US" i="0" dirty="0" smtClean="0">
                        <a:latin typeface="Cambria Math" panose="02040503050406030204" pitchFamily="18" charset="0"/>
                      </a:rPr>
                      <m:t>K</m:t>
                    </m:r>
                  </m:oMath>
                </a14:m>
                <a:r>
                  <a:rPr lang="en-US" dirty="0"/>
                  <a:t>. </a:t>
                </a:r>
              </a:p>
            </p:txBody>
          </p:sp>
        </mc:Choice>
        <mc:Fallback xmlns="">
          <p:sp>
            <p:nvSpPr>
              <p:cNvPr id="25" name="Text Placeholder 24"/>
              <p:cNvSpPr>
                <a:spLocks noGrp="1" noRot="1" noChangeAspect="1" noMove="1" noResize="1" noEditPoints="1" noAdjustHandles="1" noChangeArrowheads="1" noChangeShapeType="1" noTextEdit="1"/>
              </p:cNvSpPr>
              <p:nvPr>
                <p:ph type="body" sz="quarter" idx="22"/>
              </p:nvPr>
            </p:nvSpPr>
            <p:spPr>
              <a:xfrm>
                <a:off x="0" y="952500"/>
                <a:ext cx="9144000" cy="5464925"/>
              </a:xfrm>
              <a:blipFill>
                <a:blip r:embed="rId2"/>
                <a:stretch>
                  <a:fillRect l="-1333" t="-1003" r="-1867"/>
                </a:stretch>
              </a:blipFill>
            </p:spPr>
            <p:txBody>
              <a:bodyPr/>
              <a:lstStyle/>
              <a:p>
                <a:r>
                  <a:rPr lang="en-US">
                    <a:noFill/>
                  </a:rPr>
                  <a:t> </a:t>
                </a:r>
              </a:p>
            </p:txBody>
          </p:sp>
        </mc:Fallback>
      </mc:AlternateContent>
    </p:spTree>
    <p:extLst>
      <p:ext uri="{BB962C8B-B14F-4D97-AF65-F5344CB8AC3E}">
        <p14:creationId xmlns:p14="http://schemas.microsoft.com/office/powerpoint/2010/main" val="776198217"/>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76200" y="228600"/>
            <a:ext cx="6019800" cy="533400"/>
          </a:xfrm>
        </p:spPr>
        <p:txBody>
          <a:bodyPr/>
          <a:lstStyle/>
          <a:p>
            <a:pPr algn="ctr">
              <a:tabLst>
                <a:tab pos="279400" algn="l"/>
                <a:tab pos="3327400" algn="l"/>
                <a:tab pos="3378200" algn="l"/>
              </a:tabLst>
            </a:pPr>
            <a:r>
              <a:rPr lang="en-US" b="1" kern="0" dirty="0">
                <a:solidFill>
                  <a:srgbClr val="FFF799"/>
                </a:solidFill>
              </a:rPr>
              <a:t>SAMPLE PROBLEM	</a:t>
            </a:r>
            <a:r>
              <a:rPr lang="en-US" b="1" kern="0" dirty="0">
                <a:solidFill>
                  <a:schemeClr val="bg1"/>
                </a:solidFill>
              </a:rPr>
              <a:t>18.7	Solution</a:t>
            </a:r>
            <a:endParaRPr lang="en-US" dirty="0"/>
          </a:p>
        </p:txBody>
      </p:sp>
      <mc:AlternateContent xmlns:mc="http://schemas.openxmlformats.org/markup-compatibility/2006" xmlns:a14="http://schemas.microsoft.com/office/drawing/2010/main">
        <mc:Choice Requires="a14">
          <p:sp>
            <p:nvSpPr>
              <p:cNvPr id="25" name="Text Placeholder 24"/>
              <p:cNvSpPr>
                <a:spLocks noGrp="1"/>
              </p:cNvSpPr>
              <p:nvPr>
                <p:ph type="body" sz="quarter" idx="22"/>
              </p:nvPr>
            </p:nvSpPr>
            <p:spPr>
              <a:xfrm>
                <a:off x="0" y="990600"/>
                <a:ext cx="9144000" cy="5029200"/>
              </a:xfrm>
            </p:spPr>
            <p:txBody>
              <a:bodyPr/>
              <a:lstStyle/>
              <a:p>
                <a:pPr>
                  <a:spcBef>
                    <a:spcPts val="0"/>
                  </a:spcBef>
                  <a:spcAft>
                    <a:spcPts val="1500"/>
                  </a:spcAft>
                </a:pPr>
                <a:r>
                  <a:rPr lang="en-US" b="1" dirty="0">
                    <a:solidFill>
                      <a:srgbClr val="43638E"/>
                    </a:solidFill>
                  </a:rPr>
                  <a:t>Solution</a:t>
                </a:r>
              </a:p>
              <a:p>
                <a:pPr marL="1266825" indent="-1266825" algn="ctr">
                  <a:spcBef>
                    <a:spcPts val="0"/>
                  </a:spcBef>
                  <a:spcAft>
                    <a:spcPts val="500"/>
                  </a:spcAft>
                </a:pPr>
                <a14:m>
                  <m:oMathPara xmlns:m="http://schemas.openxmlformats.org/officeDocument/2006/math">
                    <m:oMathParaPr>
                      <m:jc m:val="left"/>
                    </m:oMathParaPr>
                    <m:oMath xmlns:m="http://schemas.openxmlformats.org/officeDocument/2006/math">
                      <m:r>
                        <a:rPr lang="en-US" sz="2500" i="1" smtClean="0">
                          <a:latin typeface="Cambria Math" panose="02040503050406030204" pitchFamily="18" charset="0"/>
                          <a:ea typeface="Cambria Math" panose="02040503050406030204" pitchFamily="18" charset="0"/>
                        </a:rPr>
                        <m:t>∆</m:t>
                      </m:r>
                      <m:sSub>
                        <m:sSubPr>
                          <m:ctrlPr>
                            <a:rPr lang="en-US" sz="2500" i="1" smtClean="0">
                              <a:latin typeface="Cambria Math" panose="02040503050406030204" pitchFamily="18" charset="0"/>
                              <a:ea typeface="Cambria Math" panose="02040503050406030204" pitchFamily="18" charset="0"/>
                            </a:rPr>
                          </m:ctrlPr>
                        </m:sSubPr>
                        <m:e>
                          <m:r>
                            <a:rPr lang="en-US" sz="2500" b="0" i="1" smtClean="0">
                              <a:latin typeface="Cambria Math" panose="02040503050406030204" pitchFamily="18" charset="0"/>
                              <a:ea typeface="Cambria Math" panose="02040503050406030204" pitchFamily="18" charset="0"/>
                            </a:rPr>
                            <m:t>𝑆</m:t>
                          </m:r>
                        </m:e>
                        <m:sub>
                          <m:r>
                            <m:rPr>
                              <m:sty m:val="p"/>
                            </m:rPr>
                            <a:rPr lang="en-US" sz="2500" b="0" i="0" smtClean="0">
                              <a:latin typeface="Cambria Math" panose="02040503050406030204" pitchFamily="18" charset="0"/>
                              <a:ea typeface="Cambria Math" panose="02040503050406030204" pitchFamily="18" charset="0"/>
                            </a:rPr>
                            <m:t>fus</m:t>
                          </m:r>
                        </m:sub>
                      </m:sSub>
                      <m:r>
                        <a:rPr lang="en-US" sz="2500" i="1" smtClean="0">
                          <a:latin typeface="Cambria Math" panose="02040503050406030204" pitchFamily="18" charset="0"/>
                          <a:ea typeface="Cambria Math" panose="02040503050406030204" pitchFamily="18" charset="0"/>
                        </a:rPr>
                        <m:t>=</m:t>
                      </m:r>
                      <m:f>
                        <m:fPr>
                          <m:ctrlPr>
                            <a:rPr lang="en-US" sz="2500" i="1" smtClean="0">
                              <a:latin typeface="Cambria Math" panose="02040503050406030204" pitchFamily="18" charset="0"/>
                              <a:ea typeface="Cambria Math" panose="02040503050406030204" pitchFamily="18" charset="0"/>
                            </a:rPr>
                          </m:ctrlPr>
                        </m:fPr>
                        <m:num>
                          <m:r>
                            <a:rPr lang="en-US" sz="2500" i="1" smtClean="0">
                              <a:latin typeface="Cambria Math" panose="02040503050406030204" pitchFamily="18" charset="0"/>
                              <a:ea typeface="Cambria Math" panose="02040503050406030204" pitchFamily="18" charset="0"/>
                            </a:rPr>
                            <m:t>∆</m:t>
                          </m:r>
                          <m:sSub>
                            <m:sSubPr>
                              <m:ctrlPr>
                                <a:rPr lang="en-US" sz="2500" i="1" smtClean="0">
                                  <a:latin typeface="Cambria Math" panose="02040503050406030204" pitchFamily="18" charset="0"/>
                                  <a:ea typeface="Cambria Math" panose="02040503050406030204" pitchFamily="18" charset="0"/>
                                </a:rPr>
                              </m:ctrlPr>
                            </m:sSubPr>
                            <m:e>
                              <m:r>
                                <a:rPr lang="en-US" sz="2500" b="0" i="1" smtClean="0">
                                  <a:latin typeface="Cambria Math" panose="02040503050406030204" pitchFamily="18" charset="0"/>
                                  <a:ea typeface="Cambria Math" panose="02040503050406030204" pitchFamily="18" charset="0"/>
                                </a:rPr>
                                <m:t>𝐻</m:t>
                              </m:r>
                            </m:e>
                            <m:sub>
                              <m:r>
                                <m:rPr>
                                  <m:sty m:val="p"/>
                                </m:rPr>
                                <a:rPr lang="en-US" sz="2500" b="0" i="0" smtClean="0">
                                  <a:latin typeface="Cambria Math" panose="02040503050406030204" pitchFamily="18" charset="0"/>
                                  <a:ea typeface="Cambria Math" panose="02040503050406030204" pitchFamily="18" charset="0"/>
                                </a:rPr>
                                <m:t>fus</m:t>
                              </m:r>
                            </m:sub>
                          </m:sSub>
                        </m:num>
                        <m:den>
                          <m:sSub>
                            <m:sSubPr>
                              <m:ctrlPr>
                                <a:rPr lang="en-US" sz="2500" i="1" smtClean="0">
                                  <a:latin typeface="Cambria Math" panose="02040503050406030204" pitchFamily="18" charset="0"/>
                                  <a:ea typeface="Cambria Math" panose="02040503050406030204" pitchFamily="18" charset="0"/>
                                </a:rPr>
                              </m:ctrlPr>
                            </m:sSubPr>
                            <m:e>
                              <m:r>
                                <a:rPr lang="en-US" sz="2500" b="0" i="1" smtClean="0">
                                  <a:latin typeface="Cambria Math" panose="02040503050406030204" pitchFamily="18" charset="0"/>
                                  <a:ea typeface="Cambria Math" panose="02040503050406030204" pitchFamily="18" charset="0"/>
                                </a:rPr>
                                <m:t>𝑇</m:t>
                              </m:r>
                            </m:e>
                            <m:sub>
                              <m:r>
                                <m:rPr>
                                  <m:sty m:val="p"/>
                                </m:rPr>
                                <a:rPr lang="en-US" sz="2500" b="0" i="0" smtClean="0">
                                  <a:latin typeface="Cambria Math" panose="02040503050406030204" pitchFamily="18" charset="0"/>
                                  <a:ea typeface="Cambria Math" panose="02040503050406030204" pitchFamily="18" charset="0"/>
                                </a:rPr>
                                <m:t>melting</m:t>
                              </m:r>
                            </m:sub>
                          </m:sSub>
                        </m:den>
                      </m:f>
                      <m:r>
                        <a:rPr lang="en-US" sz="2500" i="1" smtClean="0">
                          <a:latin typeface="Cambria Math" panose="02040503050406030204" pitchFamily="18" charset="0"/>
                          <a:ea typeface="Cambria Math" panose="02040503050406030204" pitchFamily="18" charset="0"/>
                        </a:rPr>
                        <m:t>=</m:t>
                      </m:r>
                      <m:f>
                        <m:fPr>
                          <m:ctrlPr>
                            <a:rPr lang="en-US" sz="2500" i="1" smtClean="0">
                              <a:latin typeface="Cambria Math" panose="02040503050406030204" pitchFamily="18" charset="0"/>
                              <a:ea typeface="Cambria Math" panose="02040503050406030204" pitchFamily="18" charset="0"/>
                            </a:rPr>
                          </m:ctrlPr>
                        </m:fPr>
                        <m:num>
                          <m:r>
                            <a:rPr lang="en-US" sz="2500" b="0" i="1" smtClean="0">
                              <a:latin typeface="Cambria Math" panose="02040503050406030204" pitchFamily="18" charset="0"/>
                              <a:ea typeface="Cambria Math" panose="02040503050406030204" pitchFamily="18" charset="0"/>
                            </a:rPr>
                            <m:t>10.9 </m:t>
                          </m:r>
                          <m:r>
                            <m:rPr>
                              <m:sty m:val="p"/>
                            </m:rPr>
                            <a:rPr lang="en-US" sz="2500" b="0" i="0" smtClean="0">
                              <a:latin typeface="Cambria Math" panose="02040503050406030204" pitchFamily="18" charset="0"/>
                              <a:ea typeface="Cambria Math" panose="02040503050406030204" pitchFamily="18" charset="0"/>
                            </a:rPr>
                            <m:t>k</m:t>
                          </m:r>
                          <m:r>
                            <m:rPr>
                              <m:sty m:val="p"/>
                            </m:rPr>
                            <a:rPr lang="en-US" sz="2500">
                              <a:latin typeface="Cambria Math" panose="02040503050406030204" pitchFamily="18" charset="0"/>
                              <a:ea typeface="Cambria Math" panose="02040503050406030204" pitchFamily="18" charset="0"/>
                            </a:rPr>
                            <m:t>J</m:t>
                          </m:r>
                          <m:r>
                            <a:rPr lang="en-US" sz="2500">
                              <a:latin typeface="Cambria Math" panose="02040503050406030204" pitchFamily="18" charset="0"/>
                              <a:ea typeface="Cambria Math" panose="02040503050406030204" pitchFamily="18" charset="0"/>
                            </a:rPr>
                            <m:t>/</m:t>
                          </m:r>
                          <m:r>
                            <m:rPr>
                              <m:sty m:val="p"/>
                            </m:rPr>
                            <a:rPr lang="en-US" sz="2500" b="0" i="0" smtClean="0">
                              <a:latin typeface="Cambria Math" panose="02040503050406030204" pitchFamily="18" charset="0"/>
                              <a:ea typeface="Cambria Math" panose="02040503050406030204" pitchFamily="18" charset="0"/>
                            </a:rPr>
                            <m:t>mol</m:t>
                          </m:r>
                        </m:num>
                        <m:den>
                          <m:r>
                            <a:rPr lang="en-US" sz="2500" b="0" i="1" smtClean="0">
                              <a:latin typeface="Cambria Math" panose="02040503050406030204" pitchFamily="18" charset="0"/>
                              <a:ea typeface="Cambria Math" panose="02040503050406030204" pitchFamily="18" charset="0"/>
                            </a:rPr>
                            <m:t>278.7 </m:t>
                          </m:r>
                          <m:r>
                            <m:rPr>
                              <m:sty m:val="p"/>
                            </m:rPr>
                            <a:rPr lang="en-US" sz="2500" b="0" i="0" smtClean="0">
                              <a:latin typeface="Cambria Math" panose="02040503050406030204" pitchFamily="18" charset="0"/>
                              <a:ea typeface="Cambria Math" panose="02040503050406030204" pitchFamily="18" charset="0"/>
                            </a:rPr>
                            <m:t>K</m:t>
                          </m:r>
                        </m:den>
                      </m:f>
                    </m:oMath>
                  </m:oMathPara>
                </a14:m>
                <a:endParaRPr lang="en-US" sz="2500" b="0" dirty="0">
                  <a:ea typeface="Cambria Math" panose="02040503050406030204" pitchFamily="18" charset="0"/>
                </a:endParaRPr>
              </a:p>
              <a:p>
                <a:pPr marL="2181225">
                  <a:spcBef>
                    <a:spcPts val="0"/>
                  </a:spcBef>
                  <a:spcAft>
                    <a:spcPts val="2000"/>
                  </a:spcAft>
                  <a:tabLst>
                    <a:tab pos="2109788" algn="l"/>
                    <a:tab pos="2181225" algn="l"/>
                    <a:tab pos="5486400" algn="l"/>
                  </a:tabLst>
                </a:pPr>
                <a14:m>
                  <m:oMath xmlns:m="http://schemas.openxmlformats.org/officeDocument/2006/math">
                    <m:r>
                      <a:rPr lang="en-US" sz="2500" i="0" smtClean="0">
                        <a:latin typeface="Cambria Math" panose="02040503050406030204" pitchFamily="18" charset="0"/>
                        <a:ea typeface="Cambria Math" panose="02040503050406030204" pitchFamily="18" charset="0"/>
                      </a:rPr>
                      <m:t>=</m:t>
                    </m:r>
                    <m:r>
                      <a:rPr lang="en-US" sz="2500">
                        <a:latin typeface="Cambria Math" panose="02040503050406030204" pitchFamily="18" charset="0"/>
                        <a:ea typeface="Cambria Math" panose="02040503050406030204" pitchFamily="18" charset="0"/>
                      </a:rPr>
                      <m:t>0.0391</m:t>
                    </m:r>
                    <m:r>
                      <a:rPr lang="en-US" sz="2500" b="0" i="0" smtClean="0">
                        <a:latin typeface="Cambria Math" panose="02040503050406030204" pitchFamily="18" charset="0"/>
                        <a:ea typeface="Cambria Math" panose="02040503050406030204" pitchFamily="18" charset="0"/>
                      </a:rPr>
                      <m:t> </m:t>
                    </m:r>
                    <m:r>
                      <m:rPr>
                        <m:sty m:val="p"/>
                      </m:rPr>
                      <a:rPr lang="en-US" sz="2500" b="0" i="0" smtClean="0">
                        <a:latin typeface="Cambria Math" panose="02040503050406030204" pitchFamily="18" charset="0"/>
                        <a:ea typeface="Cambria Math" panose="02040503050406030204" pitchFamily="18" charset="0"/>
                      </a:rPr>
                      <m:t>kJ</m:t>
                    </m:r>
                    <m:r>
                      <a:rPr lang="en-US" sz="2500" smtClean="0">
                        <a:latin typeface="Cambria Math" panose="02040503050406030204" pitchFamily="18" charset="0"/>
                        <a:ea typeface="Cambria Math" panose="02040503050406030204" pitchFamily="18" charset="0"/>
                      </a:rPr>
                      <m:t>/</m:t>
                    </m:r>
                    <m:r>
                      <m:rPr>
                        <m:sty m:val="p"/>
                      </m:rPr>
                      <a:rPr lang="en-US" sz="2500" b="0" i="0" smtClean="0">
                        <a:latin typeface="Cambria Math" panose="02040503050406030204" pitchFamily="18" charset="0"/>
                        <a:ea typeface="Cambria Math" panose="02040503050406030204" pitchFamily="18" charset="0"/>
                      </a:rPr>
                      <m:t>K</m:t>
                    </m:r>
                    <m:r>
                      <a:rPr lang="en-US" sz="2500" b="0" i="1" smtClean="0">
                        <a:latin typeface="Cambria Math" panose="02040503050406030204" pitchFamily="18" charset="0"/>
                        <a:ea typeface="Cambria Math" panose="02040503050406030204" pitchFamily="18" charset="0"/>
                      </a:rPr>
                      <m:t>∙</m:t>
                    </m:r>
                    <m:r>
                      <m:rPr>
                        <m:sty m:val="p"/>
                      </m:rPr>
                      <a:rPr lang="en-US" sz="2500">
                        <a:latin typeface="Cambria Math" panose="02040503050406030204" pitchFamily="18" charset="0"/>
                        <a:ea typeface="Cambria Math" panose="02040503050406030204" pitchFamily="18" charset="0"/>
                      </a:rPr>
                      <m:t>mol</m:t>
                    </m:r>
                  </m:oMath>
                </a14:m>
                <a:r>
                  <a:rPr lang="en-US" sz="2500" b="0" dirty="0">
                    <a:ea typeface="Cambria Math" panose="02040503050406030204" pitchFamily="18" charset="0"/>
                  </a:rPr>
                  <a:t>	or	</a:t>
                </a:r>
                <a14:m>
                  <m:oMath xmlns:m="http://schemas.openxmlformats.org/officeDocument/2006/math">
                    <m:r>
                      <a:rPr lang="en-US" sz="2500" smtClean="0">
                        <a:latin typeface="Cambria Math" panose="02040503050406030204" pitchFamily="18" charset="0"/>
                        <a:ea typeface="Cambria Math" panose="02040503050406030204" pitchFamily="18" charset="0"/>
                      </a:rPr>
                      <m:t>3</m:t>
                    </m:r>
                    <m:r>
                      <a:rPr lang="en-US" sz="2500">
                        <a:latin typeface="Cambria Math" panose="02040503050406030204" pitchFamily="18" charset="0"/>
                        <a:ea typeface="Cambria Math" panose="02040503050406030204" pitchFamily="18" charset="0"/>
                      </a:rPr>
                      <m:t>9.1</m:t>
                    </m:r>
                    <m:r>
                      <a:rPr lang="en-US" sz="2500" b="0" i="0" smtClean="0">
                        <a:latin typeface="Cambria Math" panose="02040503050406030204" pitchFamily="18" charset="0"/>
                        <a:ea typeface="Cambria Math" panose="02040503050406030204" pitchFamily="18" charset="0"/>
                      </a:rPr>
                      <m:t> </m:t>
                    </m:r>
                    <m:r>
                      <m:rPr>
                        <m:sty m:val="p"/>
                      </m:rPr>
                      <a:rPr lang="en-US" sz="2500">
                        <a:latin typeface="Cambria Math" panose="02040503050406030204" pitchFamily="18" charset="0"/>
                        <a:ea typeface="Cambria Math" panose="02040503050406030204" pitchFamily="18" charset="0"/>
                      </a:rPr>
                      <m:t>J</m:t>
                    </m:r>
                    <m:r>
                      <a:rPr lang="en-US" sz="2500">
                        <a:latin typeface="Cambria Math" panose="02040503050406030204" pitchFamily="18" charset="0"/>
                        <a:ea typeface="Cambria Math" panose="02040503050406030204" pitchFamily="18" charset="0"/>
                      </a:rPr>
                      <m:t>/</m:t>
                    </m:r>
                    <m:r>
                      <m:rPr>
                        <m:sty m:val="p"/>
                      </m:rPr>
                      <a:rPr lang="en-US" sz="2500">
                        <a:latin typeface="Cambria Math" panose="02040503050406030204" pitchFamily="18" charset="0"/>
                        <a:ea typeface="Cambria Math" panose="02040503050406030204" pitchFamily="18" charset="0"/>
                      </a:rPr>
                      <m:t>K</m:t>
                    </m:r>
                    <m:r>
                      <a:rPr lang="en-US" sz="2400" dirty="0">
                        <a:latin typeface="Cambria Math" panose="02040503050406030204" pitchFamily="18" charset="0"/>
                      </a:rPr>
                      <m:t>·</m:t>
                    </m:r>
                    <m:r>
                      <m:rPr>
                        <m:sty m:val="p"/>
                      </m:rPr>
                      <a:rPr lang="en-US" sz="2500">
                        <a:latin typeface="Cambria Math" panose="02040503050406030204" pitchFamily="18" charset="0"/>
                        <a:ea typeface="Cambria Math" panose="02040503050406030204" pitchFamily="18" charset="0"/>
                      </a:rPr>
                      <m:t>mol</m:t>
                    </m:r>
                  </m:oMath>
                </a14:m>
                <a:endParaRPr lang="en-US" sz="2500" b="0" dirty="0">
                  <a:ea typeface="Cambria Math" panose="02040503050406030204" pitchFamily="18" charset="0"/>
                </a:endParaRPr>
              </a:p>
              <a:p>
                <a:pPr marL="1266825" indent="-1266825" algn="ctr">
                  <a:spcBef>
                    <a:spcPts val="0"/>
                  </a:spcBef>
                  <a:spcAft>
                    <a:spcPts val="500"/>
                  </a:spcAft>
                </a:pPr>
                <a14:m>
                  <m:oMathPara xmlns:m="http://schemas.openxmlformats.org/officeDocument/2006/math">
                    <m:oMathParaPr>
                      <m:jc m:val="left"/>
                    </m:oMathParaPr>
                    <m:oMath xmlns:m="http://schemas.openxmlformats.org/officeDocument/2006/math">
                      <m:r>
                        <a:rPr lang="en-US" sz="2500" i="1" smtClean="0">
                          <a:latin typeface="Cambria Math" panose="02040503050406030204" pitchFamily="18" charset="0"/>
                          <a:ea typeface="Cambria Math" panose="02040503050406030204" pitchFamily="18" charset="0"/>
                        </a:rPr>
                        <m:t>∆</m:t>
                      </m:r>
                      <m:sSub>
                        <m:sSubPr>
                          <m:ctrlPr>
                            <a:rPr lang="en-US" sz="2500" i="1" smtClean="0">
                              <a:latin typeface="Cambria Math" panose="02040503050406030204" pitchFamily="18" charset="0"/>
                              <a:ea typeface="Cambria Math" panose="02040503050406030204" pitchFamily="18" charset="0"/>
                            </a:rPr>
                          </m:ctrlPr>
                        </m:sSubPr>
                        <m:e>
                          <m:r>
                            <a:rPr lang="en-US" sz="2500" b="0" i="1" smtClean="0">
                              <a:latin typeface="Cambria Math" panose="02040503050406030204" pitchFamily="18" charset="0"/>
                              <a:ea typeface="Cambria Math" panose="02040503050406030204" pitchFamily="18" charset="0"/>
                            </a:rPr>
                            <m:t>𝑆</m:t>
                          </m:r>
                        </m:e>
                        <m:sub>
                          <m:r>
                            <m:rPr>
                              <m:sty m:val="p"/>
                            </m:rPr>
                            <a:rPr lang="en-US" sz="2500" b="0" i="0" smtClean="0">
                              <a:latin typeface="Cambria Math" panose="02040503050406030204" pitchFamily="18" charset="0"/>
                              <a:ea typeface="Cambria Math" panose="02040503050406030204" pitchFamily="18" charset="0"/>
                            </a:rPr>
                            <m:t>vap</m:t>
                          </m:r>
                        </m:sub>
                      </m:sSub>
                      <m:r>
                        <a:rPr lang="en-US" sz="2500" i="1" smtClean="0">
                          <a:latin typeface="Cambria Math" panose="02040503050406030204" pitchFamily="18" charset="0"/>
                          <a:ea typeface="Cambria Math" panose="02040503050406030204" pitchFamily="18" charset="0"/>
                        </a:rPr>
                        <m:t>=</m:t>
                      </m:r>
                      <m:f>
                        <m:fPr>
                          <m:ctrlPr>
                            <a:rPr lang="en-US" sz="2500" i="1" smtClean="0">
                              <a:latin typeface="Cambria Math" panose="02040503050406030204" pitchFamily="18" charset="0"/>
                              <a:ea typeface="Cambria Math" panose="02040503050406030204" pitchFamily="18" charset="0"/>
                            </a:rPr>
                          </m:ctrlPr>
                        </m:fPr>
                        <m:num>
                          <m:r>
                            <a:rPr lang="en-US" sz="2500" i="1" smtClean="0">
                              <a:latin typeface="Cambria Math" panose="02040503050406030204" pitchFamily="18" charset="0"/>
                              <a:ea typeface="Cambria Math" panose="02040503050406030204" pitchFamily="18" charset="0"/>
                            </a:rPr>
                            <m:t>∆</m:t>
                          </m:r>
                          <m:sSub>
                            <m:sSubPr>
                              <m:ctrlPr>
                                <a:rPr lang="en-US" sz="2500" i="1" smtClean="0">
                                  <a:latin typeface="Cambria Math" panose="02040503050406030204" pitchFamily="18" charset="0"/>
                                  <a:ea typeface="Cambria Math" panose="02040503050406030204" pitchFamily="18" charset="0"/>
                                </a:rPr>
                              </m:ctrlPr>
                            </m:sSubPr>
                            <m:e>
                              <m:r>
                                <a:rPr lang="en-US" sz="2500" b="0" i="1" smtClean="0">
                                  <a:latin typeface="Cambria Math" panose="02040503050406030204" pitchFamily="18" charset="0"/>
                                  <a:ea typeface="Cambria Math" panose="02040503050406030204" pitchFamily="18" charset="0"/>
                                </a:rPr>
                                <m:t>𝐻</m:t>
                              </m:r>
                            </m:e>
                            <m:sub>
                              <m:r>
                                <m:rPr>
                                  <m:sty m:val="p"/>
                                </m:rPr>
                                <a:rPr lang="en-US" sz="2500" b="0" i="0" smtClean="0">
                                  <a:latin typeface="Cambria Math" panose="02040503050406030204" pitchFamily="18" charset="0"/>
                                  <a:ea typeface="Cambria Math" panose="02040503050406030204" pitchFamily="18" charset="0"/>
                                </a:rPr>
                                <m:t>vap</m:t>
                              </m:r>
                            </m:sub>
                          </m:sSub>
                        </m:num>
                        <m:den>
                          <m:sSub>
                            <m:sSubPr>
                              <m:ctrlPr>
                                <a:rPr lang="en-US" sz="2500" i="1" smtClean="0">
                                  <a:latin typeface="Cambria Math" panose="02040503050406030204" pitchFamily="18" charset="0"/>
                                  <a:ea typeface="Cambria Math" panose="02040503050406030204" pitchFamily="18" charset="0"/>
                                </a:rPr>
                              </m:ctrlPr>
                            </m:sSubPr>
                            <m:e>
                              <m:r>
                                <a:rPr lang="en-US" sz="2500" b="0" i="1" smtClean="0">
                                  <a:latin typeface="Cambria Math" panose="02040503050406030204" pitchFamily="18" charset="0"/>
                                  <a:ea typeface="Cambria Math" panose="02040503050406030204" pitchFamily="18" charset="0"/>
                                </a:rPr>
                                <m:t>𝑇</m:t>
                              </m:r>
                            </m:e>
                            <m:sub>
                              <m:r>
                                <m:rPr>
                                  <m:sty m:val="p"/>
                                </m:rPr>
                                <a:rPr lang="en-US" sz="2500" b="0" i="0" smtClean="0">
                                  <a:latin typeface="Cambria Math" panose="02040503050406030204" pitchFamily="18" charset="0"/>
                                  <a:ea typeface="Cambria Math" panose="02040503050406030204" pitchFamily="18" charset="0"/>
                                </a:rPr>
                                <m:t>boiling</m:t>
                              </m:r>
                            </m:sub>
                          </m:sSub>
                        </m:den>
                      </m:f>
                      <m:r>
                        <a:rPr lang="en-US" sz="2500" i="1" smtClean="0">
                          <a:latin typeface="Cambria Math" panose="02040503050406030204" pitchFamily="18" charset="0"/>
                          <a:ea typeface="Cambria Math" panose="02040503050406030204" pitchFamily="18" charset="0"/>
                        </a:rPr>
                        <m:t>=</m:t>
                      </m:r>
                      <m:f>
                        <m:fPr>
                          <m:ctrlPr>
                            <a:rPr lang="en-US" sz="2500" i="1" smtClean="0">
                              <a:latin typeface="Cambria Math" panose="02040503050406030204" pitchFamily="18" charset="0"/>
                              <a:ea typeface="Cambria Math" panose="02040503050406030204" pitchFamily="18" charset="0"/>
                            </a:rPr>
                          </m:ctrlPr>
                        </m:fPr>
                        <m:num>
                          <m:r>
                            <a:rPr lang="en-US" sz="2500" b="0" i="1" smtClean="0">
                              <a:latin typeface="Cambria Math" panose="02040503050406030204" pitchFamily="18" charset="0"/>
                              <a:ea typeface="Cambria Math" panose="02040503050406030204" pitchFamily="18" charset="0"/>
                            </a:rPr>
                            <m:t>31.0</m:t>
                          </m:r>
                          <m:r>
                            <a:rPr lang="en-US" sz="2500" b="0" i="0" smtClean="0">
                              <a:latin typeface="Cambria Math" panose="02040503050406030204" pitchFamily="18" charset="0"/>
                              <a:ea typeface="Cambria Math" panose="02040503050406030204" pitchFamily="18" charset="0"/>
                            </a:rPr>
                            <m:t> </m:t>
                          </m:r>
                          <m:r>
                            <m:rPr>
                              <m:sty m:val="p"/>
                            </m:rPr>
                            <a:rPr lang="en-US" sz="2500" b="0" i="0" smtClean="0">
                              <a:latin typeface="Cambria Math" panose="02040503050406030204" pitchFamily="18" charset="0"/>
                              <a:ea typeface="Cambria Math" panose="02040503050406030204" pitchFamily="18" charset="0"/>
                            </a:rPr>
                            <m:t>kJ</m:t>
                          </m:r>
                          <m:r>
                            <a:rPr lang="en-US" sz="2500">
                              <a:latin typeface="Cambria Math" panose="02040503050406030204" pitchFamily="18" charset="0"/>
                              <a:ea typeface="Cambria Math" panose="02040503050406030204" pitchFamily="18" charset="0"/>
                            </a:rPr>
                            <m:t>/</m:t>
                          </m:r>
                          <m:r>
                            <m:rPr>
                              <m:sty m:val="p"/>
                            </m:rPr>
                            <a:rPr lang="en-US" sz="2500" b="0" i="0" smtClean="0">
                              <a:latin typeface="Cambria Math" panose="02040503050406030204" pitchFamily="18" charset="0"/>
                              <a:ea typeface="Cambria Math" panose="02040503050406030204" pitchFamily="18" charset="0"/>
                            </a:rPr>
                            <m:t>mol</m:t>
                          </m:r>
                        </m:num>
                        <m:den>
                          <m:r>
                            <a:rPr lang="en-US" sz="2500" b="0" i="1" smtClean="0">
                              <a:latin typeface="Cambria Math" panose="02040503050406030204" pitchFamily="18" charset="0"/>
                              <a:ea typeface="Cambria Math" panose="02040503050406030204" pitchFamily="18" charset="0"/>
                            </a:rPr>
                            <m:t>353.3 </m:t>
                          </m:r>
                          <m:r>
                            <m:rPr>
                              <m:sty m:val="p"/>
                            </m:rPr>
                            <a:rPr lang="en-US" sz="2500" b="0" i="0" smtClean="0">
                              <a:latin typeface="Cambria Math" panose="02040503050406030204" pitchFamily="18" charset="0"/>
                              <a:ea typeface="Cambria Math" panose="02040503050406030204" pitchFamily="18" charset="0"/>
                            </a:rPr>
                            <m:t>K</m:t>
                          </m:r>
                        </m:den>
                      </m:f>
                    </m:oMath>
                  </m:oMathPara>
                </a14:m>
                <a:endParaRPr lang="en-US" sz="2500" dirty="0"/>
              </a:p>
              <a:p>
                <a:pPr marL="2181225">
                  <a:spcBef>
                    <a:spcPts val="0"/>
                  </a:spcBef>
                  <a:spcAft>
                    <a:spcPts val="2800"/>
                  </a:spcAft>
                  <a:tabLst>
                    <a:tab pos="2233613" algn="l"/>
                  </a:tabLst>
                </a:pPr>
                <a14:m>
                  <m:oMath xmlns:m="http://schemas.openxmlformats.org/officeDocument/2006/math">
                    <m:r>
                      <a:rPr lang="en-US" sz="2500" i="1">
                        <a:latin typeface="Cambria Math" panose="02040503050406030204" pitchFamily="18" charset="0"/>
                        <a:ea typeface="Cambria Math" panose="02040503050406030204" pitchFamily="18" charset="0"/>
                      </a:rPr>
                      <m:t>=</m:t>
                    </m:r>
                    <m:r>
                      <a:rPr lang="en-US" sz="2500" i="0">
                        <a:latin typeface="Cambria Math" panose="02040503050406030204" pitchFamily="18" charset="0"/>
                        <a:ea typeface="Cambria Math" panose="02040503050406030204" pitchFamily="18" charset="0"/>
                      </a:rPr>
                      <m:t>0.0</m:t>
                    </m:r>
                    <m:r>
                      <a:rPr lang="en-US" sz="2500" b="0" i="0" smtClean="0">
                        <a:latin typeface="Cambria Math" panose="02040503050406030204" pitchFamily="18" charset="0"/>
                        <a:ea typeface="Cambria Math" panose="02040503050406030204" pitchFamily="18" charset="0"/>
                      </a:rPr>
                      <m:t>877 </m:t>
                    </m:r>
                    <m:r>
                      <m:rPr>
                        <m:sty m:val="p"/>
                      </m:rPr>
                      <a:rPr lang="en-US" sz="2500" b="0" i="0" smtClean="0">
                        <a:latin typeface="Cambria Math" panose="02040503050406030204" pitchFamily="18" charset="0"/>
                        <a:ea typeface="Cambria Math" panose="02040503050406030204" pitchFamily="18" charset="0"/>
                      </a:rPr>
                      <m:t>kJ</m:t>
                    </m:r>
                    <m:r>
                      <a:rPr lang="en-US" sz="2500">
                        <a:latin typeface="Cambria Math" panose="02040503050406030204" pitchFamily="18" charset="0"/>
                        <a:ea typeface="Cambria Math" panose="02040503050406030204" pitchFamily="18" charset="0"/>
                      </a:rPr>
                      <m:t>/</m:t>
                    </m:r>
                    <m:r>
                      <m:rPr>
                        <m:sty m:val="p"/>
                      </m:rPr>
                      <a:rPr lang="en-US" sz="2500">
                        <a:latin typeface="Cambria Math" panose="02040503050406030204" pitchFamily="18" charset="0"/>
                        <a:ea typeface="Cambria Math" panose="02040503050406030204" pitchFamily="18" charset="0"/>
                      </a:rPr>
                      <m:t>K</m:t>
                    </m:r>
                    <m:r>
                      <a:rPr lang="en-US" sz="2400" dirty="0">
                        <a:latin typeface="Cambria Math" panose="02040503050406030204" pitchFamily="18" charset="0"/>
                      </a:rPr>
                      <m:t>·</m:t>
                    </m:r>
                    <m:r>
                      <m:rPr>
                        <m:sty m:val="p"/>
                      </m:rPr>
                      <a:rPr lang="en-US" sz="2500" i="0">
                        <a:latin typeface="Cambria Math" panose="02040503050406030204" pitchFamily="18" charset="0"/>
                        <a:ea typeface="Cambria Math" panose="02040503050406030204" pitchFamily="18" charset="0"/>
                      </a:rPr>
                      <m:t>mol</m:t>
                    </m:r>
                  </m:oMath>
                </a14:m>
                <a:r>
                  <a:rPr lang="en-US" sz="2500" dirty="0">
                    <a:ea typeface="Cambria Math" panose="02040503050406030204" pitchFamily="18" charset="0"/>
                  </a:rPr>
                  <a:t>	or	</a:t>
                </a:r>
                <a14:m>
                  <m:oMath xmlns:m="http://schemas.openxmlformats.org/officeDocument/2006/math">
                    <m:r>
                      <a:rPr lang="en-US" sz="2500">
                        <a:latin typeface="Cambria Math" panose="02040503050406030204" pitchFamily="18" charset="0"/>
                        <a:ea typeface="Cambria Math" panose="02040503050406030204" pitchFamily="18" charset="0"/>
                      </a:rPr>
                      <m:t>87.7</m:t>
                    </m:r>
                    <m:r>
                      <a:rPr lang="en-US" sz="2500" b="0" i="0" smtClean="0">
                        <a:latin typeface="Cambria Math" panose="02040503050406030204" pitchFamily="18" charset="0"/>
                        <a:ea typeface="Cambria Math" panose="02040503050406030204" pitchFamily="18" charset="0"/>
                      </a:rPr>
                      <m:t> </m:t>
                    </m:r>
                    <m:r>
                      <m:rPr>
                        <m:sty m:val="p"/>
                      </m:rPr>
                      <a:rPr lang="en-US" sz="2500">
                        <a:latin typeface="Cambria Math" panose="02040503050406030204" pitchFamily="18" charset="0"/>
                        <a:ea typeface="Cambria Math" panose="02040503050406030204" pitchFamily="18" charset="0"/>
                      </a:rPr>
                      <m:t>J</m:t>
                    </m:r>
                    <m:r>
                      <a:rPr lang="en-US" sz="2500">
                        <a:latin typeface="Cambria Math" panose="02040503050406030204" pitchFamily="18" charset="0"/>
                        <a:ea typeface="Cambria Math" panose="02040503050406030204" pitchFamily="18" charset="0"/>
                      </a:rPr>
                      <m:t>/</m:t>
                    </m:r>
                    <m:r>
                      <m:rPr>
                        <m:sty m:val="p"/>
                      </m:rPr>
                      <a:rPr lang="en-US" sz="2500">
                        <a:latin typeface="Cambria Math" panose="02040503050406030204" pitchFamily="18" charset="0"/>
                        <a:ea typeface="Cambria Math" panose="02040503050406030204" pitchFamily="18" charset="0"/>
                      </a:rPr>
                      <m:t>K</m:t>
                    </m:r>
                    <m:r>
                      <a:rPr lang="en-US" sz="2400" dirty="0">
                        <a:latin typeface="Cambria Math" panose="02040503050406030204" pitchFamily="18" charset="0"/>
                      </a:rPr>
                      <m:t>·</m:t>
                    </m:r>
                    <m:r>
                      <m:rPr>
                        <m:sty m:val="p"/>
                      </m:rPr>
                      <a:rPr lang="en-US" sz="2500">
                        <a:latin typeface="Cambria Math" panose="02040503050406030204" pitchFamily="18" charset="0"/>
                        <a:ea typeface="Cambria Math" panose="02040503050406030204" pitchFamily="18" charset="0"/>
                      </a:rPr>
                      <m:t>mol</m:t>
                    </m:r>
                  </m:oMath>
                </a14:m>
                <a:endParaRPr lang="en-US" sz="2500" dirty="0">
                  <a:ea typeface="Cambria Math" panose="02040503050406030204" pitchFamily="18" charset="0"/>
                </a:endParaRPr>
              </a:p>
            </p:txBody>
          </p:sp>
        </mc:Choice>
        <mc:Fallback xmlns="">
          <p:sp>
            <p:nvSpPr>
              <p:cNvPr id="25" name="Text Placeholder 24"/>
              <p:cNvSpPr>
                <a:spLocks noGrp="1" noRot="1" noChangeAspect="1" noMove="1" noResize="1" noEditPoints="1" noAdjustHandles="1" noChangeArrowheads="1" noChangeShapeType="1" noTextEdit="1"/>
              </p:cNvSpPr>
              <p:nvPr>
                <p:ph type="body" sz="quarter" idx="22"/>
              </p:nvPr>
            </p:nvSpPr>
            <p:spPr>
              <a:xfrm>
                <a:off x="0" y="990600"/>
                <a:ext cx="9144000" cy="5029200"/>
              </a:xfrm>
              <a:blipFill>
                <a:blip r:embed="rId2"/>
                <a:stretch>
                  <a:fillRect l="-1333" t="-1212"/>
                </a:stretch>
              </a:blipFill>
            </p:spPr>
            <p:txBody>
              <a:bodyPr/>
              <a:lstStyle/>
              <a:p>
                <a:r>
                  <a:rPr lang="en-US">
                    <a:noFill/>
                  </a:rPr>
                  <a:t> </a:t>
                </a:r>
              </a:p>
            </p:txBody>
          </p:sp>
        </mc:Fallback>
      </mc:AlternateContent>
    </p:spTree>
    <p:extLst>
      <p:ext uri="{BB962C8B-B14F-4D97-AF65-F5344CB8AC3E}">
        <p14:creationId xmlns:p14="http://schemas.microsoft.com/office/powerpoint/2010/main" val="1141914301"/>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itle 23"/>
          <p:cNvSpPr>
            <a:spLocks noGrp="1"/>
          </p:cNvSpPr>
          <p:nvPr>
            <p:ph type="title"/>
          </p:nvPr>
        </p:nvSpPr>
        <p:spPr>
          <a:xfrm>
            <a:off x="152400" y="0"/>
            <a:ext cx="8382000" cy="609600"/>
          </a:xfrm>
        </p:spPr>
        <p:txBody>
          <a:bodyPr/>
          <a:lstStyle/>
          <a:p>
            <a:pPr marL="1319213" indent="-1319213"/>
            <a:r>
              <a:rPr lang="en-US" dirty="0">
                <a:solidFill>
                  <a:schemeClr val="bg1"/>
                </a:solidFill>
                <a:latin typeface="Calibri"/>
              </a:rPr>
              <a:t>18.6</a:t>
            </a:r>
            <a:r>
              <a:rPr lang="en-US" dirty="0">
                <a:latin typeface="Calibri"/>
              </a:rPr>
              <a:t>	Free Energy and Chemical Equilibrium</a:t>
            </a:r>
            <a:endParaRPr lang="en-US" dirty="0"/>
          </a:p>
        </p:txBody>
      </p:sp>
      <p:sp>
        <p:nvSpPr>
          <p:cNvPr id="2" name="Text Placeholder 1"/>
          <p:cNvSpPr>
            <a:spLocks noGrp="1"/>
          </p:cNvSpPr>
          <p:nvPr>
            <p:ph type="body" sz="quarter" idx="12"/>
          </p:nvPr>
        </p:nvSpPr>
        <p:spPr/>
        <p:txBody>
          <a:bodyPr/>
          <a:lstStyle/>
          <a:p>
            <a:r>
              <a:rPr lang="en-US" b="1" dirty="0"/>
              <a:t>Topic</a:t>
            </a:r>
            <a:endParaRPr lang="en-US" dirty="0"/>
          </a:p>
        </p:txBody>
      </p:sp>
      <mc:AlternateContent xmlns:mc="http://schemas.openxmlformats.org/markup-compatibility/2006" xmlns:a14="http://schemas.microsoft.com/office/drawing/2010/main">
        <mc:Choice Requires="a14">
          <p:sp>
            <p:nvSpPr>
              <p:cNvPr id="25" name="Content Placeholder 24"/>
              <p:cNvSpPr>
                <a:spLocks noGrp="1"/>
              </p:cNvSpPr>
              <p:nvPr>
                <p:ph sz="quarter" idx="11"/>
              </p:nvPr>
            </p:nvSpPr>
            <p:spPr>
              <a:xfrm>
                <a:off x="1905000" y="1828800"/>
                <a:ext cx="5257800" cy="1447800"/>
              </a:xfrm>
            </p:spPr>
            <p:txBody>
              <a:bodyPr/>
              <a:lstStyle/>
              <a:p>
                <a:pPr fontAlgn="t">
                  <a:spcBef>
                    <a:spcPts val="0"/>
                  </a:spcBef>
                </a:pPr>
                <a:r>
                  <a:rPr lang="en-US" dirty="0"/>
                  <a:t>Relationship Between </a:t>
                </a:r>
                <a:r>
                  <a:rPr lang="en-US" dirty="0">
                    <a:sym typeface="Symbol" panose="05050102010706020507" pitchFamily="18" charset="2"/>
                  </a:rPr>
                  <a:t></a:t>
                </a:r>
                <a:r>
                  <a:rPr lang="en-US" i="1" dirty="0"/>
                  <a:t>G</a:t>
                </a:r>
                <a:r>
                  <a:rPr lang="en-US" dirty="0"/>
                  <a:t> and </a:t>
                </a:r>
                <a14:m>
                  <m:oMath xmlns:m="http://schemas.openxmlformats.org/officeDocument/2006/math">
                    <m:r>
                      <a:rPr lang="en-US" i="1" dirty="0" smtClean="0">
                        <a:latin typeface="Cambria Math" panose="02040503050406030204" pitchFamily="18" charset="0"/>
                        <a:ea typeface="Cambria Math" panose="02040503050406030204" pitchFamily="18" charset="0"/>
                      </a:rPr>
                      <m:t>∆</m:t>
                    </m:r>
                    <m:r>
                      <a:rPr lang="en-US" i="1" dirty="0" smtClean="0">
                        <a:latin typeface="Cambria Math" panose="02040503050406030204" pitchFamily="18" charset="0"/>
                      </a:rPr>
                      <m:t>𝐺</m:t>
                    </m:r>
                    <m:r>
                      <a:rPr lang="en-US" i="1" dirty="0" smtClean="0">
                        <a:latin typeface="Cambria Math" panose="02040503050406030204" pitchFamily="18" charset="0"/>
                      </a:rPr>
                      <m:t>°</m:t>
                    </m:r>
                  </m:oMath>
                </a14:m>
                <a:endParaRPr lang="en-US" dirty="0"/>
              </a:p>
              <a:p>
                <a:pPr fontAlgn="t">
                  <a:spcBef>
                    <a:spcPts val="0"/>
                  </a:spcBef>
                </a:pPr>
                <a:r>
                  <a:rPr lang="en-US" dirty="0"/>
                  <a:t>Relationship Between </a:t>
                </a:r>
                <a14:m>
                  <m:oMath xmlns:m="http://schemas.openxmlformats.org/officeDocument/2006/math">
                    <m:r>
                      <a:rPr lang="en-US" i="1" dirty="0">
                        <a:latin typeface="Cambria Math" panose="02040503050406030204" pitchFamily="18" charset="0"/>
                        <a:ea typeface="Cambria Math" panose="02040503050406030204" pitchFamily="18" charset="0"/>
                      </a:rPr>
                      <m:t>∆</m:t>
                    </m:r>
                    <m:r>
                      <a:rPr lang="en-US" i="1" dirty="0">
                        <a:latin typeface="Cambria Math" panose="02040503050406030204" pitchFamily="18" charset="0"/>
                      </a:rPr>
                      <m:t>𝐺</m:t>
                    </m:r>
                    <m:r>
                      <a:rPr lang="en-US" i="1" dirty="0">
                        <a:latin typeface="Cambria Math" panose="02040503050406030204" pitchFamily="18" charset="0"/>
                      </a:rPr>
                      <m:t>°</m:t>
                    </m:r>
                  </m:oMath>
                </a14:m>
                <a:r>
                  <a:rPr lang="en-US" dirty="0"/>
                  <a:t> and K</a:t>
                </a:r>
              </a:p>
            </p:txBody>
          </p:sp>
        </mc:Choice>
        <mc:Fallback xmlns="">
          <p:sp>
            <p:nvSpPr>
              <p:cNvPr id="25" name="Content Placeholder 24"/>
              <p:cNvSpPr>
                <a:spLocks noGrp="1" noRot="1" noChangeAspect="1" noMove="1" noResize="1" noEditPoints="1" noAdjustHandles="1" noChangeArrowheads="1" noChangeShapeType="1" noTextEdit="1"/>
              </p:cNvSpPr>
              <p:nvPr>
                <p:ph sz="quarter" idx="11"/>
              </p:nvPr>
            </p:nvSpPr>
            <p:spPr>
              <a:xfrm>
                <a:off x="1905000" y="1828800"/>
                <a:ext cx="5257800" cy="1447800"/>
              </a:xfrm>
              <a:blipFill>
                <a:blip r:embed="rId2"/>
                <a:stretch>
                  <a:fillRect l="-1160" t="-4202"/>
                </a:stretch>
              </a:blipFill>
            </p:spPr>
            <p:txBody>
              <a:bodyPr/>
              <a:lstStyle/>
              <a:p>
                <a:r>
                  <a:rPr lang="en-US">
                    <a:noFill/>
                  </a:rPr>
                  <a:t> </a:t>
                </a:r>
              </a:p>
            </p:txBody>
          </p:sp>
        </mc:Fallback>
      </mc:AlternateContent>
    </p:spTree>
    <p:extLst>
      <p:ext uri="{BB962C8B-B14F-4D97-AF65-F5344CB8AC3E}">
        <p14:creationId xmlns:p14="http://schemas.microsoft.com/office/powerpoint/2010/main" val="3540637980"/>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p:cNvSpPr>
            <a:spLocks noGrp="1"/>
          </p:cNvSpPr>
          <p:nvPr>
            <p:ph type="title"/>
          </p:nvPr>
        </p:nvSpPr>
        <p:spPr>
          <a:xfrm>
            <a:off x="152400" y="0"/>
            <a:ext cx="8534400" cy="609600"/>
          </a:xfrm>
        </p:spPr>
        <p:txBody>
          <a:bodyPr/>
          <a:lstStyle/>
          <a:p>
            <a:pPr indent="-457200">
              <a:tabLst>
                <a:tab pos="1320800" algn="l"/>
              </a:tabLst>
            </a:pPr>
            <a:r>
              <a:rPr lang="en-US" dirty="0">
                <a:solidFill>
                  <a:schemeClr val="bg1"/>
                </a:solidFill>
                <a:latin typeface="Calibri"/>
              </a:rPr>
              <a:t>18.6</a:t>
            </a:r>
            <a:r>
              <a:rPr lang="en-US" dirty="0">
                <a:latin typeface="Calibri"/>
              </a:rPr>
              <a:t>	Free Energy and Chemical Equilibrium (1)</a:t>
            </a:r>
            <a:endParaRPr lang="en-US" dirty="0"/>
          </a:p>
        </p:txBody>
      </p:sp>
      <mc:AlternateContent xmlns:mc="http://schemas.openxmlformats.org/markup-compatibility/2006" xmlns:a14="http://schemas.microsoft.com/office/drawing/2010/main">
        <mc:Choice Requires="a14">
          <p:sp>
            <p:nvSpPr>
              <p:cNvPr id="28" name="Text Placeholder 27"/>
              <p:cNvSpPr>
                <a:spLocks noGrp="1"/>
              </p:cNvSpPr>
              <p:nvPr>
                <p:ph type="body" sz="quarter" idx="22"/>
              </p:nvPr>
            </p:nvSpPr>
            <p:spPr>
              <a:xfrm>
                <a:off x="0" y="1066800"/>
                <a:ext cx="7292010" cy="609601"/>
              </a:xfrm>
            </p:spPr>
            <p:txBody>
              <a:bodyPr/>
              <a:lstStyle/>
              <a:p>
                <a:r>
                  <a:rPr lang="en-US" dirty="0">
                    <a:latin typeface="Calibri"/>
                  </a:rPr>
                  <a:t>Relationship Between </a:t>
                </a:r>
                <a:r>
                  <a:rPr lang="en-US" dirty="0">
                    <a:latin typeface="Calibri"/>
                    <a:sym typeface="Symbol"/>
                  </a:rPr>
                  <a:t></a:t>
                </a:r>
                <a:r>
                  <a:rPr lang="en-US" i="1" dirty="0">
                    <a:latin typeface="Calibri"/>
                  </a:rPr>
                  <a:t>G</a:t>
                </a:r>
                <a:r>
                  <a:rPr lang="en-US" dirty="0">
                    <a:latin typeface="Calibri"/>
                  </a:rPr>
                  <a:t> and </a:t>
                </a:r>
                <a14:m>
                  <m:oMath xmlns:m="http://schemas.openxmlformats.org/officeDocument/2006/math">
                    <m:r>
                      <a:rPr lang="en-US" i="1" dirty="0">
                        <a:latin typeface="Cambria Math" panose="02040503050406030204" pitchFamily="18" charset="0"/>
                        <a:ea typeface="Cambria Math" panose="02040503050406030204" pitchFamily="18" charset="0"/>
                      </a:rPr>
                      <m:t>∆</m:t>
                    </m:r>
                    <m:r>
                      <a:rPr lang="en-US" i="1" dirty="0">
                        <a:latin typeface="Cambria Math" panose="02040503050406030204" pitchFamily="18" charset="0"/>
                      </a:rPr>
                      <m:t>𝐺</m:t>
                    </m:r>
                    <m:r>
                      <a:rPr lang="en-US" i="1" dirty="0">
                        <a:latin typeface="Cambria Math" panose="02040503050406030204" pitchFamily="18" charset="0"/>
                      </a:rPr>
                      <m:t>°</m:t>
                    </m:r>
                  </m:oMath>
                </a14:m>
                <a:endParaRPr lang="en-US" dirty="0">
                  <a:latin typeface="Calibri"/>
                </a:endParaRPr>
              </a:p>
            </p:txBody>
          </p:sp>
        </mc:Choice>
        <mc:Fallback xmlns="">
          <p:sp>
            <p:nvSpPr>
              <p:cNvPr id="28" name="Text Placeholder 27"/>
              <p:cNvSpPr>
                <a:spLocks noGrp="1" noRot="1" noChangeAspect="1" noMove="1" noResize="1" noEditPoints="1" noAdjustHandles="1" noChangeArrowheads="1" noChangeShapeType="1" noTextEdit="1"/>
              </p:cNvSpPr>
              <p:nvPr>
                <p:ph type="body" sz="quarter" idx="22"/>
              </p:nvPr>
            </p:nvSpPr>
            <p:spPr>
              <a:xfrm>
                <a:off x="0" y="1066800"/>
                <a:ext cx="7292010" cy="609601"/>
              </a:xfrm>
              <a:blipFill>
                <a:blip r:embed="rId2"/>
                <a:stretch>
                  <a:fillRect l="-1672" t="-12000" b="-14000"/>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9" name="Text Placeholder 28"/>
              <p:cNvSpPr>
                <a:spLocks noGrp="1"/>
              </p:cNvSpPr>
              <p:nvPr>
                <p:ph type="body" sz="quarter" idx="23"/>
              </p:nvPr>
            </p:nvSpPr>
            <p:spPr>
              <a:xfrm>
                <a:off x="0" y="1828800"/>
                <a:ext cx="9107557" cy="4724400"/>
              </a:xfrm>
            </p:spPr>
            <p:txBody>
              <a:bodyPr/>
              <a:lstStyle/>
              <a:p>
                <a:pPr marL="2795588" algn="ctr">
                  <a:spcBef>
                    <a:spcPts val="0"/>
                  </a:spcBef>
                  <a:spcAft>
                    <a:spcPts val="2000"/>
                  </a:spcAft>
                  <a:tabLst>
                    <a:tab pos="2743200" algn="l"/>
                  </a:tabLst>
                </a:pPr>
                <a14:m>
                  <m:oMathPara xmlns:m="http://schemas.openxmlformats.org/officeDocument/2006/math">
                    <m:oMathParaPr>
                      <m:jc m:val="left"/>
                    </m:oMathParaPr>
                    <m:oMath xmlns:m="http://schemas.openxmlformats.org/officeDocument/2006/math">
                      <m:r>
                        <a:rPr lang="en-US" i="1" smtClean="0">
                          <a:latin typeface="Cambria Math" panose="02040503050406030204" pitchFamily="18" charset="0"/>
                          <a:ea typeface="Cambria Math" panose="02040503050406030204" pitchFamily="18" charset="0"/>
                        </a:rPr>
                        <m:t>∆</m:t>
                      </m:r>
                      <m:r>
                        <a:rPr lang="en-US" b="0" i="1" smtClean="0">
                          <a:latin typeface="Cambria Math" panose="02040503050406030204" pitchFamily="18" charset="0"/>
                          <a:ea typeface="Cambria Math" panose="02040503050406030204" pitchFamily="18" charset="0"/>
                        </a:rPr>
                        <m:t>𝐺</m:t>
                      </m:r>
                      <m:r>
                        <a:rPr lang="en-US" b="0" i="1" smtClean="0">
                          <a:latin typeface="Cambria Math" panose="02040503050406030204" pitchFamily="18" charset="0"/>
                          <a:ea typeface="Cambria Math" panose="02040503050406030204" pitchFamily="18" charset="0"/>
                        </a:rPr>
                        <m:t>=∆</m:t>
                      </m:r>
                      <m:sSup>
                        <m:sSupPr>
                          <m:ctrlPr>
                            <a:rPr lang="en-US" b="0" i="1" smtClean="0">
                              <a:latin typeface="Cambria Math" panose="02040503050406030204" pitchFamily="18" charset="0"/>
                              <a:ea typeface="Cambria Math" panose="02040503050406030204" pitchFamily="18" charset="0"/>
                            </a:rPr>
                          </m:ctrlPr>
                        </m:sSupPr>
                        <m:e>
                          <m:r>
                            <a:rPr lang="en-US" b="0" i="1" smtClean="0">
                              <a:latin typeface="Cambria Math" panose="02040503050406030204" pitchFamily="18" charset="0"/>
                              <a:ea typeface="Cambria Math" panose="02040503050406030204" pitchFamily="18" charset="0"/>
                            </a:rPr>
                            <m:t>𝐺</m:t>
                          </m:r>
                        </m:e>
                        <m:sup>
                          <m:r>
                            <a:rPr lang="en-US" b="0" i="1" smtClean="0">
                              <a:latin typeface="Cambria Math" panose="02040503050406030204" pitchFamily="18" charset="0"/>
                              <a:ea typeface="Cambria Math" panose="02040503050406030204" pitchFamily="18" charset="0"/>
                            </a:rPr>
                            <m:t>°</m:t>
                          </m:r>
                        </m:sup>
                      </m:sSup>
                      <m:r>
                        <a:rPr lang="en-US" b="0" i="1" smtClean="0">
                          <a:latin typeface="Cambria Math" panose="02040503050406030204" pitchFamily="18" charset="0"/>
                          <a:ea typeface="Cambria Math" panose="02040503050406030204" pitchFamily="18" charset="0"/>
                        </a:rPr>
                        <m:t>+</m:t>
                      </m:r>
                      <m:r>
                        <a:rPr lang="en-US" b="0" i="1" smtClean="0">
                          <a:latin typeface="Cambria Math" panose="02040503050406030204" pitchFamily="18" charset="0"/>
                          <a:ea typeface="Cambria Math" panose="02040503050406030204" pitchFamily="18" charset="0"/>
                        </a:rPr>
                        <m:t>𝑅𝑇</m:t>
                      </m:r>
                      <m:r>
                        <a:rPr lang="en-US" b="0" i="1" smtClean="0">
                          <a:latin typeface="Cambria Math" panose="02040503050406030204" pitchFamily="18" charset="0"/>
                          <a:ea typeface="Cambria Math" panose="02040503050406030204" pitchFamily="18" charset="0"/>
                        </a:rPr>
                        <m:t> </m:t>
                      </m:r>
                      <m:r>
                        <m:rPr>
                          <m:sty m:val="p"/>
                        </m:rPr>
                        <a:rPr lang="en-US" b="0" i="0" smtClean="0">
                          <a:latin typeface="Cambria Math" panose="02040503050406030204" pitchFamily="18" charset="0"/>
                          <a:ea typeface="Cambria Math" panose="02040503050406030204" pitchFamily="18" charset="0"/>
                        </a:rPr>
                        <m:t>ln</m:t>
                      </m:r>
                      <m:r>
                        <a:rPr lang="en-US" b="0" i="0" smtClean="0">
                          <a:latin typeface="Cambria Math" panose="02040503050406030204" pitchFamily="18" charset="0"/>
                          <a:ea typeface="Cambria Math" panose="02040503050406030204" pitchFamily="18" charset="0"/>
                        </a:rPr>
                        <m:t> </m:t>
                      </m:r>
                      <m:r>
                        <a:rPr lang="en-US" b="0" i="1" smtClean="0">
                          <a:latin typeface="Cambria Math" panose="02040503050406030204" pitchFamily="18" charset="0"/>
                          <a:ea typeface="Cambria Math" panose="02040503050406030204" pitchFamily="18" charset="0"/>
                        </a:rPr>
                        <m:t>𝑄</m:t>
                      </m:r>
                    </m:oMath>
                  </m:oMathPara>
                </a14:m>
                <a:endParaRPr lang="en-US" i="1" dirty="0"/>
              </a:p>
              <a:p>
                <a:pPr algn="ctr">
                  <a:spcBef>
                    <a:spcPts val="0"/>
                  </a:spcBef>
                  <a:spcAft>
                    <a:spcPts val="2000"/>
                  </a:spcAft>
                </a:pPr>
                <a14:m>
                  <m:oMathPara xmlns:m="http://schemas.openxmlformats.org/officeDocument/2006/math">
                    <m:oMathParaPr>
                      <m:jc m:val="centerGroup"/>
                    </m:oMathParaPr>
                    <m:oMath xmlns:m="http://schemas.openxmlformats.org/officeDocument/2006/math">
                      <m:sSub>
                        <m:sSubPr>
                          <m:ctrlPr>
                            <a:rPr lang="en-US" i="1" smtClean="0">
                              <a:latin typeface="Cambria Math" panose="02040503050406030204" pitchFamily="18" charset="0"/>
                            </a:rPr>
                          </m:ctrlPr>
                        </m:sSubPr>
                        <m:e>
                          <m:r>
                            <m:rPr>
                              <m:sty m:val="p"/>
                            </m:rPr>
                            <a:rPr lang="en-US" b="0" i="0" smtClean="0">
                              <a:latin typeface="Cambria Math" panose="02040503050406030204" pitchFamily="18" charset="0"/>
                            </a:rPr>
                            <m:t>H</m:t>
                          </m:r>
                        </m:e>
                        <m:sub>
                          <m:r>
                            <a:rPr lang="en-US" b="0" i="0" smtClean="0">
                              <a:latin typeface="Cambria Math" panose="02040503050406030204" pitchFamily="18" charset="0"/>
                            </a:rPr>
                            <m:t>2</m:t>
                          </m:r>
                        </m:sub>
                      </m:sSub>
                      <m:d>
                        <m:dPr>
                          <m:ctrlPr>
                            <a:rPr lang="en-US" i="1" smtClean="0">
                              <a:latin typeface="Cambria Math" panose="02040503050406030204" pitchFamily="18" charset="0"/>
                            </a:rPr>
                          </m:ctrlPr>
                        </m:dPr>
                        <m:e>
                          <m:r>
                            <a:rPr lang="en-US" b="0" i="1" smtClean="0">
                              <a:latin typeface="Cambria Math" panose="02040503050406030204" pitchFamily="18" charset="0"/>
                            </a:rPr>
                            <m:t>𝑔</m:t>
                          </m:r>
                        </m:e>
                      </m:d>
                      <m:r>
                        <a:rPr lang="en-US" i="0" smtClean="0">
                          <a:latin typeface="Cambria Math" panose="02040503050406030204" pitchFamily="18" charset="0"/>
                          <a:ea typeface="Cambria Math" panose="02040503050406030204" pitchFamily="18" charset="0"/>
                        </a:rPr>
                        <m:t>+</m:t>
                      </m:r>
                      <m:sSub>
                        <m:sSubPr>
                          <m:ctrlPr>
                            <a:rPr lang="en-US" i="1" smtClean="0">
                              <a:latin typeface="Cambria Math" panose="02040503050406030204" pitchFamily="18" charset="0"/>
                              <a:ea typeface="Cambria Math" panose="02040503050406030204" pitchFamily="18" charset="0"/>
                            </a:rPr>
                          </m:ctrlPr>
                        </m:sSubPr>
                        <m:e>
                          <m:r>
                            <m:rPr>
                              <m:sty m:val="p"/>
                            </m:rPr>
                            <a:rPr lang="en-US" b="0" i="0" smtClean="0">
                              <a:latin typeface="Cambria Math" panose="02040503050406030204" pitchFamily="18" charset="0"/>
                              <a:ea typeface="Cambria Math" panose="02040503050406030204" pitchFamily="18" charset="0"/>
                            </a:rPr>
                            <m:t>I</m:t>
                          </m:r>
                        </m:e>
                        <m:sub>
                          <m:r>
                            <a:rPr lang="en-US" b="0" i="0" smtClean="0">
                              <a:latin typeface="Cambria Math" panose="02040503050406030204" pitchFamily="18" charset="0"/>
                              <a:ea typeface="Cambria Math" panose="02040503050406030204" pitchFamily="18" charset="0"/>
                            </a:rPr>
                            <m:t>2</m:t>
                          </m:r>
                        </m:sub>
                      </m:sSub>
                      <m:d>
                        <m:dPr>
                          <m:ctrlPr>
                            <a:rPr lang="en-US" i="1" smtClean="0">
                              <a:latin typeface="Cambria Math" panose="02040503050406030204" pitchFamily="18" charset="0"/>
                              <a:ea typeface="Cambria Math" panose="02040503050406030204" pitchFamily="18" charset="0"/>
                            </a:rPr>
                          </m:ctrlPr>
                        </m:dPr>
                        <m:e>
                          <m:r>
                            <a:rPr lang="en-US" b="0" i="1" smtClean="0">
                              <a:latin typeface="Cambria Math" panose="02040503050406030204" pitchFamily="18" charset="0"/>
                              <a:ea typeface="Cambria Math" panose="02040503050406030204" pitchFamily="18" charset="0"/>
                            </a:rPr>
                            <m:t>𝑠</m:t>
                          </m:r>
                        </m:e>
                      </m:d>
                      <m:r>
                        <a:rPr lang="en-US" i="0" smtClean="0">
                          <a:latin typeface="Cambria Math" panose="02040503050406030204" pitchFamily="18" charset="0"/>
                          <a:ea typeface="Cambria Math" panose="02040503050406030204" pitchFamily="18" charset="0"/>
                        </a:rPr>
                        <m:t>⇄</m:t>
                      </m:r>
                      <m:r>
                        <a:rPr lang="en-US" b="0" i="0" smtClean="0">
                          <a:latin typeface="Cambria Math" panose="02040503050406030204" pitchFamily="18" charset="0"/>
                          <a:ea typeface="Cambria Math" panose="02040503050406030204" pitchFamily="18" charset="0"/>
                        </a:rPr>
                        <m:t>2</m:t>
                      </m:r>
                      <m:r>
                        <m:rPr>
                          <m:sty m:val="p"/>
                        </m:rPr>
                        <a:rPr lang="en-US" b="0" i="0" smtClean="0">
                          <a:latin typeface="Cambria Math" panose="02040503050406030204" pitchFamily="18" charset="0"/>
                          <a:ea typeface="Cambria Math" panose="02040503050406030204" pitchFamily="18" charset="0"/>
                        </a:rPr>
                        <m:t>HI</m:t>
                      </m:r>
                      <m:d>
                        <m:dPr>
                          <m:ctrlPr>
                            <a:rPr lang="en-US" b="0" i="1" smtClean="0">
                              <a:latin typeface="Cambria Math" panose="02040503050406030204" pitchFamily="18" charset="0"/>
                              <a:ea typeface="Cambria Math" panose="02040503050406030204" pitchFamily="18" charset="0"/>
                            </a:rPr>
                          </m:ctrlPr>
                        </m:dPr>
                        <m:e>
                          <m:r>
                            <a:rPr lang="en-US" b="0" i="1" smtClean="0">
                              <a:latin typeface="Cambria Math" panose="02040503050406030204" pitchFamily="18" charset="0"/>
                              <a:ea typeface="Cambria Math" panose="02040503050406030204" pitchFamily="18" charset="0"/>
                            </a:rPr>
                            <m:t>𝑔</m:t>
                          </m:r>
                        </m:e>
                      </m:d>
                    </m:oMath>
                  </m:oMathPara>
                </a14:m>
                <a:endParaRPr lang="en-US" dirty="0"/>
              </a:p>
              <a:p>
                <a:pPr marL="2566988" indent="-2566988" algn="ctr">
                  <a:spcBef>
                    <a:spcPts val="0"/>
                  </a:spcBef>
                </a:pPr>
                <a14:m>
                  <m:oMathPara xmlns:m="http://schemas.openxmlformats.org/officeDocument/2006/math">
                    <m:oMathParaPr>
                      <m:jc m:val="left"/>
                    </m:oMathParaPr>
                    <m:oMath xmlns:m="http://schemas.openxmlformats.org/officeDocument/2006/math">
                      <m:sSub>
                        <m:sSubPr>
                          <m:ctrlPr>
                            <a:rPr lang="en-US" i="1" smtClean="0">
                              <a:latin typeface="Cambria Math" panose="02040503050406030204" pitchFamily="18" charset="0"/>
                            </a:rPr>
                          </m:ctrlPr>
                        </m:sSubPr>
                        <m:e>
                          <m:r>
                            <a:rPr lang="en-US" b="0" i="1" smtClean="0">
                              <a:latin typeface="Cambria Math" panose="02040503050406030204" pitchFamily="18" charset="0"/>
                            </a:rPr>
                            <m:t>𝑄</m:t>
                          </m:r>
                        </m:e>
                        <m:sub>
                          <m:r>
                            <a:rPr lang="en-US" b="0" i="1" smtClean="0">
                              <a:latin typeface="Cambria Math" panose="02040503050406030204" pitchFamily="18" charset="0"/>
                            </a:rPr>
                            <m:t>𝑃</m:t>
                          </m:r>
                        </m:sub>
                      </m:sSub>
                      <m:r>
                        <a:rPr lang="en-US" i="1" smtClean="0">
                          <a:latin typeface="Cambria Math" panose="02040503050406030204" pitchFamily="18" charset="0"/>
                          <a:ea typeface="Cambria Math" panose="02040503050406030204" pitchFamily="18" charset="0"/>
                        </a:rPr>
                        <m:t>=</m:t>
                      </m:r>
                      <m:f>
                        <m:fPr>
                          <m:ctrlPr>
                            <a:rPr lang="en-US" i="1" smtClean="0">
                              <a:latin typeface="Cambria Math" panose="02040503050406030204" pitchFamily="18" charset="0"/>
                              <a:ea typeface="Cambria Math" panose="02040503050406030204" pitchFamily="18" charset="0"/>
                            </a:rPr>
                          </m:ctrlPr>
                        </m:fPr>
                        <m:num>
                          <m:sSup>
                            <m:sSupPr>
                              <m:ctrlPr>
                                <a:rPr lang="en-US" i="1" smtClean="0">
                                  <a:latin typeface="Cambria Math" panose="02040503050406030204" pitchFamily="18" charset="0"/>
                                  <a:ea typeface="Cambria Math" panose="02040503050406030204" pitchFamily="18" charset="0"/>
                                </a:rPr>
                              </m:ctrlPr>
                            </m:sSupPr>
                            <m:e>
                              <m:d>
                                <m:dPr>
                                  <m:ctrlPr>
                                    <a:rPr lang="en-US" i="1" smtClean="0">
                                      <a:latin typeface="Cambria Math" panose="02040503050406030204" pitchFamily="18" charset="0"/>
                                      <a:ea typeface="Cambria Math" panose="02040503050406030204" pitchFamily="18" charset="0"/>
                                    </a:rPr>
                                  </m:ctrlPr>
                                </m:dPr>
                                <m:e>
                                  <m:sSub>
                                    <m:sSubPr>
                                      <m:ctrlPr>
                                        <a:rPr lang="en-US" i="1" smtClean="0">
                                          <a:latin typeface="Cambria Math" panose="02040503050406030204" pitchFamily="18" charset="0"/>
                                          <a:ea typeface="Cambria Math" panose="02040503050406030204" pitchFamily="18" charset="0"/>
                                        </a:rPr>
                                      </m:ctrlPr>
                                    </m:sSubPr>
                                    <m:e>
                                      <m:r>
                                        <a:rPr lang="en-US" b="0" i="1" smtClean="0">
                                          <a:latin typeface="Cambria Math" panose="02040503050406030204" pitchFamily="18" charset="0"/>
                                          <a:ea typeface="Cambria Math" panose="02040503050406030204" pitchFamily="18" charset="0"/>
                                        </a:rPr>
                                        <m:t>𝑃</m:t>
                                      </m:r>
                                    </m:e>
                                    <m:sub>
                                      <m:r>
                                        <m:rPr>
                                          <m:sty m:val="p"/>
                                        </m:rPr>
                                        <a:rPr lang="en-US" b="0" i="0" smtClean="0">
                                          <a:latin typeface="Cambria Math" panose="02040503050406030204" pitchFamily="18" charset="0"/>
                                          <a:ea typeface="Cambria Math" panose="02040503050406030204" pitchFamily="18" charset="0"/>
                                        </a:rPr>
                                        <m:t>HI</m:t>
                                      </m:r>
                                    </m:sub>
                                  </m:sSub>
                                </m:e>
                              </m:d>
                            </m:e>
                            <m:sup>
                              <m:r>
                                <a:rPr lang="en-US" b="0" i="1" smtClean="0">
                                  <a:latin typeface="Cambria Math" panose="02040503050406030204" pitchFamily="18" charset="0"/>
                                  <a:ea typeface="Cambria Math" panose="02040503050406030204" pitchFamily="18" charset="0"/>
                                </a:rPr>
                                <m:t>2</m:t>
                              </m:r>
                            </m:sup>
                          </m:sSup>
                        </m:num>
                        <m:den>
                          <m:d>
                            <m:dPr>
                              <m:ctrlPr>
                                <a:rPr lang="en-US" i="1" smtClean="0">
                                  <a:latin typeface="Cambria Math" panose="02040503050406030204" pitchFamily="18" charset="0"/>
                                  <a:ea typeface="Cambria Math" panose="02040503050406030204" pitchFamily="18" charset="0"/>
                                </a:rPr>
                              </m:ctrlPr>
                            </m:dPr>
                            <m:e>
                              <m:sSub>
                                <m:sSubPr>
                                  <m:ctrlPr>
                                    <a:rPr lang="en-US" i="1" smtClean="0">
                                      <a:latin typeface="Cambria Math" panose="02040503050406030204" pitchFamily="18" charset="0"/>
                                      <a:ea typeface="Cambria Math" panose="02040503050406030204" pitchFamily="18" charset="0"/>
                                    </a:rPr>
                                  </m:ctrlPr>
                                </m:sSubPr>
                                <m:e>
                                  <m:sSub>
                                    <m:sSubPr>
                                      <m:ctrlPr>
                                        <a:rPr lang="en-US" i="1" smtClean="0">
                                          <a:latin typeface="Cambria Math" panose="02040503050406030204" pitchFamily="18" charset="0"/>
                                          <a:ea typeface="Cambria Math" panose="02040503050406030204" pitchFamily="18" charset="0"/>
                                        </a:rPr>
                                      </m:ctrlPr>
                                    </m:sSubPr>
                                    <m:e>
                                      <m:r>
                                        <a:rPr lang="en-US" b="0" i="1" smtClean="0">
                                          <a:latin typeface="Cambria Math" panose="02040503050406030204" pitchFamily="18" charset="0"/>
                                          <a:ea typeface="Cambria Math" panose="02040503050406030204" pitchFamily="18" charset="0"/>
                                        </a:rPr>
                                        <m:t>𝑃</m:t>
                                      </m:r>
                                    </m:e>
                                    <m:sub>
                                      <m:r>
                                        <m:rPr>
                                          <m:sty m:val="p"/>
                                        </m:rPr>
                                        <a:rPr lang="en-US" b="0" i="0" smtClean="0">
                                          <a:latin typeface="Cambria Math" panose="02040503050406030204" pitchFamily="18" charset="0"/>
                                          <a:ea typeface="Cambria Math" panose="02040503050406030204" pitchFamily="18" charset="0"/>
                                        </a:rPr>
                                        <m:t>H</m:t>
                                      </m:r>
                                    </m:sub>
                                  </m:sSub>
                                </m:e>
                                <m:sub>
                                  <m:r>
                                    <a:rPr lang="en-US" b="0" i="1" smtClean="0">
                                      <a:latin typeface="Cambria Math" panose="02040503050406030204" pitchFamily="18" charset="0"/>
                                      <a:ea typeface="Cambria Math" panose="02040503050406030204" pitchFamily="18" charset="0"/>
                                    </a:rPr>
                                    <m:t>2</m:t>
                                  </m:r>
                                </m:sub>
                              </m:sSub>
                            </m:e>
                          </m:d>
                        </m:den>
                      </m:f>
                      <m:r>
                        <a:rPr lang="en-US" i="1" smtClean="0">
                          <a:latin typeface="Cambria Math" panose="02040503050406030204" pitchFamily="18" charset="0"/>
                          <a:ea typeface="Cambria Math" panose="02040503050406030204" pitchFamily="18" charset="0"/>
                        </a:rPr>
                        <m:t>=</m:t>
                      </m:r>
                      <m:f>
                        <m:fPr>
                          <m:ctrlPr>
                            <a:rPr lang="en-US" i="1" smtClean="0">
                              <a:latin typeface="Cambria Math" panose="02040503050406030204" pitchFamily="18" charset="0"/>
                              <a:ea typeface="Cambria Math" panose="02040503050406030204" pitchFamily="18" charset="0"/>
                            </a:rPr>
                          </m:ctrlPr>
                        </m:fPr>
                        <m:num>
                          <m:sSup>
                            <m:sSupPr>
                              <m:ctrlPr>
                                <a:rPr lang="en-US" i="1" smtClean="0">
                                  <a:latin typeface="Cambria Math" panose="02040503050406030204" pitchFamily="18" charset="0"/>
                                  <a:ea typeface="Cambria Math" panose="02040503050406030204" pitchFamily="18" charset="0"/>
                                </a:rPr>
                              </m:ctrlPr>
                            </m:sSupPr>
                            <m:e>
                              <m:d>
                                <m:dPr>
                                  <m:ctrlPr>
                                    <a:rPr lang="en-US" i="1" smtClean="0">
                                      <a:latin typeface="Cambria Math" panose="02040503050406030204" pitchFamily="18" charset="0"/>
                                      <a:ea typeface="Cambria Math" panose="02040503050406030204" pitchFamily="18" charset="0"/>
                                    </a:rPr>
                                  </m:ctrlPr>
                                </m:dPr>
                                <m:e>
                                  <m:r>
                                    <a:rPr lang="en-US" b="0" i="1" smtClean="0">
                                      <a:latin typeface="Cambria Math" panose="02040503050406030204" pitchFamily="18" charset="0"/>
                                      <a:ea typeface="Cambria Math" panose="02040503050406030204" pitchFamily="18" charset="0"/>
                                    </a:rPr>
                                    <m:t>3.0</m:t>
                                  </m:r>
                                </m:e>
                              </m:d>
                            </m:e>
                            <m:sup>
                              <m:r>
                                <a:rPr lang="en-US" b="0" i="1" smtClean="0">
                                  <a:latin typeface="Cambria Math" panose="02040503050406030204" pitchFamily="18" charset="0"/>
                                  <a:ea typeface="Cambria Math" panose="02040503050406030204" pitchFamily="18" charset="0"/>
                                </a:rPr>
                                <m:t>2</m:t>
                              </m:r>
                            </m:sup>
                          </m:sSup>
                        </m:num>
                        <m:den>
                          <m:r>
                            <a:rPr lang="en-US" b="0" i="1" smtClean="0">
                              <a:latin typeface="Cambria Math" panose="02040503050406030204" pitchFamily="18" charset="0"/>
                              <a:ea typeface="Cambria Math" panose="02040503050406030204" pitchFamily="18" charset="0"/>
                            </a:rPr>
                            <m:t>4.0</m:t>
                          </m:r>
                        </m:den>
                      </m:f>
                      <m:r>
                        <a:rPr lang="en-US" i="1" smtClean="0">
                          <a:latin typeface="Cambria Math" panose="02040503050406030204" pitchFamily="18" charset="0"/>
                          <a:ea typeface="Cambria Math" panose="02040503050406030204" pitchFamily="18" charset="0"/>
                        </a:rPr>
                        <m:t>=</m:t>
                      </m:r>
                      <m:f>
                        <m:fPr>
                          <m:ctrlPr>
                            <a:rPr lang="en-US" i="1" smtClean="0">
                              <a:latin typeface="Cambria Math" panose="02040503050406030204" pitchFamily="18" charset="0"/>
                              <a:ea typeface="Cambria Math" panose="02040503050406030204" pitchFamily="18" charset="0"/>
                            </a:rPr>
                          </m:ctrlPr>
                        </m:fPr>
                        <m:num>
                          <m:r>
                            <a:rPr lang="en-US" b="0" i="1" smtClean="0">
                              <a:latin typeface="Cambria Math" panose="02040503050406030204" pitchFamily="18" charset="0"/>
                              <a:ea typeface="Cambria Math" panose="02040503050406030204" pitchFamily="18" charset="0"/>
                            </a:rPr>
                            <m:t>9.0</m:t>
                          </m:r>
                        </m:num>
                        <m:den>
                          <m:r>
                            <a:rPr lang="en-US" b="0" i="1" smtClean="0">
                              <a:latin typeface="Cambria Math" panose="02040503050406030204" pitchFamily="18" charset="0"/>
                              <a:ea typeface="Cambria Math" panose="02040503050406030204" pitchFamily="18" charset="0"/>
                            </a:rPr>
                            <m:t>4.0</m:t>
                          </m:r>
                        </m:den>
                      </m:f>
                    </m:oMath>
                  </m:oMathPara>
                </a14:m>
                <a:endParaRPr lang="en-US" i="1" dirty="0">
                  <a:latin typeface="Cambria Math" panose="02040503050406030204" pitchFamily="18" charset="0"/>
                  <a:ea typeface="Cambria Math" panose="02040503050406030204" pitchFamily="18" charset="0"/>
                </a:endParaRPr>
              </a:p>
              <a:p>
                <a:pPr marL="3095625" indent="-176213" algn="ctr">
                  <a:spcBef>
                    <a:spcPts val="0"/>
                  </a:spcBef>
                  <a:tabLst>
                    <a:tab pos="2971800" algn="l"/>
                    <a:tab pos="3324225" algn="l"/>
                  </a:tabLst>
                </a:pPr>
                <a14:m>
                  <m:oMathPara xmlns:m="http://schemas.openxmlformats.org/officeDocument/2006/math">
                    <m:oMathParaPr>
                      <m:jc m:val="left"/>
                    </m:oMathParaPr>
                    <m:oMath xmlns:m="http://schemas.openxmlformats.org/officeDocument/2006/math">
                      <m:r>
                        <a:rPr lang="en-US" i="1" smtClean="0">
                          <a:latin typeface="Cambria Math" panose="02040503050406030204" pitchFamily="18" charset="0"/>
                          <a:ea typeface="Cambria Math" panose="02040503050406030204" pitchFamily="18" charset="0"/>
                        </a:rPr>
                        <m:t>=</m:t>
                      </m:r>
                      <m:r>
                        <a:rPr lang="en-US" b="0" i="1" smtClean="0">
                          <a:latin typeface="Cambria Math" panose="02040503050406030204" pitchFamily="18" charset="0"/>
                          <a:ea typeface="Cambria Math" panose="02040503050406030204" pitchFamily="18" charset="0"/>
                        </a:rPr>
                        <m:t>2.25</m:t>
                      </m:r>
                    </m:oMath>
                  </m:oMathPara>
                </a14:m>
                <a:endParaRPr lang="en-US" dirty="0"/>
              </a:p>
              <a:p>
                <a:pPr marL="977900" indent="-581025">
                  <a:spcBef>
                    <a:spcPts val="0"/>
                  </a:spcBef>
                  <a:spcAft>
                    <a:spcPts val="2800"/>
                  </a:spcAft>
                </a:pPr>
                <a14:m>
                  <m:oMathPara xmlns:m="http://schemas.openxmlformats.org/officeDocument/2006/math">
                    <m:oMathParaPr>
                      <m:jc m:val="left"/>
                    </m:oMathParaPr>
                    <m:oMath xmlns:m="http://schemas.openxmlformats.org/officeDocument/2006/math">
                      <m:r>
                        <a:rPr lang="en-US" i="1" smtClean="0">
                          <a:latin typeface="Cambria Math" panose="02040503050406030204" pitchFamily="18" charset="0"/>
                          <a:ea typeface="Cambria Math" panose="02040503050406030204" pitchFamily="18" charset="0"/>
                        </a:rPr>
                        <m:t>∆</m:t>
                      </m:r>
                      <m:r>
                        <a:rPr lang="en-US" b="0" i="1" smtClean="0">
                          <a:latin typeface="Cambria Math" panose="02040503050406030204" pitchFamily="18" charset="0"/>
                          <a:ea typeface="Cambria Math" panose="02040503050406030204" pitchFamily="18" charset="0"/>
                        </a:rPr>
                        <m:t>𝐺</m:t>
                      </m:r>
                      <m:r>
                        <a:rPr lang="en-US" b="0" i="1" smtClean="0">
                          <a:latin typeface="Cambria Math" panose="02040503050406030204" pitchFamily="18" charset="0"/>
                          <a:ea typeface="Cambria Math" panose="02040503050406030204" pitchFamily="18" charset="0"/>
                        </a:rPr>
                        <m:t>=</m:t>
                      </m:r>
                      <m:f>
                        <m:fPr>
                          <m:ctrlPr>
                            <a:rPr lang="en-US" b="0" i="1" smtClean="0">
                              <a:latin typeface="Cambria Math" panose="02040503050406030204" pitchFamily="18" charset="0"/>
                              <a:ea typeface="Cambria Math" panose="02040503050406030204" pitchFamily="18" charset="0"/>
                            </a:rPr>
                          </m:ctrlPr>
                        </m:fPr>
                        <m:num>
                          <m:r>
                            <a:rPr lang="en-US" b="0" i="1" smtClean="0">
                              <a:latin typeface="Cambria Math" panose="02040503050406030204" pitchFamily="18" charset="0"/>
                              <a:ea typeface="Cambria Math" panose="02040503050406030204" pitchFamily="18" charset="0"/>
                            </a:rPr>
                            <m:t>2.60 </m:t>
                          </m:r>
                          <m:r>
                            <m:rPr>
                              <m:sty m:val="p"/>
                            </m:rPr>
                            <a:rPr lang="en-US" b="0" i="0" smtClean="0">
                              <a:latin typeface="Cambria Math" panose="02040503050406030204" pitchFamily="18" charset="0"/>
                              <a:ea typeface="Cambria Math" panose="02040503050406030204" pitchFamily="18" charset="0"/>
                            </a:rPr>
                            <m:t>kJ</m:t>
                          </m:r>
                        </m:num>
                        <m:den>
                          <m:r>
                            <m:rPr>
                              <m:sty m:val="p"/>
                            </m:rPr>
                            <a:rPr lang="en-US" b="0" i="0" smtClean="0">
                              <a:latin typeface="Cambria Math" panose="02040503050406030204" pitchFamily="18" charset="0"/>
                              <a:ea typeface="Cambria Math" panose="02040503050406030204" pitchFamily="18" charset="0"/>
                            </a:rPr>
                            <m:t>mol</m:t>
                          </m:r>
                        </m:den>
                      </m:f>
                      <m:r>
                        <a:rPr lang="en-US" b="0" i="1" smtClean="0">
                          <a:latin typeface="Cambria Math" panose="02040503050406030204" pitchFamily="18" charset="0"/>
                          <a:ea typeface="Cambria Math" panose="02040503050406030204" pitchFamily="18" charset="0"/>
                        </a:rPr>
                        <m:t>+</m:t>
                      </m:r>
                      <m:d>
                        <m:dPr>
                          <m:ctrlPr>
                            <a:rPr lang="en-US" b="0" i="1" smtClean="0">
                              <a:latin typeface="Cambria Math" panose="02040503050406030204" pitchFamily="18" charset="0"/>
                              <a:ea typeface="Cambria Math" panose="02040503050406030204" pitchFamily="18" charset="0"/>
                            </a:rPr>
                          </m:ctrlPr>
                        </m:dPr>
                        <m:e>
                          <m:f>
                            <m:fPr>
                              <m:ctrlPr>
                                <a:rPr lang="en-US" i="1">
                                  <a:latin typeface="Cambria Math" panose="02040503050406030204" pitchFamily="18" charset="0"/>
                                  <a:ea typeface="Cambria Math" panose="02040503050406030204" pitchFamily="18" charset="0"/>
                                </a:rPr>
                              </m:ctrlPr>
                            </m:fPr>
                            <m:num>
                              <m:r>
                                <a:rPr lang="en-US" i="1">
                                  <a:latin typeface="Cambria Math" panose="02040503050406030204" pitchFamily="18" charset="0"/>
                                  <a:ea typeface="Cambria Math" panose="02040503050406030204" pitchFamily="18" charset="0"/>
                                </a:rPr>
                                <m:t>8.314×</m:t>
                              </m:r>
                              <m:sSup>
                                <m:sSupPr>
                                  <m:ctrlPr>
                                    <a:rPr lang="en-US" i="1">
                                      <a:latin typeface="Cambria Math" panose="02040503050406030204" pitchFamily="18" charset="0"/>
                                      <a:ea typeface="Cambria Math" panose="02040503050406030204" pitchFamily="18" charset="0"/>
                                    </a:rPr>
                                  </m:ctrlPr>
                                </m:sSupPr>
                                <m:e>
                                  <m:r>
                                    <a:rPr lang="en-US" i="1">
                                      <a:latin typeface="Cambria Math" panose="02040503050406030204" pitchFamily="18" charset="0"/>
                                      <a:ea typeface="Cambria Math" panose="02040503050406030204" pitchFamily="18" charset="0"/>
                                    </a:rPr>
                                    <m:t>10</m:t>
                                  </m:r>
                                </m:e>
                                <m:sup>
                                  <m:r>
                                    <a:rPr lang="en-US" i="1">
                                      <a:latin typeface="Cambria Math" panose="02040503050406030204" pitchFamily="18" charset="0"/>
                                      <a:ea typeface="Cambria Math" panose="02040503050406030204" pitchFamily="18" charset="0"/>
                                    </a:rPr>
                                    <m:t>−3 </m:t>
                                  </m:r>
                                </m:sup>
                              </m:sSup>
                              <m:r>
                                <m:rPr>
                                  <m:sty m:val="p"/>
                                </m:rPr>
                                <a:rPr lang="en-US" b="0" i="0" smtClean="0">
                                  <a:latin typeface="Cambria Math" panose="02040503050406030204" pitchFamily="18" charset="0"/>
                                  <a:ea typeface="Cambria Math" panose="02040503050406030204" pitchFamily="18" charset="0"/>
                                </a:rPr>
                                <m:t>kJ</m:t>
                              </m:r>
                            </m:num>
                            <m:den>
                              <m:r>
                                <m:rPr>
                                  <m:sty m:val="p"/>
                                </m:rPr>
                                <a:rPr lang="en-US" i="0">
                                  <a:latin typeface="Cambria Math" panose="02040503050406030204" pitchFamily="18" charset="0"/>
                                  <a:ea typeface="Cambria Math" panose="02040503050406030204" pitchFamily="18" charset="0"/>
                                </a:rPr>
                                <m:t>K</m:t>
                              </m:r>
                              <m:r>
                                <a:rPr lang="en-US" dirty="0">
                                  <a:latin typeface="Cambria Math" panose="02040503050406030204" pitchFamily="18" charset="0"/>
                                </a:rPr>
                                <m:t>·</m:t>
                              </m:r>
                              <m:r>
                                <m:rPr>
                                  <m:sty m:val="p"/>
                                </m:rPr>
                                <a:rPr lang="en-US" i="0">
                                  <a:latin typeface="Cambria Math" panose="02040503050406030204" pitchFamily="18" charset="0"/>
                                  <a:ea typeface="Cambria Math" panose="02040503050406030204" pitchFamily="18" charset="0"/>
                                </a:rPr>
                                <m:t>mol</m:t>
                              </m:r>
                            </m:den>
                          </m:f>
                        </m:e>
                      </m:d>
                      <m:d>
                        <m:dPr>
                          <m:ctrlPr>
                            <a:rPr lang="en-US" b="0" i="1" smtClean="0">
                              <a:latin typeface="Cambria Math" panose="02040503050406030204" pitchFamily="18" charset="0"/>
                              <a:ea typeface="Cambria Math" panose="02040503050406030204" pitchFamily="18" charset="0"/>
                            </a:rPr>
                          </m:ctrlPr>
                        </m:dPr>
                        <m:e>
                          <m:r>
                            <a:rPr lang="en-US" b="0" i="0" smtClean="0">
                              <a:latin typeface="Cambria Math" panose="02040503050406030204" pitchFamily="18" charset="0"/>
                              <a:ea typeface="Cambria Math" panose="02040503050406030204" pitchFamily="18" charset="0"/>
                            </a:rPr>
                            <m:t>298 </m:t>
                          </m:r>
                          <m:r>
                            <m:rPr>
                              <m:sty m:val="p"/>
                            </m:rPr>
                            <a:rPr lang="en-US" b="0" i="0" smtClean="0">
                              <a:latin typeface="Cambria Math" panose="02040503050406030204" pitchFamily="18" charset="0"/>
                              <a:ea typeface="Cambria Math" panose="02040503050406030204" pitchFamily="18" charset="0"/>
                            </a:rPr>
                            <m:t>K</m:t>
                          </m:r>
                        </m:e>
                      </m:d>
                      <m:d>
                        <m:dPr>
                          <m:ctrlPr>
                            <a:rPr lang="en-US" b="0" i="1" smtClean="0">
                              <a:latin typeface="Cambria Math" panose="02040503050406030204" pitchFamily="18" charset="0"/>
                              <a:ea typeface="Cambria Math" panose="02040503050406030204" pitchFamily="18" charset="0"/>
                            </a:rPr>
                          </m:ctrlPr>
                        </m:dPr>
                        <m:e>
                          <m:r>
                            <m:rPr>
                              <m:sty m:val="p"/>
                            </m:rPr>
                            <a:rPr lang="en-US" b="0" i="0" smtClean="0">
                              <a:latin typeface="Cambria Math" panose="02040503050406030204" pitchFamily="18" charset="0"/>
                              <a:ea typeface="Cambria Math" panose="02040503050406030204" pitchFamily="18" charset="0"/>
                            </a:rPr>
                            <m:t>ln</m:t>
                          </m:r>
                          <m:r>
                            <a:rPr lang="en-US" b="0" i="0" smtClean="0">
                              <a:latin typeface="Cambria Math" panose="02040503050406030204" pitchFamily="18" charset="0"/>
                              <a:ea typeface="Cambria Math" panose="02040503050406030204" pitchFamily="18" charset="0"/>
                            </a:rPr>
                            <m:t> 2.25</m:t>
                          </m:r>
                        </m:e>
                      </m:d>
                    </m:oMath>
                  </m:oMathPara>
                </a14:m>
                <a:endParaRPr lang="en-US" dirty="0"/>
              </a:p>
              <a:p>
                <a:pPr>
                  <a:spcBef>
                    <a:spcPts val="0"/>
                  </a:spcBef>
                  <a:tabLst>
                    <a:tab pos="1485900" algn="l"/>
                  </a:tabLst>
                </a:pPr>
                <a:r>
                  <a:rPr lang="en-US" dirty="0"/>
                  <a:t>	</a:t>
                </a:r>
                <a14:m>
                  <m:oMath xmlns:m="http://schemas.openxmlformats.org/officeDocument/2006/math">
                    <m:r>
                      <a:rPr lang="en-US" i="1" smtClean="0">
                        <a:latin typeface="Cambria Math" panose="02040503050406030204" pitchFamily="18" charset="0"/>
                        <a:ea typeface="Cambria Math" panose="02040503050406030204" pitchFamily="18" charset="0"/>
                      </a:rPr>
                      <m:t>=</m:t>
                    </m:r>
                    <m:f>
                      <m:fPr>
                        <m:type m:val="lin"/>
                        <m:ctrlPr>
                          <a:rPr lang="en-US" i="1" smtClean="0">
                            <a:latin typeface="Cambria Math" panose="02040503050406030204" pitchFamily="18" charset="0"/>
                            <a:ea typeface="Cambria Math" panose="02040503050406030204" pitchFamily="18" charset="0"/>
                          </a:rPr>
                        </m:ctrlPr>
                      </m:fPr>
                      <m:num>
                        <m:r>
                          <a:rPr lang="en-US" b="0" i="0" smtClean="0">
                            <a:latin typeface="Cambria Math" panose="02040503050406030204" pitchFamily="18" charset="0"/>
                            <a:ea typeface="Cambria Math" panose="02040503050406030204" pitchFamily="18" charset="0"/>
                          </a:rPr>
                          <m:t>4.3 </m:t>
                        </m:r>
                        <m:r>
                          <m:rPr>
                            <m:sty m:val="p"/>
                          </m:rPr>
                          <a:rPr lang="en-US" b="0" i="0" smtClean="0">
                            <a:latin typeface="Cambria Math" panose="02040503050406030204" pitchFamily="18" charset="0"/>
                            <a:ea typeface="Cambria Math" panose="02040503050406030204" pitchFamily="18" charset="0"/>
                          </a:rPr>
                          <m:t>kJ</m:t>
                        </m:r>
                      </m:num>
                      <m:den>
                        <m:r>
                          <m:rPr>
                            <m:sty m:val="p"/>
                          </m:rPr>
                          <a:rPr lang="en-US" b="0" i="0" smtClean="0">
                            <a:latin typeface="Cambria Math" panose="02040503050406030204" pitchFamily="18" charset="0"/>
                            <a:ea typeface="Cambria Math" panose="02040503050406030204" pitchFamily="18" charset="0"/>
                          </a:rPr>
                          <m:t>mol</m:t>
                        </m:r>
                      </m:den>
                    </m:f>
                  </m:oMath>
                </a14:m>
                <a:endParaRPr lang="en-US" dirty="0"/>
              </a:p>
            </p:txBody>
          </p:sp>
        </mc:Choice>
        <mc:Fallback xmlns="">
          <p:sp>
            <p:nvSpPr>
              <p:cNvPr id="29" name="Text Placeholder 28"/>
              <p:cNvSpPr>
                <a:spLocks noGrp="1" noRot="1" noChangeAspect="1" noMove="1" noResize="1" noEditPoints="1" noAdjustHandles="1" noChangeArrowheads="1" noChangeShapeType="1" noTextEdit="1"/>
              </p:cNvSpPr>
              <p:nvPr>
                <p:ph type="body" sz="quarter" idx="23"/>
              </p:nvPr>
            </p:nvSpPr>
            <p:spPr>
              <a:xfrm>
                <a:off x="0" y="1828800"/>
                <a:ext cx="9107557" cy="4724400"/>
              </a:xfrm>
              <a:blipFill>
                <a:blip r:embed="rId3"/>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2535656716"/>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0" y="228600"/>
            <a:ext cx="4343400" cy="533400"/>
          </a:xfrm>
        </p:spPr>
        <p:txBody>
          <a:bodyPr/>
          <a:lstStyle/>
          <a:p>
            <a:pPr algn="ctr"/>
            <a:r>
              <a:rPr lang="en-US" b="1" kern="0" dirty="0">
                <a:solidFill>
                  <a:srgbClr val="FFF799"/>
                </a:solidFill>
              </a:rPr>
              <a:t>SAMPLE PROBLEM	 </a:t>
            </a:r>
            <a:r>
              <a:rPr lang="en-US" b="1" kern="0" dirty="0">
                <a:solidFill>
                  <a:schemeClr val="bg1"/>
                </a:solidFill>
              </a:rPr>
              <a:t>18.8	</a:t>
            </a:r>
            <a:endParaRPr lang="en-US" dirty="0"/>
          </a:p>
        </p:txBody>
      </p:sp>
      <mc:AlternateContent xmlns:mc="http://schemas.openxmlformats.org/markup-compatibility/2006" xmlns:a14="http://schemas.microsoft.com/office/drawing/2010/main">
        <mc:Choice Requires="a14">
          <p:sp>
            <p:nvSpPr>
              <p:cNvPr id="25" name="Text Placeholder 24"/>
              <p:cNvSpPr>
                <a:spLocks noGrp="1"/>
              </p:cNvSpPr>
              <p:nvPr>
                <p:ph type="body" sz="quarter" idx="22"/>
              </p:nvPr>
            </p:nvSpPr>
            <p:spPr>
              <a:xfrm>
                <a:off x="34741" y="914400"/>
                <a:ext cx="9094745" cy="5600700"/>
              </a:xfrm>
            </p:spPr>
            <p:txBody>
              <a:bodyPr/>
              <a:lstStyle/>
              <a:p>
                <a:pPr>
                  <a:spcBef>
                    <a:spcPts val="0"/>
                  </a:spcBef>
                  <a:spcAft>
                    <a:spcPts val="2000"/>
                  </a:spcAft>
                </a:pPr>
                <a:r>
                  <a:rPr lang="en-US" dirty="0"/>
                  <a:t>The equilibrium constant, </a:t>
                </a:r>
                <a:r>
                  <a:rPr lang="en-US" i="1" dirty="0"/>
                  <a:t>KP, </a:t>
                </a:r>
                <a:r>
                  <a:rPr lang="en-US" dirty="0"/>
                  <a:t>for the reaction</a:t>
                </a:r>
              </a:p>
              <a:p>
                <a:pPr algn="ctr">
                  <a:spcBef>
                    <a:spcPts val="0"/>
                  </a:spcBef>
                  <a:spcAft>
                    <a:spcPts val="2000"/>
                  </a:spcAft>
                </a:pPr>
                <a14:m>
                  <m:oMathPara xmlns:m="http://schemas.openxmlformats.org/officeDocument/2006/math">
                    <m:oMathParaPr>
                      <m:jc m:val="centerGroup"/>
                    </m:oMathParaPr>
                    <m:oMath xmlns:m="http://schemas.openxmlformats.org/officeDocument/2006/math">
                      <m:sSub>
                        <m:sSubPr>
                          <m:ctrlPr>
                            <a:rPr lang="en-US" i="1" smtClean="0">
                              <a:latin typeface="Cambria Math" panose="02040503050406030204" pitchFamily="18" charset="0"/>
                            </a:rPr>
                          </m:ctrlPr>
                        </m:sSubPr>
                        <m:e>
                          <m:r>
                            <m:rPr>
                              <m:sty m:val="p"/>
                            </m:rPr>
                            <a:rPr lang="en-US" b="0" i="0" smtClean="0">
                              <a:latin typeface="Cambria Math" panose="02040503050406030204" pitchFamily="18" charset="0"/>
                            </a:rPr>
                            <m:t>N</m:t>
                          </m:r>
                        </m:e>
                        <m:sub>
                          <m:r>
                            <a:rPr lang="en-US" b="0" i="1" smtClean="0">
                              <a:latin typeface="Cambria Math" panose="02040503050406030204" pitchFamily="18" charset="0"/>
                            </a:rPr>
                            <m:t>2</m:t>
                          </m:r>
                        </m:sub>
                      </m:sSub>
                      <m:sSub>
                        <m:sSubPr>
                          <m:ctrlPr>
                            <a:rPr lang="en-US" i="1" smtClean="0">
                              <a:latin typeface="Cambria Math" panose="02040503050406030204" pitchFamily="18" charset="0"/>
                            </a:rPr>
                          </m:ctrlPr>
                        </m:sSubPr>
                        <m:e>
                          <m:r>
                            <m:rPr>
                              <m:sty m:val="p"/>
                            </m:rPr>
                            <a:rPr lang="en-US" b="0" i="0" smtClean="0">
                              <a:latin typeface="Cambria Math" panose="02040503050406030204" pitchFamily="18" charset="0"/>
                            </a:rPr>
                            <m:t>O</m:t>
                          </m:r>
                        </m:e>
                        <m:sub>
                          <m:r>
                            <a:rPr lang="en-US" b="0" i="1" smtClean="0">
                              <a:latin typeface="Cambria Math" panose="02040503050406030204" pitchFamily="18" charset="0"/>
                            </a:rPr>
                            <m:t>4</m:t>
                          </m:r>
                        </m:sub>
                      </m:sSub>
                      <m:d>
                        <m:dPr>
                          <m:ctrlPr>
                            <a:rPr lang="en-US" i="1" smtClean="0">
                              <a:latin typeface="Cambria Math" panose="02040503050406030204" pitchFamily="18" charset="0"/>
                            </a:rPr>
                          </m:ctrlPr>
                        </m:dPr>
                        <m:e>
                          <m:r>
                            <a:rPr lang="en-US" b="0" i="1" smtClean="0">
                              <a:latin typeface="Cambria Math" panose="02040503050406030204" pitchFamily="18" charset="0"/>
                            </a:rPr>
                            <m:t>𝑔</m:t>
                          </m:r>
                        </m:e>
                      </m:d>
                      <m:r>
                        <a:rPr lang="en-US" i="1" smtClean="0">
                          <a:latin typeface="Cambria Math" panose="02040503050406030204" pitchFamily="18" charset="0"/>
                          <a:ea typeface="Cambria Math" panose="02040503050406030204" pitchFamily="18" charset="0"/>
                        </a:rPr>
                        <m:t>⇄</m:t>
                      </m:r>
                      <m:r>
                        <a:rPr lang="en-US" b="0" i="0" smtClean="0">
                          <a:latin typeface="Cambria Math" panose="02040503050406030204" pitchFamily="18" charset="0"/>
                          <a:ea typeface="Cambria Math" panose="02040503050406030204" pitchFamily="18" charset="0"/>
                        </a:rPr>
                        <m:t>2</m:t>
                      </m:r>
                      <m:r>
                        <m:rPr>
                          <m:sty m:val="p"/>
                        </m:rPr>
                        <a:rPr lang="en-US" b="0" i="0" smtClean="0">
                          <a:latin typeface="Cambria Math" panose="02040503050406030204" pitchFamily="18" charset="0"/>
                          <a:ea typeface="Cambria Math" panose="02040503050406030204" pitchFamily="18" charset="0"/>
                        </a:rPr>
                        <m:t>N</m:t>
                      </m:r>
                      <m:sSub>
                        <m:sSubPr>
                          <m:ctrlPr>
                            <a:rPr lang="en-US" b="0" i="1" smtClean="0">
                              <a:latin typeface="Cambria Math" panose="02040503050406030204" pitchFamily="18" charset="0"/>
                              <a:ea typeface="Cambria Math" panose="02040503050406030204" pitchFamily="18" charset="0"/>
                            </a:rPr>
                          </m:ctrlPr>
                        </m:sSubPr>
                        <m:e>
                          <m:r>
                            <m:rPr>
                              <m:sty m:val="p"/>
                            </m:rPr>
                            <a:rPr lang="en-US" b="0" i="0" smtClean="0">
                              <a:latin typeface="Cambria Math" panose="02040503050406030204" pitchFamily="18" charset="0"/>
                              <a:ea typeface="Cambria Math" panose="02040503050406030204" pitchFamily="18" charset="0"/>
                            </a:rPr>
                            <m:t>O</m:t>
                          </m:r>
                        </m:e>
                        <m:sub>
                          <m:r>
                            <a:rPr lang="en-US" b="0" i="1" smtClean="0">
                              <a:latin typeface="Cambria Math" panose="02040503050406030204" pitchFamily="18" charset="0"/>
                              <a:ea typeface="Cambria Math" panose="02040503050406030204" pitchFamily="18" charset="0"/>
                            </a:rPr>
                            <m:t>2</m:t>
                          </m:r>
                        </m:sub>
                      </m:sSub>
                      <m:d>
                        <m:dPr>
                          <m:ctrlPr>
                            <a:rPr lang="en-US" b="0" i="1" smtClean="0">
                              <a:latin typeface="Cambria Math" panose="02040503050406030204" pitchFamily="18" charset="0"/>
                              <a:ea typeface="Cambria Math" panose="02040503050406030204" pitchFamily="18" charset="0"/>
                            </a:rPr>
                          </m:ctrlPr>
                        </m:dPr>
                        <m:e>
                          <m:r>
                            <a:rPr lang="en-US" b="0" i="1" smtClean="0">
                              <a:latin typeface="Cambria Math" panose="02040503050406030204" pitchFamily="18" charset="0"/>
                              <a:ea typeface="Cambria Math" panose="02040503050406030204" pitchFamily="18" charset="0"/>
                            </a:rPr>
                            <m:t>𝑔</m:t>
                          </m:r>
                        </m:e>
                      </m:d>
                    </m:oMath>
                  </m:oMathPara>
                </a14:m>
                <a:endParaRPr lang="en-US" dirty="0"/>
              </a:p>
              <a:p>
                <a:pPr>
                  <a:spcBef>
                    <a:spcPts val="0"/>
                  </a:spcBef>
                  <a:spcAft>
                    <a:spcPts val="2800"/>
                  </a:spcAft>
                </a:pPr>
                <a:r>
                  <a:rPr lang="en-US" dirty="0"/>
                  <a:t>is 0.113 at 298 K, which corresponds to a standard free-energy change of 5.4 kJ/mol. </a:t>
                </a:r>
              </a:p>
              <a:p>
                <a:pPr>
                  <a:spcBef>
                    <a:spcPts val="0"/>
                  </a:spcBef>
                  <a:spcAft>
                    <a:spcPts val="2800"/>
                  </a:spcAft>
                </a:pPr>
                <a:r>
                  <a:rPr lang="en-US" dirty="0"/>
                  <a:t>In a certain experiment, the initial pressures are </a:t>
                </a:r>
                <a14:m>
                  <m:oMath xmlns:m="http://schemas.openxmlformats.org/officeDocument/2006/math">
                    <m:r>
                      <a:rPr lang="en-US" i="1" dirty="0" smtClean="0">
                        <a:latin typeface="Cambria Math" panose="02040503050406030204" pitchFamily="18" charset="0"/>
                      </a:rPr>
                      <m:t>𝑃</m:t>
                    </m:r>
                    <m:r>
                      <a:rPr lang="en-US" i="1" dirty="0" smtClean="0">
                        <a:latin typeface="Cambria Math" panose="02040503050406030204" pitchFamily="18" charset="0"/>
                      </a:rPr>
                      <m:t>[</m:t>
                    </m:r>
                    <m:r>
                      <m:rPr>
                        <m:sty m:val="p"/>
                      </m:rPr>
                      <a:rPr lang="en-US" i="0" dirty="0" smtClean="0">
                        <a:latin typeface="Cambria Math" panose="02040503050406030204" pitchFamily="18" charset="0"/>
                      </a:rPr>
                      <m:t>N</m:t>
                    </m:r>
                    <m:r>
                      <a:rPr lang="en-US" i="0" baseline="-25000" dirty="0">
                        <a:latin typeface="Cambria Math" panose="02040503050406030204" pitchFamily="18" charset="0"/>
                      </a:rPr>
                      <m:t>2</m:t>
                    </m:r>
                    <m:r>
                      <m:rPr>
                        <m:sty m:val="p"/>
                      </m:rPr>
                      <a:rPr lang="en-US" i="0" dirty="0">
                        <a:latin typeface="Cambria Math" panose="02040503050406030204" pitchFamily="18" charset="0"/>
                      </a:rPr>
                      <m:t>O</m:t>
                    </m:r>
                    <m:r>
                      <a:rPr lang="en-US" i="0" baseline="-25000" dirty="0">
                        <a:latin typeface="Cambria Math" panose="02040503050406030204" pitchFamily="18" charset="0"/>
                      </a:rPr>
                      <m:t>4</m:t>
                    </m:r>
                    <m:r>
                      <a:rPr lang="en-US" i="1" dirty="0">
                        <a:latin typeface="Cambria Math" panose="02040503050406030204" pitchFamily="18" charset="0"/>
                      </a:rPr>
                      <m:t>]= 0.453 </m:t>
                    </m:r>
                    <m:r>
                      <m:rPr>
                        <m:sty m:val="p"/>
                      </m:rPr>
                      <a:rPr lang="en-US" i="0">
                        <a:latin typeface="Cambria Math" panose="02040503050406030204" pitchFamily="18" charset="0"/>
                      </a:rPr>
                      <m:t>atm</m:t>
                    </m:r>
                  </m:oMath>
                </a14:m>
                <a:r>
                  <a:rPr lang="en-US" i="0" dirty="0">
                    <a:latin typeface="+mj-lt"/>
                  </a:rPr>
                  <a:t> and </a:t>
                </a:r>
                <a14:m>
                  <m:oMath xmlns:m="http://schemas.openxmlformats.org/officeDocument/2006/math">
                    <m:r>
                      <m:rPr>
                        <m:sty m:val="p"/>
                      </m:rPr>
                      <a:rPr lang="en-US" i="0" dirty="0">
                        <a:latin typeface="Cambria Math" panose="02040503050406030204" pitchFamily="18" charset="0"/>
                      </a:rPr>
                      <m:t>P</m:t>
                    </m:r>
                    <m:r>
                      <a:rPr lang="en-US" i="1" dirty="0">
                        <a:latin typeface="Cambria Math" panose="02040503050406030204" pitchFamily="18" charset="0"/>
                      </a:rPr>
                      <m:t>[</m:t>
                    </m:r>
                    <m:r>
                      <m:rPr>
                        <m:sty m:val="p"/>
                      </m:rPr>
                      <a:rPr lang="en-US" i="0" dirty="0">
                        <a:latin typeface="Cambria Math" panose="02040503050406030204" pitchFamily="18" charset="0"/>
                      </a:rPr>
                      <m:t>NO</m:t>
                    </m:r>
                    <m:r>
                      <a:rPr lang="en-US" i="0" baseline="-25000" dirty="0">
                        <a:latin typeface="Cambria Math" panose="02040503050406030204" pitchFamily="18" charset="0"/>
                      </a:rPr>
                      <m:t>2</m:t>
                    </m:r>
                    <m:r>
                      <a:rPr lang="en-US" i="1" dirty="0">
                        <a:latin typeface="Cambria Math" panose="02040503050406030204" pitchFamily="18" charset="0"/>
                      </a:rPr>
                      <m:t>]=0.122 </m:t>
                    </m:r>
                    <m:r>
                      <m:rPr>
                        <m:sty m:val="p"/>
                      </m:rPr>
                      <a:rPr lang="en-US" i="0">
                        <a:latin typeface="Cambria Math" panose="02040503050406030204" pitchFamily="18" charset="0"/>
                      </a:rPr>
                      <m:t>atm</m:t>
                    </m:r>
                  </m:oMath>
                </a14:m>
                <a:r>
                  <a:rPr lang="en-US" dirty="0"/>
                  <a:t>.</a:t>
                </a:r>
              </a:p>
              <a:p>
                <a:pPr>
                  <a:spcBef>
                    <a:spcPts val="0"/>
                  </a:spcBef>
                  <a:spcAft>
                    <a:spcPts val="2800"/>
                  </a:spcAft>
                </a:pPr>
                <a:r>
                  <a:rPr lang="en-US" dirty="0"/>
                  <a:t>Calculate </a:t>
                </a:r>
                <a:r>
                  <a:rPr lang="en-US" dirty="0">
                    <a:sym typeface="Symbol"/>
                  </a:rPr>
                  <a:t></a:t>
                </a:r>
                <a:r>
                  <a:rPr lang="en-US" i="1" dirty="0"/>
                  <a:t>G </a:t>
                </a:r>
                <a:r>
                  <a:rPr lang="en-US" dirty="0"/>
                  <a:t>for the reaction at these pressures, and predict the direction in which the reaction will proceed spontaneously to establish equilibrium. </a:t>
                </a:r>
              </a:p>
            </p:txBody>
          </p:sp>
        </mc:Choice>
        <mc:Fallback xmlns="">
          <p:sp>
            <p:nvSpPr>
              <p:cNvPr id="25" name="Text Placeholder 24"/>
              <p:cNvSpPr>
                <a:spLocks noGrp="1" noRot="1" noChangeAspect="1" noMove="1" noResize="1" noEditPoints="1" noAdjustHandles="1" noChangeArrowheads="1" noChangeShapeType="1" noTextEdit="1"/>
              </p:cNvSpPr>
              <p:nvPr>
                <p:ph type="body" sz="quarter" idx="22"/>
              </p:nvPr>
            </p:nvSpPr>
            <p:spPr>
              <a:xfrm>
                <a:off x="34741" y="914400"/>
                <a:ext cx="9094745" cy="5600700"/>
              </a:xfrm>
              <a:blipFill>
                <a:blip r:embed="rId3"/>
                <a:stretch>
                  <a:fillRect l="-1408" t="-979"/>
                </a:stretch>
              </a:blipFill>
            </p:spPr>
            <p:txBody>
              <a:bodyPr/>
              <a:lstStyle/>
              <a:p>
                <a:r>
                  <a:rPr lang="en-US">
                    <a:noFill/>
                  </a:rPr>
                  <a:t> </a:t>
                </a:r>
              </a:p>
            </p:txBody>
          </p:sp>
        </mc:Fallback>
      </mc:AlternateContent>
    </p:spTree>
    <p:extLst>
      <p:ext uri="{BB962C8B-B14F-4D97-AF65-F5344CB8AC3E}">
        <p14:creationId xmlns:p14="http://schemas.microsoft.com/office/powerpoint/2010/main" val="946679966"/>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5"/>
          <p:cNvSpPr>
            <a:spLocks noGrp="1"/>
          </p:cNvSpPr>
          <p:nvPr>
            <p:ph type="title"/>
          </p:nvPr>
        </p:nvSpPr>
        <p:spPr>
          <a:xfrm>
            <a:off x="0" y="228600"/>
            <a:ext cx="5867400" cy="533400"/>
          </a:xfrm>
        </p:spPr>
        <p:txBody>
          <a:bodyPr/>
          <a:lstStyle/>
          <a:p>
            <a:pPr algn="ctr">
              <a:tabLst>
                <a:tab pos="3259138" algn="l"/>
              </a:tabLst>
            </a:pPr>
            <a:r>
              <a:rPr lang="en-US" b="1" kern="0" dirty="0">
                <a:solidFill>
                  <a:srgbClr val="FFF799"/>
                </a:solidFill>
              </a:rPr>
              <a:t>SAMPLE PROBLEM	</a:t>
            </a:r>
            <a:r>
              <a:rPr lang="en-US" b="1" kern="0" dirty="0">
                <a:solidFill>
                  <a:schemeClr val="bg1"/>
                </a:solidFill>
              </a:rPr>
              <a:t>18.8	Setup</a:t>
            </a:r>
            <a:endParaRPr lang="en-US" dirty="0"/>
          </a:p>
        </p:txBody>
      </p:sp>
      <mc:AlternateContent xmlns:mc="http://schemas.openxmlformats.org/markup-compatibility/2006" xmlns:a14="http://schemas.microsoft.com/office/drawing/2010/main">
        <mc:Choice Requires="a14">
          <p:sp>
            <p:nvSpPr>
              <p:cNvPr id="26" name="Text Placeholder 25"/>
              <p:cNvSpPr>
                <a:spLocks noGrp="1"/>
              </p:cNvSpPr>
              <p:nvPr>
                <p:ph type="body" sz="quarter" idx="22"/>
              </p:nvPr>
            </p:nvSpPr>
            <p:spPr>
              <a:xfrm>
                <a:off x="0" y="948560"/>
                <a:ext cx="9144000" cy="1566040"/>
              </a:xfrm>
            </p:spPr>
            <p:txBody>
              <a:bodyPr/>
              <a:lstStyle/>
              <a:p>
                <a:pPr>
                  <a:spcBef>
                    <a:spcPts val="0"/>
                  </a:spcBef>
                </a:pPr>
                <a:r>
                  <a:rPr lang="en-US" b="1" dirty="0">
                    <a:solidFill>
                      <a:srgbClr val="43638E"/>
                    </a:solidFill>
                  </a:rPr>
                  <a:t>Setup</a:t>
                </a:r>
              </a:p>
              <a:p>
                <a:pPr>
                  <a:spcBef>
                    <a:spcPts val="0"/>
                  </a:spcBef>
                </a:pPr>
                <a14:m>
                  <m:oMathPara xmlns:m="http://schemas.openxmlformats.org/officeDocument/2006/math">
                    <m:oMathParaPr>
                      <m:jc m:val="centerGroup"/>
                    </m:oMathParaPr>
                    <m:oMath xmlns:m="http://schemas.openxmlformats.org/officeDocument/2006/math">
                      <m:sSub>
                        <m:sSubPr>
                          <m:ctrlPr>
                            <a:rPr lang="en-US" sz="2600" i="1" smtClean="0">
                              <a:latin typeface="Cambria Math" panose="02040503050406030204" pitchFamily="18" charset="0"/>
                            </a:rPr>
                          </m:ctrlPr>
                        </m:sSubPr>
                        <m:e>
                          <m:r>
                            <a:rPr lang="en-US" sz="2600" b="0" i="1" smtClean="0">
                              <a:latin typeface="Cambria Math" panose="02040503050406030204" pitchFamily="18" charset="0"/>
                            </a:rPr>
                            <m:t>𝑄</m:t>
                          </m:r>
                        </m:e>
                        <m:sub>
                          <m:r>
                            <a:rPr lang="en-US" sz="2600" b="0" i="1" smtClean="0">
                              <a:latin typeface="Cambria Math" panose="02040503050406030204" pitchFamily="18" charset="0"/>
                            </a:rPr>
                            <m:t>𝑃</m:t>
                          </m:r>
                        </m:sub>
                      </m:sSub>
                      <m:r>
                        <a:rPr lang="en-US" sz="2600" i="1" smtClean="0">
                          <a:latin typeface="Cambria Math" panose="02040503050406030204" pitchFamily="18" charset="0"/>
                          <a:ea typeface="Cambria Math" panose="02040503050406030204" pitchFamily="18" charset="0"/>
                        </a:rPr>
                        <m:t>=</m:t>
                      </m:r>
                      <m:f>
                        <m:fPr>
                          <m:ctrlPr>
                            <a:rPr lang="en-US" sz="2600" i="1" smtClean="0">
                              <a:latin typeface="Cambria Math" panose="02040503050406030204" pitchFamily="18" charset="0"/>
                              <a:ea typeface="Cambria Math" panose="02040503050406030204" pitchFamily="18" charset="0"/>
                            </a:rPr>
                          </m:ctrlPr>
                        </m:fPr>
                        <m:num>
                          <m:sSup>
                            <m:sSupPr>
                              <m:ctrlPr>
                                <a:rPr lang="en-US" sz="2600" i="1" smtClean="0">
                                  <a:latin typeface="Cambria Math" panose="02040503050406030204" pitchFamily="18" charset="0"/>
                                  <a:ea typeface="Cambria Math" panose="02040503050406030204" pitchFamily="18" charset="0"/>
                                </a:rPr>
                              </m:ctrlPr>
                            </m:sSupPr>
                            <m:e>
                              <m:d>
                                <m:dPr>
                                  <m:ctrlPr>
                                    <a:rPr lang="en-US" sz="2600" i="1" smtClean="0">
                                      <a:latin typeface="Cambria Math" panose="02040503050406030204" pitchFamily="18" charset="0"/>
                                      <a:ea typeface="Cambria Math" panose="02040503050406030204" pitchFamily="18" charset="0"/>
                                    </a:rPr>
                                  </m:ctrlPr>
                                </m:dPr>
                                <m:e>
                                  <m:sSub>
                                    <m:sSubPr>
                                      <m:ctrlPr>
                                        <a:rPr lang="en-US" sz="2600" i="1" smtClean="0">
                                          <a:latin typeface="Cambria Math" panose="02040503050406030204" pitchFamily="18" charset="0"/>
                                          <a:ea typeface="Cambria Math" panose="02040503050406030204" pitchFamily="18" charset="0"/>
                                        </a:rPr>
                                      </m:ctrlPr>
                                    </m:sSubPr>
                                    <m:e>
                                      <m:sSub>
                                        <m:sSubPr>
                                          <m:ctrlPr>
                                            <a:rPr lang="en-US" sz="2600" i="1" smtClean="0">
                                              <a:latin typeface="Cambria Math" panose="02040503050406030204" pitchFamily="18" charset="0"/>
                                              <a:ea typeface="Cambria Math" panose="02040503050406030204" pitchFamily="18" charset="0"/>
                                            </a:rPr>
                                          </m:ctrlPr>
                                        </m:sSubPr>
                                        <m:e>
                                          <m:r>
                                            <a:rPr lang="en-US" sz="2600" b="0" i="1" smtClean="0">
                                              <a:latin typeface="Cambria Math" panose="02040503050406030204" pitchFamily="18" charset="0"/>
                                              <a:ea typeface="Cambria Math" panose="02040503050406030204" pitchFamily="18" charset="0"/>
                                            </a:rPr>
                                            <m:t>𝑃</m:t>
                                          </m:r>
                                        </m:e>
                                        <m:sub>
                                          <m:r>
                                            <m:rPr>
                                              <m:sty m:val="p"/>
                                            </m:rPr>
                                            <a:rPr lang="en-US" sz="2600" b="0" i="0" smtClean="0">
                                              <a:latin typeface="Cambria Math" panose="02040503050406030204" pitchFamily="18" charset="0"/>
                                              <a:ea typeface="Cambria Math" panose="02040503050406030204" pitchFamily="18" charset="0"/>
                                            </a:rPr>
                                            <m:t>NO</m:t>
                                          </m:r>
                                        </m:sub>
                                      </m:sSub>
                                    </m:e>
                                    <m:sub>
                                      <m:r>
                                        <a:rPr lang="en-US" sz="2600" b="0" i="1" smtClean="0">
                                          <a:latin typeface="Cambria Math" panose="02040503050406030204" pitchFamily="18" charset="0"/>
                                          <a:ea typeface="Cambria Math" panose="02040503050406030204" pitchFamily="18" charset="0"/>
                                        </a:rPr>
                                        <m:t>2</m:t>
                                      </m:r>
                                    </m:sub>
                                  </m:sSub>
                                </m:e>
                              </m:d>
                            </m:e>
                            <m:sup>
                              <m:r>
                                <a:rPr lang="en-US" sz="2600" b="0" i="1" smtClean="0">
                                  <a:latin typeface="Cambria Math" panose="02040503050406030204" pitchFamily="18" charset="0"/>
                                  <a:ea typeface="Cambria Math" panose="02040503050406030204" pitchFamily="18" charset="0"/>
                                </a:rPr>
                                <m:t>2</m:t>
                              </m:r>
                            </m:sup>
                          </m:sSup>
                        </m:num>
                        <m:den>
                          <m:sSub>
                            <m:sSubPr>
                              <m:ctrlPr>
                                <a:rPr lang="en-US" sz="2600" i="1" smtClean="0">
                                  <a:latin typeface="Cambria Math" panose="02040503050406030204" pitchFamily="18" charset="0"/>
                                  <a:ea typeface="Cambria Math" panose="02040503050406030204" pitchFamily="18" charset="0"/>
                                </a:rPr>
                              </m:ctrlPr>
                            </m:sSubPr>
                            <m:e>
                              <m:r>
                                <a:rPr lang="en-US" sz="2600" b="0" i="1" smtClean="0">
                                  <a:latin typeface="Cambria Math" panose="02040503050406030204" pitchFamily="18" charset="0"/>
                                  <a:ea typeface="Cambria Math" panose="02040503050406030204" pitchFamily="18" charset="0"/>
                                </a:rPr>
                                <m:t>𝑃</m:t>
                              </m:r>
                            </m:e>
                            <m:sub>
                              <m:sSub>
                                <m:sSubPr>
                                  <m:ctrlPr>
                                    <a:rPr lang="en-US" sz="2600" b="0" i="1" smtClean="0">
                                      <a:latin typeface="Cambria Math" panose="02040503050406030204" pitchFamily="18" charset="0"/>
                                      <a:ea typeface="Cambria Math" panose="02040503050406030204" pitchFamily="18" charset="0"/>
                                    </a:rPr>
                                  </m:ctrlPr>
                                </m:sSubPr>
                                <m:e>
                                  <m:r>
                                    <m:rPr>
                                      <m:sty m:val="p"/>
                                    </m:rPr>
                                    <a:rPr lang="en-US" sz="2600" b="0" i="0" smtClean="0">
                                      <a:latin typeface="Cambria Math" panose="02040503050406030204" pitchFamily="18" charset="0"/>
                                      <a:ea typeface="Cambria Math" panose="02040503050406030204" pitchFamily="18" charset="0"/>
                                    </a:rPr>
                                    <m:t>N</m:t>
                                  </m:r>
                                </m:e>
                                <m:sub>
                                  <m:r>
                                    <a:rPr lang="en-US" sz="2600" b="0" i="0" smtClean="0">
                                      <a:latin typeface="Cambria Math" panose="02040503050406030204" pitchFamily="18" charset="0"/>
                                      <a:ea typeface="Cambria Math" panose="02040503050406030204" pitchFamily="18" charset="0"/>
                                    </a:rPr>
                                    <m:t>2</m:t>
                                  </m:r>
                                </m:sub>
                              </m:sSub>
                              <m:sSub>
                                <m:sSubPr>
                                  <m:ctrlPr>
                                    <a:rPr lang="en-US" sz="2600" b="0" i="1" smtClean="0">
                                      <a:latin typeface="Cambria Math" panose="02040503050406030204" pitchFamily="18" charset="0"/>
                                      <a:ea typeface="Cambria Math" panose="02040503050406030204" pitchFamily="18" charset="0"/>
                                    </a:rPr>
                                  </m:ctrlPr>
                                </m:sSubPr>
                                <m:e>
                                  <m:r>
                                    <m:rPr>
                                      <m:sty m:val="p"/>
                                    </m:rPr>
                                    <a:rPr lang="en-US" sz="2600" b="0" i="0" smtClean="0">
                                      <a:latin typeface="Cambria Math" panose="02040503050406030204" pitchFamily="18" charset="0"/>
                                      <a:ea typeface="Cambria Math" panose="02040503050406030204" pitchFamily="18" charset="0"/>
                                    </a:rPr>
                                    <m:t>O</m:t>
                                  </m:r>
                                </m:e>
                                <m:sub>
                                  <m:r>
                                    <a:rPr lang="en-US" sz="2600" b="0" i="0" smtClean="0">
                                      <a:latin typeface="Cambria Math" panose="02040503050406030204" pitchFamily="18" charset="0"/>
                                      <a:ea typeface="Cambria Math" panose="02040503050406030204" pitchFamily="18" charset="0"/>
                                    </a:rPr>
                                    <m:t>4</m:t>
                                  </m:r>
                                </m:sub>
                              </m:sSub>
                            </m:sub>
                          </m:sSub>
                        </m:den>
                      </m:f>
                      <m:r>
                        <a:rPr lang="en-US" sz="2600" i="1" smtClean="0">
                          <a:latin typeface="Cambria Math" panose="02040503050406030204" pitchFamily="18" charset="0"/>
                          <a:ea typeface="Cambria Math" panose="02040503050406030204" pitchFamily="18" charset="0"/>
                        </a:rPr>
                        <m:t>=</m:t>
                      </m:r>
                      <m:f>
                        <m:fPr>
                          <m:ctrlPr>
                            <a:rPr lang="en-US" sz="2600" i="1" smtClean="0">
                              <a:latin typeface="Cambria Math" panose="02040503050406030204" pitchFamily="18" charset="0"/>
                              <a:ea typeface="Cambria Math" panose="02040503050406030204" pitchFamily="18" charset="0"/>
                            </a:rPr>
                          </m:ctrlPr>
                        </m:fPr>
                        <m:num>
                          <m:sSup>
                            <m:sSupPr>
                              <m:ctrlPr>
                                <a:rPr lang="en-US" sz="2600" i="1" smtClean="0">
                                  <a:latin typeface="Cambria Math" panose="02040503050406030204" pitchFamily="18" charset="0"/>
                                  <a:ea typeface="Cambria Math" panose="02040503050406030204" pitchFamily="18" charset="0"/>
                                </a:rPr>
                              </m:ctrlPr>
                            </m:sSupPr>
                            <m:e>
                              <m:d>
                                <m:dPr>
                                  <m:ctrlPr>
                                    <a:rPr lang="en-US" sz="2600" i="1" smtClean="0">
                                      <a:latin typeface="Cambria Math" panose="02040503050406030204" pitchFamily="18" charset="0"/>
                                      <a:ea typeface="Cambria Math" panose="02040503050406030204" pitchFamily="18" charset="0"/>
                                    </a:rPr>
                                  </m:ctrlPr>
                                </m:dPr>
                                <m:e>
                                  <m:r>
                                    <a:rPr lang="en-US" sz="2600" b="0" i="1" smtClean="0">
                                      <a:latin typeface="Cambria Math" panose="02040503050406030204" pitchFamily="18" charset="0"/>
                                      <a:ea typeface="Cambria Math" panose="02040503050406030204" pitchFamily="18" charset="0"/>
                                    </a:rPr>
                                    <m:t>0.122</m:t>
                                  </m:r>
                                </m:e>
                              </m:d>
                            </m:e>
                            <m:sup>
                              <m:r>
                                <a:rPr lang="en-US" sz="2600" b="0" i="1" smtClean="0">
                                  <a:latin typeface="Cambria Math" panose="02040503050406030204" pitchFamily="18" charset="0"/>
                                  <a:ea typeface="Cambria Math" panose="02040503050406030204" pitchFamily="18" charset="0"/>
                                </a:rPr>
                                <m:t>2</m:t>
                              </m:r>
                            </m:sup>
                          </m:sSup>
                        </m:num>
                        <m:den>
                          <m:r>
                            <a:rPr lang="en-US" sz="2600" b="0" i="1" smtClean="0">
                              <a:latin typeface="Cambria Math" panose="02040503050406030204" pitchFamily="18" charset="0"/>
                              <a:ea typeface="Cambria Math" panose="02040503050406030204" pitchFamily="18" charset="0"/>
                            </a:rPr>
                            <m:t>0.453</m:t>
                          </m:r>
                        </m:den>
                      </m:f>
                      <m:r>
                        <a:rPr lang="en-US" sz="2600" i="1" smtClean="0">
                          <a:latin typeface="Cambria Math" panose="02040503050406030204" pitchFamily="18" charset="0"/>
                          <a:ea typeface="Cambria Math" panose="02040503050406030204" pitchFamily="18" charset="0"/>
                        </a:rPr>
                        <m:t>=</m:t>
                      </m:r>
                      <m:r>
                        <a:rPr lang="en-US" sz="2600" b="0" i="1" smtClean="0">
                          <a:latin typeface="Cambria Math" panose="02040503050406030204" pitchFamily="18" charset="0"/>
                          <a:ea typeface="Cambria Math" panose="02040503050406030204" pitchFamily="18" charset="0"/>
                        </a:rPr>
                        <m:t>0.0329</m:t>
                      </m:r>
                    </m:oMath>
                  </m:oMathPara>
                </a14:m>
                <a:endParaRPr lang="en-US" sz="2600" dirty="0"/>
              </a:p>
            </p:txBody>
          </p:sp>
        </mc:Choice>
        <mc:Fallback xmlns="">
          <p:sp>
            <p:nvSpPr>
              <p:cNvPr id="26" name="Text Placeholder 25"/>
              <p:cNvSpPr>
                <a:spLocks noGrp="1" noRot="1" noChangeAspect="1" noMove="1" noResize="1" noEditPoints="1" noAdjustHandles="1" noChangeArrowheads="1" noChangeShapeType="1" noTextEdit="1"/>
              </p:cNvSpPr>
              <p:nvPr>
                <p:ph type="body" sz="quarter" idx="22"/>
              </p:nvPr>
            </p:nvSpPr>
            <p:spPr>
              <a:xfrm>
                <a:off x="0" y="948560"/>
                <a:ext cx="9144000" cy="1566040"/>
              </a:xfrm>
              <a:blipFill>
                <a:blip r:embed="rId3"/>
                <a:stretch>
                  <a:fillRect l="-1333" t="-3891"/>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7" name="Text Placeholder 26"/>
              <p:cNvSpPr>
                <a:spLocks noGrp="1"/>
              </p:cNvSpPr>
              <p:nvPr>
                <p:ph type="body" sz="quarter" idx="23"/>
              </p:nvPr>
            </p:nvSpPr>
            <p:spPr>
              <a:xfrm>
                <a:off x="0" y="2514600"/>
                <a:ext cx="9144000" cy="2667001"/>
              </a:xfrm>
            </p:spPr>
            <p:txBody>
              <a:bodyPr/>
              <a:lstStyle/>
              <a:p>
                <a:r>
                  <a:rPr lang="en-US" b="1" dirty="0">
                    <a:solidFill>
                      <a:srgbClr val="43638E"/>
                    </a:solidFill>
                  </a:rPr>
                  <a:t>Solution</a:t>
                </a:r>
              </a:p>
              <a:p>
                <a:pPr marL="1028700">
                  <a:spcBef>
                    <a:spcPts val="0"/>
                  </a:spcBef>
                </a:pPr>
                <a14:m>
                  <m:oMath xmlns:m="http://schemas.openxmlformats.org/officeDocument/2006/math">
                    <m:r>
                      <a:rPr lang="en-US" sz="2600" i="1" smtClean="0">
                        <a:solidFill>
                          <a:schemeClr val="tx1"/>
                        </a:solidFill>
                        <a:latin typeface="Cambria Math" panose="02040503050406030204" pitchFamily="18" charset="0"/>
                        <a:ea typeface="Cambria Math" panose="02040503050406030204" pitchFamily="18" charset="0"/>
                      </a:rPr>
                      <m:t>∆</m:t>
                    </m:r>
                    <m:r>
                      <a:rPr lang="en-US" sz="2600" b="0" i="1" smtClean="0">
                        <a:solidFill>
                          <a:schemeClr val="tx1"/>
                        </a:solidFill>
                        <a:latin typeface="Cambria Math" panose="02040503050406030204" pitchFamily="18" charset="0"/>
                        <a:ea typeface="Cambria Math" panose="02040503050406030204" pitchFamily="18" charset="0"/>
                      </a:rPr>
                      <m:t>𝐺</m:t>
                    </m:r>
                    <m:r>
                      <a:rPr lang="en-US" sz="2600" b="0" i="1" smtClean="0">
                        <a:solidFill>
                          <a:schemeClr val="tx1"/>
                        </a:solidFill>
                        <a:latin typeface="Cambria Math" panose="02040503050406030204" pitchFamily="18" charset="0"/>
                        <a:ea typeface="Cambria Math" panose="02040503050406030204" pitchFamily="18" charset="0"/>
                      </a:rPr>
                      <m:t>=∆</m:t>
                    </m:r>
                    <m:sSup>
                      <m:sSupPr>
                        <m:ctrlPr>
                          <a:rPr lang="en-US" sz="2600" b="0" i="1" smtClean="0">
                            <a:solidFill>
                              <a:schemeClr val="tx1"/>
                            </a:solidFill>
                            <a:latin typeface="Cambria Math" panose="02040503050406030204" pitchFamily="18" charset="0"/>
                            <a:ea typeface="Cambria Math" panose="02040503050406030204" pitchFamily="18" charset="0"/>
                          </a:rPr>
                        </m:ctrlPr>
                      </m:sSupPr>
                      <m:e>
                        <m:r>
                          <a:rPr lang="en-US" sz="2600" b="0" i="1" smtClean="0">
                            <a:solidFill>
                              <a:schemeClr val="tx1"/>
                            </a:solidFill>
                            <a:latin typeface="Cambria Math" panose="02040503050406030204" pitchFamily="18" charset="0"/>
                            <a:ea typeface="Cambria Math" panose="02040503050406030204" pitchFamily="18" charset="0"/>
                          </a:rPr>
                          <m:t>𝐺</m:t>
                        </m:r>
                      </m:e>
                      <m:sup>
                        <m:r>
                          <a:rPr lang="en-US" sz="2600" b="0" i="1" smtClean="0">
                            <a:solidFill>
                              <a:schemeClr val="tx1"/>
                            </a:solidFill>
                            <a:latin typeface="Cambria Math" panose="02040503050406030204" pitchFamily="18" charset="0"/>
                            <a:ea typeface="Cambria Math" panose="02040503050406030204" pitchFamily="18" charset="0"/>
                          </a:rPr>
                          <m:t>°</m:t>
                        </m:r>
                      </m:sup>
                    </m:sSup>
                    <m:r>
                      <a:rPr lang="en-US" sz="2600" b="0" i="1" smtClean="0">
                        <a:solidFill>
                          <a:schemeClr val="tx1"/>
                        </a:solidFill>
                        <a:latin typeface="Cambria Math" panose="02040503050406030204" pitchFamily="18" charset="0"/>
                        <a:ea typeface="Cambria Math" panose="02040503050406030204" pitchFamily="18" charset="0"/>
                      </a:rPr>
                      <m:t>+</m:t>
                    </m:r>
                    <m:r>
                      <a:rPr lang="en-US" sz="2600" b="0" i="1" smtClean="0">
                        <a:solidFill>
                          <a:schemeClr val="tx1"/>
                        </a:solidFill>
                        <a:latin typeface="Cambria Math" panose="02040503050406030204" pitchFamily="18" charset="0"/>
                        <a:ea typeface="Cambria Math" panose="02040503050406030204" pitchFamily="18" charset="0"/>
                      </a:rPr>
                      <m:t>𝑅𝑇</m:t>
                    </m:r>
                    <m:r>
                      <a:rPr lang="en-US" sz="2600" b="0" i="1" smtClean="0">
                        <a:solidFill>
                          <a:schemeClr val="tx1"/>
                        </a:solidFill>
                        <a:latin typeface="Cambria Math" panose="02040503050406030204" pitchFamily="18" charset="0"/>
                        <a:ea typeface="Cambria Math" panose="02040503050406030204" pitchFamily="18" charset="0"/>
                      </a:rPr>
                      <m:t> </m:t>
                    </m:r>
                    <m:r>
                      <m:rPr>
                        <m:sty m:val="p"/>
                      </m:rPr>
                      <a:rPr lang="en-US" sz="2600" b="0" i="0" smtClean="0">
                        <a:solidFill>
                          <a:schemeClr val="tx1"/>
                        </a:solidFill>
                        <a:latin typeface="Cambria Math" panose="02040503050406030204" pitchFamily="18" charset="0"/>
                        <a:ea typeface="Cambria Math" panose="02040503050406030204" pitchFamily="18" charset="0"/>
                      </a:rPr>
                      <m:t>ln</m:t>
                    </m:r>
                    <m:r>
                      <a:rPr lang="en-US" sz="2600" b="0" i="0" smtClean="0">
                        <a:solidFill>
                          <a:schemeClr val="tx1"/>
                        </a:solidFill>
                        <a:latin typeface="Cambria Math" panose="02040503050406030204" pitchFamily="18" charset="0"/>
                        <a:ea typeface="Cambria Math" panose="02040503050406030204" pitchFamily="18" charset="0"/>
                      </a:rPr>
                      <m:t> </m:t>
                    </m:r>
                    <m:sSub>
                      <m:sSubPr>
                        <m:ctrlPr>
                          <a:rPr lang="en-US" sz="2600" b="0" i="1" smtClean="0">
                            <a:solidFill>
                              <a:schemeClr val="tx1"/>
                            </a:solidFill>
                            <a:latin typeface="Cambria Math" panose="02040503050406030204" pitchFamily="18" charset="0"/>
                            <a:ea typeface="Cambria Math" panose="02040503050406030204" pitchFamily="18" charset="0"/>
                          </a:rPr>
                        </m:ctrlPr>
                      </m:sSubPr>
                      <m:e>
                        <m:r>
                          <a:rPr lang="en-US" sz="2600" b="0" i="1" smtClean="0">
                            <a:solidFill>
                              <a:schemeClr val="tx1"/>
                            </a:solidFill>
                            <a:latin typeface="Cambria Math" panose="02040503050406030204" pitchFamily="18" charset="0"/>
                            <a:ea typeface="Cambria Math" panose="02040503050406030204" pitchFamily="18" charset="0"/>
                          </a:rPr>
                          <m:t>𝑄</m:t>
                        </m:r>
                      </m:e>
                      <m:sub>
                        <m:r>
                          <a:rPr lang="en-US" sz="2600" b="0" i="1" smtClean="0">
                            <a:solidFill>
                              <a:schemeClr val="tx1"/>
                            </a:solidFill>
                            <a:latin typeface="Cambria Math" panose="02040503050406030204" pitchFamily="18" charset="0"/>
                            <a:ea typeface="Cambria Math" panose="02040503050406030204" pitchFamily="18" charset="0"/>
                          </a:rPr>
                          <m:t>𝑃</m:t>
                        </m:r>
                      </m:sub>
                    </m:sSub>
                  </m:oMath>
                </a14:m>
                <a:r>
                  <a:rPr lang="en-US" sz="2600" dirty="0">
                    <a:solidFill>
                      <a:srgbClr val="4F74A7"/>
                    </a:solidFill>
                  </a:rPr>
                  <a:t> </a:t>
                </a:r>
              </a:p>
              <a:p>
                <a:pPr marL="1543050">
                  <a:spcBef>
                    <a:spcPts val="0"/>
                  </a:spcBef>
                </a:pPr>
                <a14:m>
                  <m:oMathPara xmlns:m="http://schemas.openxmlformats.org/officeDocument/2006/math">
                    <m:oMathParaPr>
                      <m:jc m:val="left"/>
                    </m:oMathParaPr>
                    <m:oMath xmlns:m="http://schemas.openxmlformats.org/officeDocument/2006/math">
                      <m:r>
                        <a:rPr lang="en-US" sz="2600" i="1" smtClean="0">
                          <a:solidFill>
                            <a:schemeClr val="tx1"/>
                          </a:solidFill>
                          <a:latin typeface="Cambria Math" panose="02040503050406030204" pitchFamily="18" charset="0"/>
                          <a:ea typeface="Cambria Math" panose="02040503050406030204" pitchFamily="18" charset="0"/>
                        </a:rPr>
                        <m:t>=</m:t>
                      </m:r>
                      <m:f>
                        <m:fPr>
                          <m:ctrlPr>
                            <a:rPr lang="en-US" sz="2600" i="1" smtClean="0">
                              <a:solidFill>
                                <a:schemeClr val="tx1"/>
                              </a:solidFill>
                              <a:latin typeface="Cambria Math" panose="02040503050406030204" pitchFamily="18" charset="0"/>
                              <a:ea typeface="Cambria Math" panose="02040503050406030204" pitchFamily="18" charset="0"/>
                            </a:rPr>
                          </m:ctrlPr>
                        </m:fPr>
                        <m:num>
                          <m:r>
                            <a:rPr lang="en-US" sz="2600" b="0" i="1" smtClean="0">
                              <a:solidFill>
                                <a:schemeClr val="tx1"/>
                              </a:solidFill>
                              <a:latin typeface="Cambria Math" panose="02040503050406030204" pitchFamily="18" charset="0"/>
                              <a:ea typeface="Cambria Math" panose="02040503050406030204" pitchFamily="18" charset="0"/>
                            </a:rPr>
                            <m:t>5.4 </m:t>
                          </m:r>
                          <m:r>
                            <m:rPr>
                              <m:sty m:val="p"/>
                            </m:rPr>
                            <a:rPr lang="en-US" sz="2600" b="0" i="0" smtClean="0">
                              <a:solidFill>
                                <a:schemeClr val="tx1"/>
                              </a:solidFill>
                              <a:latin typeface="Cambria Math" panose="02040503050406030204" pitchFamily="18" charset="0"/>
                              <a:ea typeface="Cambria Math" panose="02040503050406030204" pitchFamily="18" charset="0"/>
                            </a:rPr>
                            <m:t>kJ</m:t>
                          </m:r>
                        </m:num>
                        <m:den>
                          <m:r>
                            <m:rPr>
                              <m:sty m:val="p"/>
                            </m:rPr>
                            <a:rPr lang="en-US" sz="2600">
                              <a:latin typeface="Cambria Math" panose="02040503050406030204" pitchFamily="18" charset="0"/>
                              <a:ea typeface="Cambria Math" panose="02040503050406030204" pitchFamily="18" charset="0"/>
                            </a:rPr>
                            <m:t>mol</m:t>
                          </m:r>
                        </m:den>
                      </m:f>
                      <m:r>
                        <a:rPr lang="en-US" sz="2600" i="1" smtClean="0">
                          <a:solidFill>
                            <a:schemeClr val="tx1"/>
                          </a:solidFill>
                          <a:latin typeface="Cambria Math" panose="02040503050406030204" pitchFamily="18" charset="0"/>
                          <a:ea typeface="Cambria Math" panose="02040503050406030204" pitchFamily="18" charset="0"/>
                        </a:rPr>
                        <m:t>+</m:t>
                      </m:r>
                      <m:d>
                        <m:dPr>
                          <m:ctrlPr>
                            <a:rPr lang="en-US" sz="2600" i="1" smtClean="0">
                              <a:solidFill>
                                <a:schemeClr val="tx1"/>
                              </a:solidFill>
                              <a:latin typeface="Cambria Math" panose="02040503050406030204" pitchFamily="18" charset="0"/>
                              <a:ea typeface="Cambria Math" panose="02040503050406030204" pitchFamily="18" charset="0"/>
                            </a:rPr>
                          </m:ctrlPr>
                        </m:dPr>
                        <m:e>
                          <m:f>
                            <m:fPr>
                              <m:ctrlPr>
                                <a:rPr lang="en-US" sz="2600" i="1" smtClean="0">
                                  <a:solidFill>
                                    <a:schemeClr val="tx1"/>
                                  </a:solidFill>
                                  <a:latin typeface="Cambria Math" panose="02040503050406030204" pitchFamily="18" charset="0"/>
                                  <a:ea typeface="Cambria Math" panose="02040503050406030204" pitchFamily="18" charset="0"/>
                                </a:rPr>
                              </m:ctrlPr>
                            </m:fPr>
                            <m:num>
                              <m:r>
                                <a:rPr lang="en-US" sz="2600" b="0" i="1" smtClean="0">
                                  <a:solidFill>
                                    <a:schemeClr val="tx1"/>
                                  </a:solidFill>
                                  <a:latin typeface="Cambria Math" panose="02040503050406030204" pitchFamily="18" charset="0"/>
                                  <a:ea typeface="Cambria Math" panose="02040503050406030204" pitchFamily="18" charset="0"/>
                                </a:rPr>
                                <m:t>8.314×</m:t>
                              </m:r>
                              <m:sSup>
                                <m:sSupPr>
                                  <m:ctrlPr>
                                    <a:rPr lang="en-US" sz="2600" b="0" i="1" smtClean="0">
                                      <a:solidFill>
                                        <a:schemeClr val="tx1"/>
                                      </a:solidFill>
                                      <a:latin typeface="Cambria Math" panose="02040503050406030204" pitchFamily="18" charset="0"/>
                                      <a:ea typeface="Cambria Math" panose="02040503050406030204" pitchFamily="18" charset="0"/>
                                    </a:rPr>
                                  </m:ctrlPr>
                                </m:sSupPr>
                                <m:e>
                                  <m:r>
                                    <a:rPr lang="en-US" sz="2600" b="0" i="1" smtClean="0">
                                      <a:solidFill>
                                        <a:schemeClr val="tx1"/>
                                      </a:solidFill>
                                      <a:latin typeface="Cambria Math" panose="02040503050406030204" pitchFamily="18" charset="0"/>
                                      <a:ea typeface="Cambria Math" panose="02040503050406030204" pitchFamily="18" charset="0"/>
                                    </a:rPr>
                                    <m:t>10</m:t>
                                  </m:r>
                                </m:e>
                                <m:sup>
                                  <m:r>
                                    <a:rPr lang="en-US" sz="2600" b="0" i="1" smtClean="0">
                                      <a:solidFill>
                                        <a:schemeClr val="tx1"/>
                                      </a:solidFill>
                                      <a:latin typeface="Cambria Math" panose="02040503050406030204" pitchFamily="18" charset="0"/>
                                      <a:ea typeface="Cambria Math" panose="02040503050406030204" pitchFamily="18" charset="0"/>
                                    </a:rPr>
                                    <m:t>−3</m:t>
                                  </m:r>
                                </m:sup>
                              </m:sSup>
                              <m:r>
                                <a:rPr lang="en-US" sz="2600" b="0" i="1" smtClean="0">
                                  <a:solidFill>
                                    <a:schemeClr val="tx1"/>
                                  </a:solidFill>
                                  <a:latin typeface="Cambria Math" panose="02040503050406030204" pitchFamily="18" charset="0"/>
                                  <a:ea typeface="Cambria Math" panose="02040503050406030204" pitchFamily="18" charset="0"/>
                                </a:rPr>
                                <m:t> </m:t>
                              </m:r>
                              <m:r>
                                <m:rPr>
                                  <m:sty m:val="p"/>
                                </m:rPr>
                                <a:rPr lang="en-US" sz="2600" b="0" i="0" smtClean="0">
                                  <a:solidFill>
                                    <a:schemeClr val="tx1"/>
                                  </a:solidFill>
                                  <a:latin typeface="Cambria Math" panose="02040503050406030204" pitchFamily="18" charset="0"/>
                                  <a:ea typeface="Cambria Math" panose="02040503050406030204" pitchFamily="18" charset="0"/>
                                </a:rPr>
                                <m:t>kJ</m:t>
                              </m:r>
                            </m:num>
                            <m:den>
                              <m:r>
                                <m:rPr>
                                  <m:sty m:val="p"/>
                                </m:rPr>
                                <a:rPr lang="en-US" sz="2600" b="0" i="0" smtClean="0">
                                  <a:solidFill>
                                    <a:schemeClr val="tx1"/>
                                  </a:solidFill>
                                  <a:latin typeface="Cambria Math" panose="02040503050406030204" pitchFamily="18" charset="0"/>
                                  <a:ea typeface="Cambria Math" panose="02040503050406030204" pitchFamily="18" charset="0"/>
                                </a:rPr>
                                <m:t>K</m:t>
                              </m:r>
                              <m:r>
                                <a:rPr lang="en-US" sz="2400" dirty="0">
                                  <a:latin typeface="Cambria Math" panose="02040503050406030204" pitchFamily="18" charset="0"/>
                                </a:rPr>
                                <m:t>·</m:t>
                              </m:r>
                              <m:r>
                                <m:rPr>
                                  <m:sty m:val="p"/>
                                </m:rPr>
                                <a:rPr lang="en-US" sz="2600" b="0" i="0" smtClean="0">
                                  <a:solidFill>
                                    <a:schemeClr val="tx1"/>
                                  </a:solidFill>
                                  <a:latin typeface="Cambria Math" panose="02040503050406030204" pitchFamily="18" charset="0"/>
                                  <a:ea typeface="Cambria Math" panose="02040503050406030204" pitchFamily="18" charset="0"/>
                                </a:rPr>
                                <m:t>mol</m:t>
                              </m:r>
                            </m:den>
                          </m:f>
                        </m:e>
                      </m:d>
                      <m:d>
                        <m:dPr>
                          <m:ctrlPr>
                            <a:rPr lang="en-US" sz="2600" i="1" smtClean="0">
                              <a:solidFill>
                                <a:schemeClr val="tx1"/>
                              </a:solidFill>
                              <a:latin typeface="Cambria Math" panose="02040503050406030204" pitchFamily="18" charset="0"/>
                              <a:ea typeface="Cambria Math" panose="02040503050406030204" pitchFamily="18" charset="0"/>
                            </a:rPr>
                          </m:ctrlPr>
                        </m:dPr>
                        <m:e>
                          <m:r>
                            <a:rPr lang="en-US" sz="2600" b="0" i="1" smtClean="0">
                              <a:solidFill>
                                <a:schemeClr val="tx1"/>
                              </a:solidFill>
                              <a:latin typeface="Cambria Math" panose="02040503050406030204" pitchFamily="18" charset="0"/>
                              <a:ea typeface="Cambria Math" panose="02040503050406030204" pitchFamily="18" charset="0"/>
                            </a:rPr>
                            <m:t>298 </m:t>
                          </m:r>
                          <m:r>
                            <m:rPr>
                              <m:sty m:val="p"/>
                            </m:rPr>
                            <a:rPr lang="en-US" sz="2600" b="0" i="0" smtClean="0">
                              <a:solidFill>
                                <a:schemeClr val="tx1"/>
                              </a:solidFill>
                              <a:latin typeface="Cambria Math" panose="02040503050406030204" pitchFamily="18" charset="0"/>
                              <a:ea typeface="Cambria Math" panose="02040503050406030204" pitchFamily="18" charset="0"/>
                            </a:rPr>
                            <m:t>K</m:t>
                          </m:r>
                        </m:e>
                      </m:d>
                      <m:d>
                        <m:dPr>
                          <m:ctrlPr>
                            <a:rPr lang="en-US" sz="2600" i="1" smtClean="0">
                              <a:solidFill>
                                <a:schemeClr val="tx1"/>
                              </a:solidFill>
                              <a:latin typeface="Cambria Math" panose="02040503050406030204" pitchFamily="18" charset="0"/>
                              <a:ea typeface="Cambria Math" panose="02040503050406030204" pitchFamily="18" charset="0"/>
                            </a:rPr>
                          </m:ctrlPr>
                        </m:dPr>
                        <m:e>
                          <m:r>
                            <m:rPr>
                              <m:sty m:val="p"/>
                            </m:rPr>
                            <a:rPr lang="en-US" sz="2600" b="0" i="0" smtClean="0">
                              <a:solidFill>
                                <a:schemeClr val="tx1"/>
                              </a:solidFill>
                              <a:latin typeface="Cambria Math" panose="02040503050406030204" pitchFamily="18" charset="0"/>
                              <a:ea typeface="Cambria Math" panose="02040503050406030204" pitchFamily="18" charset="0"/>
                            </a:rPr>
                            <m:t>ln</m:t>
                          </m:r>
                          <m:r>
                            <a:rPr lang="en-US" sz="2600" b="0" i="1" smtClean="0">
                              <a:solidFill>
                                <a:schemeClr val="tx1"/>
                              </a:solidFill>
                              <a:latin typeface="Cambria Math" panose="02040503050406030204" pitchFamily="18" charset="0"/>
                              <a:ea typeface="Cambria Math" panose="02040503050406030204" pitchFamily="18" charset="0"/>
                            </a:rPr>
                            <m:t> 0.0329</m:t>
                          </m:r>
                        </m:e>
                      </m:d>
                      <m:r>
                        <a:rPr lang="en-US" sz="2600" i="1" smtClean="0">
                          <a:solidFill>
                            <a:schemeClr val="tx1"/>
                          </a:solidFill>
                          <a:latin typeface="Cambria Math" panose="02040503050406030204" pitchFamily="18" charset="0"/>
                          <a:ea typeface="Cambria Math" panose="02040503050406030204" pitchFamily="18" charset="0"/>
                        </a:rPr>
                        <m:t>=</m:t>
                      </m:r>
                      <m:r>
                        <a:rPr lang="en-US" sz="2600" b="0" i="1" smtClean="0">
                          <a:solidFill>
                            <a:schemeClr val="tx1"/>
                          </a:solidFill>
                          <a:latin typeface="Cambria Math" panose="02040503050406030204" pitchFamily="18" charset="0"/>
                          <a:ea typeface="Cambria Math" panose="02040503050406030204" pitchFamily="18" charset="0"/>
                        </a:rPr>
                        <m:t>5.4</m:t>
                      </m:r>
                      <m:r>
                        <a:rPr lang="en-US" sz="2600" b="0" i="0" smtClean="0">
                          <a:solidFill>
                            <a:schemeClr val="tx1"/>
                          </a:solidFill>
                          <a:latin typeface="Cambria Math" panose="02040503050406030204" pitchFamily="18" charset="0"/>
                          <a:ea typeface="Cambria Math" panose="02040503050406030204" pitchFamily="18" charset="0"/>
                        </a:rPr>
                        <m:t> </m:t>
                      </m:r>
                      <m:r>
                        <m:rPr>
                          <m:sty m:val="p"/>
                        </m:rPr>
                        <a:rPr lang="en-US" sz="2600">
                          <a:latin typeface="Cambria Math" panose="02040503050406030204" pitchFamily="18" charset="0"/>
                          <a:ea typeface="Cambria Math" panose="02040503050406030204" pitchFamily="18" charset="0"/>
                        </a:rPr>
                        <m:t>kJ</m:t>
                      </m:r>
                      <m:r>
                        <a:rPr lang="en-US" sz="2600" b="0" i="0" smtClean="0">
                          <a:latin typeface="Cambria Math" panose="02040503050406030204" pitchFamily="18" charset="0"/>
                          <a:ea typeface="Cambria Math" panose="02040503050406030204" pitchFamily="18" charset="0"/>
                        </a:rPr>
                        <m:t>/</m:t>
                      </m:r>
                      <m:r>
                        <m:rPr>
                          <m:sty m:val="p"/>
                        </m:rPr>
                        <a:rPr lang="en-US" sz="2600" b="0" i="0" smtClean="0">
                          <a:latin typeface="Cambria Math" panose="02040503050406030204" pitchFamily="18" charset="0"/>
                          <a:ea typeface="Cambria Math" panose="02040503050406030204" pitchFamily="18" charset="0"/>
                        </a:rPr>
                        <m:t>mol</m:t>
                      </m:r>
                      <m:r>
                        <a:rPr lang="en-US" sz="2600" b="0" i="1" dirty="0" smtClean="0">
                          <a:solidFill>
                            <a:schemeClr val="tx1"/>
                          </a:solidFill>
                          <a:latin typeface="Cambria Math" panose="02040503050406030204" pitchFamily="18" charset="0"/>
                        </a:rPr>
                        <m:t>−</m:t>
                      </m:r>
                      <m:r>
                        <a:rPr lang="en-US" sz="2600" b="0" i="0" dirty="0" smtClean="0">
                          <a:solidFill>
                            <a:schemeClr val="tx1"/>
                          </a:solidFill>
                          <a:latin typeface="Cambria Math" panose="02040503050406030204" pitchFamily="18" charset="0"/>
                        </a:rPr>
                        <m:t>8.46 </m:t>
                      </m:r>
                      <m:r>
                        <m:rPr>
                          <m:sty m:val="p"/>
                        </m:rPr>
                        <a:rPr lang="en-US" sz="2600" b="0" i="0" dirty="0" smtClean="0">
                          <a:solidFill>
                            <a:schemeClr val="tx1"/>
                          </a:solidFill>
                          <a:latin typeface="Cambria Math" panose="02040503050406030204" pitchFamily="18" charset="0"/>
                        </a:rPr>
                        <m:t>kJ</m:t>
                      </m:r>
                      <m:r>
                        <a:rPr lang="en-US" sz="2600" b="0" i="0" dirty="0" smtClean="0">
                          <a:solidFill>
                            <a:schemeClr val="tx1"/>
                          </a:solidFill>
                          <a:latin typeface="Cambria Math" panose="02040503050406030204" pitchFamily="18" charset="0"/>
                        </a:rPr>
                        <m:t>/</m:t>
                      </m:r>
                      <m:r>
                        <m:rPr>
                          <m:sty m:val="p"/>
                        </m:rPr>
                        <a:rPr lang="en-US" sz="2600" b="0" i="0" smtClean="0">
                          <a:solidFill>
                            <a:schemeClr val="tx1"/>
                          </a:solidFill>
                          <a:latin typeface="Cambria Math" panose="02040503050406030204" pitchFamily="18" charset="0"/>
                        </a:rPr>
                        <m:t>mol</m:t>
                      </m:r>
                    </m:oMath>
                  </m:oMathPara>
                </a14:m>
                <a:endParaRPr lang="en-US" sz="2600" dirty="0">
                  <a:solidFill>
                    <a:schemeClr val="tx1"/>
                  </a:solidFill>
                </a:endParaRPr>
              </a:p>
              <a:p>
                <a:pPr indent="1485900"/>
                <a:r>
                  <a:rPr lang="en-US" sz="2600" dirty="0">
                    <a:solidFill>
                      <a:schemeClr val="tx1"/>
                    </a:solidFill>
                    <a:ea typeface="Cambria Math" panose="02040503050406030204" pitchFamily="18" charset="0"/>
                  </a:rPr>
                  <a:t> </a:t>
                </a:r>
                <a14:m>
                  <m:oMath xmlns:m="http://schemas.openxmlformats.org/officeDocument/2006/math">
                    <m:r>
                      <a:rPr lang="en-US" sz="2600" i="1" smtClean="0">
                        <a:solidFill>
                          <a:schemeClr val="tx1"/>
                        </a:solidFill>
                        <a:latin typeface="Cambria Math" panose="02040503050406030204" pitchFamily="18" charset="0"/>
                        <a:ea typeface="Cambria Math" panose="02040503050406030204" pitchFamily="18" charset="0"/>
                      </a:rPr>
                      <m:t>=</m:t>
                    </m:r>
                    <m:r>
                      <a:rPr lang="en-US" sz="2600" b="0" i="1" smtClean="0">
                        <a:solidFill>
                          <a:schemeClr val="tx1"/>
                        </a:solidFill>
                        <a:latin typeface="Cambria Math" panose="02040503050406030204" pitchFamily="18" charset="0"/>
                        <a:ea typeface="Cambria Math" panose="02040503050406030204" pitchFamily="18" charset="0"/>
                      </a:rPr>
                      <m:t>−3.1 </m:t>
                    </m:r>
                    <m:r>
                      <m:rPr>
                        <m:sty m:val="p"/>
                      </m:rPr>
                      <a:rPr lang="en-US" sz="2600" b="0" i="0" smtClean="0">
                        <a:solidFill>
                          <a:schemeClr val="tx1"/>
                        </a:solidFill>
                        <a:latin typeface="Cambria Math" panose="02040503050406030204" pitchFamily="18" charset="0"/>
                        <a:ea typeface="Cambria Math" panose="02040503050406030204" pitchFamily="18" charset="0"/>
                      </a:rPr>
                      <m:t>kJ</m:t>
                    </m:r>
                    <m:r>
                      <a:rPr lang="en-US" sz="2600" b="0" i="0" smtClean="0">
                        <a:solidFill>
                          <a:schemeClr val="tx1"/>
                        </a:solidFill>
                        <a:latin typeface="Cambria Math" panose="02040503050406030204" pitchFamily="18" charset="0"/>
                        <a:ea typeface="Cambria Math" panose="02040503050406030204" pitchFamily="18" charset="0"/>
                      </a:rPr>
                      <m:t>/</m:t>
                    </m:r>
                    <m:r>
                      <m:rPr>
                        <m:sty m:val="p"/>
                      </m:rPr>
                      <a:rPr lang="en-US" sz="2600" b="0" i="0" smtClean="0">
                        <a:solidFill>
                          <a:schemeClr val="tx1"/>
                        </a:solidFill>
                        <a:latin typeface="Cambria Math" panose="02040503050406030204" pitchFamily="18" charset="0"/>
                        <a:ea typeface="Cambria Math" panose="02040503050406030204" pitchFamily="18" charset="0"/>
                      </a:rPr>
                      <m:t>mol</m:t>
                    </m:r>
                  </m:oMath>
                </a14:m>
                <a:endParaRPr lang="en-US" sz="2600" dirty="0">
                  <a:solidFill>
                    <a:schemeClr val="tx1"/>
                  </a:solidFill>
                </a:endParaRPr>
              </a:p>
            </p:txBody>
          </p:sp>
        </mc:Choice>
        <mc:Fallback xmlns="">
          <p:sp>
            <p:nvSpPr>
              <p:cNvPr id="27" name="Text Placeholder 26"/>
              <p:cNvSpPr>
                <a:spLocks noGrp="1" noRot="1" noChangeAspect="1" noMove="1" noResize="1" noEditPoints="1" noAdjustHandles="1" noChangeArrowheads="1" noChangeShapeType="1" noTextEdit="1"/>
              </p:cNvSpPr>
              <p:nvPr>
                <p:ph type="body" sz="quarter" idx="23"/>
              </p:nvPr>
            </p:nvSpPr>
            <p:spPr>
              <a:xfrm>
                <a:off x="0" y="2514600"/>
                <a:ext cx="9144000" cy="2667001"/>
              </a:xfrm>
              <a:blipFill>
                <a:blip r:embed="rId4"/>
                <a:stretch>
                  <a:fillRect l="-1333" t="-2288"/>
                </a:stretch>
              </a:blipFill>
            </p:spPr>
            <p:txBody>
              <a:bodyPr/>
              <a:lstStyle/>
              <a:p>
                <a:r>
                  <a:rPr lang="en-US">
                    <a:noFill/>
                  </a:rPr>
                  <a:t> </a:t>
                </a:r>
              </a:p>
            </p:txBody>
          </p:sp>
        </mc:Fallback>
      </mc:AlternateContent>
      <p:sp>
        <p:nvSpPr>
          <p:cNvPr id="28" name="Text Placeholder 27"/>
          <p:cNvSpPr>
            <a:spLocks noGrp="1"/>
          </p:cNvSpPr>
          <p:nvPr>
            <p:ph type="body" sz="quarter" idx="24"/>
          </p:nvPr>
        </p:nvSpPr>
        <p:spPr>
          <a:xfrm>
            <a:off x="12700" y="5105399"/>
            <a:ext cx="9144000" cy="1257993"/>
          </a:xfrm>
        </p:spPr>
        <p:txBody>
          <a:bodyPr/>
          <a:lstStyle/>
          <a:p>
            <a:r>
              <a:rPr lang="en-US" dirty="0"/>
              <a:t>Because </a:t>
            </a:r>
            <a:r>
              <a:rPr lang="en-US" dirty="0">
                <a:sym typeface="Symbol"/>
              </a:rPr>
              <a:t></a:t>
            </a:r>
            <a:r>
              <a:rPr lang="en-US" i="1" dirty="0"/>
              <a:t>G </a:t>
            </a:r>
            <a:r>
              <a:rPr lang="en-US" dirty="0"/>
              <a:t>is negative, the reaction proceeds spontaneously from left to right to reach equilibrium. </a:t>
            </a:r>
          </a:p>
        </p:txBody>
      </p:sp>
    </p:spTree>
    <p:extLst>
      <p:ext uri="{BB962C8B-B14F-4D97-AF65-F5344CB8AC3E}">
        <p14:creationId xmlns:p14="http://schemas.microsoft.com/office/powerpoint/2010/main" val="136121799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0" y="0"/>
            <a:ext cx="6400800" cy="838200"/>
          </a:xfrm>
        </p:spPr>
        <p:txBody>
          <a:bodyPr/>
          <a:lstStyle/>
          <a:p>
            <a:pPr marL="355600" indent="-176213">
              <a:tabLst>
                <a:tab pos="1498600" algn="l"/>
              </a:tabLst>
            </a:pPr>
            <a:r>
              <a:rPr lang="en-US" dirty="0">
                <a:solidFill>
                  <a:schemeClr val="bg1"/>
                </a:solidFill>
                <a:latin typeface="Calibri"/>
              </a:rPr>
              <a:t>18.1</a:t>
            </a:r>
            <a:r>
              <a:rPr lang="en-US" dirty="0">
                <a:latin typeface="Calibri"/>
              </a:rPr>
              <a:t>	Spontaneous Processes (4)</a:t>
            </a:r>
            <a:endParaRPr lang="en-US" dirty="0"/>
          </a:p>
        </p:txBody>
      </p:sp>
      <p:sp>
        <p:nvSpPr>
          <p:cNvPr id="23" name="Text Placeholder 22"/>
          <p:cNvSpPr>
            <a:spLocks noGrp="1"/>
          </p:cNvSpPr>
          <p:nvPr>
            <p:ph type="body" sz="quarter" idx="22"/>
          </p:nvPr>
        </p:nvSpPr>
        <p:spPr>
          <a:xfrm>
            <a:off x="0" y="1066800"/>
            <a:ext cx="9120809" cy="609601"/>
          </a:xfrm>
        </p:spPr>
        <p:txBody>
          <a:bodyPr/>
          <a:lstStyle/>
          <a:p>
            <a:r>
              <a:rPr lang="en-US" dirty="0">
                <a:latin typeface="Calibri"/>
              </a:rPr>
              <a:t>Spontaneous Processes</a:t>
            </a:r>
          </a:p>
        </p:txBody>
      </p:sp>
      <p:sp>
        <p:nvSpPr>
          <p:cNvPr id="24" name="Text Placeholder 23"/>
          <p:cNvSpPr>
            <a:spLocks noGrp="1"/>
          </p:cNvSpPr>
          <p:nvPr>
            <p:ph type="body" sz="quarter" idx="23"/>
          </p:nvPr>
        </p:nvSpPr>
        <p:spPr>
          <a:xfrm>
            <a:off x="0" y="1676400"/>
            <a:ext cx="9107557" cy="1143000"/>
          </a:xfrm>
        </p:spPr>
        <p:txBody>
          <a:bodyPr/>
          <a:lstStyle/>
          <a:p>
            <a:r>
              <a:rPr lang="en-US" dirty="0">
                <a:solidFill>
                  <a:prstClr val="black"/>
                </a:solidFill>
              </a:rPr>
              <a:t>So, while exothermicity </a:t>
            </a:r>
            <a:r>
              <a:rPr lang="en-US" b="1" i="1" dirty="0">
                <a:solidFill>
                  <a:prstClr val="black"/>
                </a:solidFill>
              </a:rPr>
              <a:t>favors</a:t>
            </a:r>
            <a:r>
              <a:rPr lang="en-US" dirty="0">
                <a:solidFill>
                  <a:prstClr val="black"/>
                </a:solidFill>
              </a:rPr>
              <a:t> spontaneity, it cannot be the sole factor that determines spontaneity.</a:t>
            </a:r>
          </a:p>
        </p:txBody>
      </p:sp>
    </p:spTree>
    <p:extLst>
      <p:ext uri="{BB962C8B-B14F-4D97-AF65-F5344CB8AC3E}">
        <p14:creationId xmlns:p14="http://schemas.microsoft.com/office/powerpoint/2010/main" val="3220436036"/>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p:cNvSpPr>
            <a:spLocks noGrp="1"/>
          </p:cNvSpPr>
          <p:nvPr>
            <p:ph type="title"/>
          </p:nvPr>
        </p:nvSpPr>
        <p:spPr>
          <a:xfrm>
            <a:off x="76200" y="0"/>
            <a:ext cx="9067799" cy="594001"/>
          </a:xfrm>
        </p:spPr>
        <p:txBody>
          <a:bodyPr/>
          <a:lstStyle/>
          <a:p>
            <a:pPr marL="1371600" indent="-1257300"/>
            <a:r>
              <a:rPr lang="en-US" dirty="0">
                <a:solidFill>
                  <a:schemeClr val="bg1"/>
                </a:solidFill>
                <a:latin typeface="Calibri"/>
              </a:rPr>
              <a:t>18.6</a:t>
            </a:r>
            <a:r>
              <a:rPr lang="en-US" dirty="0">
                <a:latin typeface="Calibri"/>
              </a:rPr>
              <a:t>	Free Energy and Chemical Equilibrium (2)</a:t>
            </a:r>
            <a:endParaRPr lang="en-US" dirty="0"/>
          </a:p>
        </p:txBody>
      </p:sp>
      <mc:AlternateContent xmlns:mc="http://schemas.openxmlformats.org/markup-compatibility/2006" xmlns:a14="http://schemas.microsoft.com/office/drawing/2010/main">
        <mc:Choice Requires="a14">
          <p:sp>
            <p:nvSpPr>
              <p:cNvPr id="13" name="Text Placeholder 12"/>
              <p:cNvSpPr>
                <a:spLocks noGrp="1"/>
              </p:cNvSpPr>
              <p:nvPr>
                <p:ph type="body" sz="quarter" idx="22"/>
              </p:nvPr>
            </p:nvSpPr>
            <p:spPr/>
            <p:txBody>
              <a:bodyPr/>
              <a:lstStyle/>
              <a:p>
                <a:r>
                  <a:rPr lang="en-US" dirty="0">
                    <a:latin typeface="Calibri"/>
                  </a:rPr>
                  <a:t>Relationship Between </a:t>
                </a:r>
                <a14:m>
                  <m:oMath xmlns:m="http://schemas.openxmlformats.org/officeDocument/2006/math">
                    <m:r>
                      <a:rPr lang="en-US" i="1" dirty="0">
                        <a:latin typeface="Cambria Math" panose="02040503050406030204" pitchFamily="18" charset="0"/>
                        <a:ea typeface="Cambria Math" panose="02040503050406030204" pitchFamily="18" charset="0"/>
                      </a:rPr>
                      <m:t>∆</m:t>
                    </m:r>
                    <m:r>
                      <a:rPr lang="en-US" i="1" dirty="0">
                        <a:latin typeface="Cambria Math" panose="02040503050406030204" pitchFamily="18" charset="0"/>
                      </a:rPr>
                      <m:t>𝐺</m:t>
                    </m:r>
                    <m:r>
                      <a:rPr lang="en-US" i="1" dirty="0">
                        <a:latin typeface="Cambria Math" panose="02040503050406030204" pitchFamily="18" charset="0"/>
                      </a:rPr>
                      <m:t>°</m:t>
                    </m:r>
                  </m:oMath>
                </a14:m>
                <a:r>
                  <a:rPr lang="en-US" dirty="0">
                    <a:latin typeface="Calibri"/>
                  </a:rPr>
                  <a:t> and K</a:t>
                </a:r>
              </a:p>
            </p:txBody>
          </p:sp>
        </mc:Choice>
        <mc:Fallback xmlns="">
          <p:sp>
            <p:nvSpPr>
              <p:cNvPr id="13" name="Text Placeholder 12"/>
              <p:cNvSpPr>
                <a:spLocks noGrp="1" noRot="1" noChangeAspect="1" noMove="1" noResize="1" noEditPoints="1" noAdjustHandles="1" noChangeArrowheads="1" noChangeShapeType="1" noTextEdit="1"/>
              </p:cNvSpPr>
              <p:nvPr>
                <p:ph type="body" sz="quarter" idx="22"/>
              </p:nvPr>
            </p:nvSpPr>
            <p:spPr>
              <a:blipFill>
                <a:blip r:embed="rId2"/>
                <a:stretch>
                  <a:fillRect l="-1404" t="-10000" b="-13000"/>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5" name="Text Placeholder 14"/>
              <p:cNvSpPr>
                <a:spLocks noGrp="1"/>
              </p:cNvSpPr>
              <p:nvPr>
                <p:ph type="body" sz="quarter" idx="23"/>
              </p:nvPr>
            </p:nvSpPr>
            <p:spPr>
              <a:xfrm>
                <a:off x="76200" y="1676400"/>
                <a:ext cx="9067799" cy="1651275"/>
              </a:xfrm>
            </p:spPr>
            <p:txBody>
              <a:bodyPr/>
              <a:lstStyle/>
              <a:p>
                <a:pPr algn="ctr">
                  <a:spcBef>
                    <a:spcPts val="0"/>
                  </a:spcBef>
                  <a:spcAft>
                    <a:spcPts val="3500"/>
                  </a:spcAft>
                </a:pPr>
                <a14:m>
                  <m:oMathPara xmlns:m="http://schemas.openxmlformats.org/officeDocument/2006/math">
                    <m:oMathParaPr>
                      <m:jc m:val="centerGroup"/>
                    </m:oMathParaPr>
                    <m:oMath xmlns:m="http://schemas.openxmlformats.org/officeDocument/2006/math">
                      <m:r>
                        <a:rPr lang="en-US" sz="3000" b="0" i="1" smtClean="0">
                          <a:latin typeface="Cambria Math" panose="02040503050406030204" pitchFamily="18" charset="0"/>
                        </a:rPr>
                        <m:t>0</m:t>
                      </m:r>
                      <m:r>
                        <a:rPr lang="en-US" sz="3000" b="0" i="1" smtClean="0">
                          <a:latin typeface="Cambria Math" panose="02040503050406030204" pitchFamily="18" charset="0"/>
                          <a:ea typeface="Cambria Math" panose="02040503050406030204" pitchFamily="18" charset="0"/>
                        </a:rPr>
                        <m:t>=∆</m:t>
                      </m:r>
                      <m:r>
                        <a:rPr lang="en-US" sz="3000" b="0" i="1" smtClean="0">
                          <a:latin typeface="Cambria Math" panose="02040503050406030204" pitchFamily="18" charset="0"/>
                          <a:ea typeface="Cambria Math" panose="02040503050406030204" pitchFamily="18" charset="0"/>
                        </a:rPr>
                        <m:t>𝐺</m:t>
                      </m:r>
                      <m:r>
                        <a:rPr lang="en-US" sz="3000" b="0" i="1" smtClean="0">
                          <a:latin typeface="Cambria Math" panose="02040503050406030204" pitchFamily="18" charset="0"/>
                          <a:ea typeface="Cambria Math" panose="02040503050406030204" pitchFamily="18" charset="0"/>
                        </a:rPr>
                        <m:t>°+</m:t>
                      </m:r>
                      <m:r>
                        <a:rPr lang="en-US" sz="3000" b="0" i="1" smtClean="0">
                          <a:latin typeface="Cambria Math" panose="02040503050406030204" pitchFamily="18" charset="0"/>
                          <a:ea typeface="Cambria Math" panose="02040503050406030204" pitchFamily="18" charset="0"/>
                        </a:rPr>
                        <m:t>𝑅𝑇</m:t>
                      </m:r>
                      <m:r>
                        <a:rPr lang="en-US" sz="3000" b="0" i="1" smtClean="0">
                          <a:latin typeface="Cambria Math" panose="02040503050406030204" pitchFamily="18" charset="0"/>
                          <a:ea typeface="Cambria Math" panose="02040503050406030204" pitchFamily="18" charset="0"/>
                        </a:rPr>
                        <m:t> </m:t>
                      </m:r>
                      <m:r>
                        <m:rPr>
                          <m:sty m:val="p"/>
                        </m:rPr>
                        <a:rPr lang="en-US" sz="3000" b="0" i="0" smtClean="0">
                          <a:latin typeface="Cambria Math" panose="02040503050406030204" pitchFamily="18" charset="0"/>
                          <a:ea typeface="Cambria Math" panose="02040503050406030204" pitchFamily="18" charset="0"/>
                        </a:rPr>
                        <m:t>ln</m:t>
                      </m:r>
                      <m:r>
                        <a:rPr lang="en-US" sz="3000" b="0" i="0" smtClean="0">
                          <a:latin typeface="Cambria Math" panose="02040503050406030204" pitchFamily="18" charset="0"/>
                          <a:ea typeface="Cambria Math" panose="02040503050406030204" pitchFamily="18" charset="0"/>
                        </a:rPr>
                        <m:t> </m:t>
                      </m:r>
                      <m:r>
                        <a:rPr lang="en-US" sz="3000" b="0" i="1" smtClean="0">
                          <a:latin typeface="Cambria Math" panose="02040503050406030204" pitchFamily="18" charset="0"/>
                          <a:ea typeface="Cambria Math" panose="02040503050406030204" pitchFamily="18" charset="0"/>
                        </a:rPr>
                        <m:t>𝐾</m:t>
                      </m:r>
                    </m:oMath>
                  </m:oMathPara>
                </a14:m>
                <a:endParaRPr lang="en-US" sz="3000" i="1" dirty="0"/>
              </a:p>
              <a:p>
                <a:pPr algn="ctr">
                  <a:spcBef>
                    <a:spcPts val="0"/>
                  </a:spcBef>
                </a:pPr>
                <a14:m>
                  <m:oMathPara xmlns:m="http://schemas.openxmlformats.org/officeDocument/2006/math">
                    <m:oMathParaPr>
                      <m:jc m:val="centerGroup"/>
                    </m:oMathParaPr>
                    <m:oMath xmlns:m="http://schemas.openxmlformats.org/officeDocument/2006/math">
                      <m:r>
                        <a:rPr lang="en-US" sz="3000" i="1">
                          <a:latin typeface="Cambria Math" panose="02040503050406030204" pitchFamily="18" charset="0"/>
                          <a:ea typeface="Cambria Math" panose="02040503050406030204" pitchFamily="18" charset="0"/>
                        </a:rPr>
                        <m:t>∆</m:t>
                      </m:r>
                      <m:r>
                        <a:rPr lang="en-US" sz="3000" i="1">
                          <a:latin typeface="Cambria Math" panose="02040503050406030204" pitchFamily="18" charset="0"/>
                          <a:ea typeface="Cambria Math" panose="02040503050406030204" pitchFamily="18" charset="0"/>
                        </a:rPr>
                        <m:t>𝐺</m:t>
                      </m:r>
                      <m:r>
                        <a:rPr lang="en-US" sz="3000" i="1">
                          <a:latin typeface="Cambria Math" panose="02040503050406030204" pitchFamily="18" charset="0"/>
                          <a:ea typeface="Cambria Math" panose="02040503050406030204" pitchFamily="18" charset="0"/>
                        </a:rPr>
                        <m:t>°=−</m:t>
                      </m:r>
                      <m:r>
                        <a:rPr lang="en-US" sz="3000" i="1">
                          <a:latin typeface="Cambria Math" panose="02040503050406030204" pitchFamily="18" charset="0"/>
                          <a:ea typeface="Cambria Math" panose="02040503050406030204" pitchFamily="18" charset="0"/>
                        </a:rPr>
                        <m:t>𝑅𝑇</m:t>
                      </m:r>
                      <m:r>
                        <a:rPr lang="en-US" sz="3000" i="1">
                          <a:latin typeface="Cambria Math" panose="02040503050406030204" pitchFamily="18" charset="0"/>
                          <a:ea typeface="Cambria Math" panose="02040503050406030204" pitchFamily="18" charset="0"/>
                        </a:rPr>
                        <m:t> </m:t>
                      </m:r>
                      <m:r>
                        <m:rPr>
                          <m:sty m:val="p"/>
                        </m:rPr>
                        <a:rPr lang="en-US" sz="3000">
                          <a:latin typeface="Cambria Math" panose="02040503050406030204" pitchFamily="18" charset="0"/>
                          <a:ea typeface="Cambria Math" panose="02040503050406030204" pitchFamily="18" charset="0"/>
                        </a:rPr>
                        <m:t>ln</m:t>
                      </m:r>
                      <m:r>
                        <a:rPr lang="en-US" sz="3000">
                          <a:latin typeface="Cambria Math" panose="02040503050406030204" pitchFamily="18" charset="0"/>
                          <a:ea typeface="Cambria Math" panose="02040503050406030204" pitchFamily="18" charset="0"/>
                        </a:rPr>
                        <m:t> </m:t>
                      </m:r>
                      <m:r>
                        <a:rPr lang="en-US" sz="3000" i="1">
                          <a:latin typeface="Cambria Math" panose="02040503050406030204" pitchFamily="18" charset="0"/>
                          <a:ea typeface="Cambria Math" panose="02040503050406030204" pitchFamily="18" charset="0"/>
                        </a:rPr>
                        <m:t>𝐾</m:t>
                      </m:r>
                    </m:oMath>
                  </m:oMathPara>
                </a14:m>
                <a:endParaRPr lang="en-US" sz="3000" i="1" dirty="0"/>
              </a:p>
            </p:txBody>
          </p:sp>
        </mc:Choice>
        <mc:Fallback xmlns="">
          <p:sp>
            <p:nvSpPr>
              <p:cNvPr id="15" name="Text Placeholder 14"/>
              <p:cNvSpPr>
                <a:spLocks noGrp="1" noRot="1" noChangeAspect="1" noMove="1" noResize="1" noEditPoints="1" noAdjustHandles="1" noChangeArrowheads="1" noChangeShapeType="1" noTextEdit="1"/>
              </p:cNvSpPr>
              <p:nvPr>
                <p:ph type="body" sz="quarter" idx="23"/>
              </p:nvPr>
            </p:nvSpPr>
            <p:spPr>
              <a:xfrm>
                <a:off x="76200" y="1676400"/>
                <a:ext cx="9067799" cy="1651275"/>
              </a:xfrm>
              <a:blipFill>
                <a:blip r:embed="rId3"/>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3187426740"/>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152400" y="0"/>
            <a:ext cx="8382000" cy="594001"/>
          </a:xfrm>
        </p:spPr>
        <p:txBody>
          <a:bodyPr/>
          <a:lstStyle/>
          <a:p>
            <a:pPr indent="-400050" defTabSz="1314450"/>
            <a:r>
              <a:rPr lang="en-US" dirty="0">
                <a:solidFill>
                  <a:schemeClr val="bg1"/>
                </a:solidFill>
                <a:latin typeface="Calibri"/>
              </a:rPr>
              <a:t>18.6</a:t>
            </a:r>
            <a:r>
              <a:rPr lang="en-US" dirty="0">
                <a:latin typeface="Calibri"/>
              </a:rPr>
              <a:t>	Free Energy and Chemical Equilibrium (3)</a:t>
            </a:r>
            <a:endParaRPr lang="en-US" dirty="0"/>
          </a:p>
        </p:txBody>
      </p:sp>
      <mc:AlternateContent xmlns:mc="http://schemas.openxmlformats.org/markup-compatibility/2006" xmlns:a14="http://schemas.microsoft.com/office/drawing/2010/main">
        <mc:Choice Requires="a14">
          <p:sp>
            <p:nvSpPr>
              <p:cNvPr id="23" name="Text Placeholder 22"/>
              <p:cNvSpPr>
                <a:spLocks noGrp="1"/>
              </p:cNvSpPr>
              <p:nvPr>
                <p:ph type="body" sz="quarter" idx="22"/>
              </p:nvPr>
            </p:nvSpPr>
            <p:spPr>
              <a:xfrm>
                <a:off x="0" y="1066800"/>
                <a:ext cx="9120809" cy="533400"/>
              </a:xfrm>
            </p:spPr>
            <p:txBody>
              <a:bodyPr/>
              <a:lstStyle/>
              <a:p>
                <a:r>
                  <a:rPr lang="en-US" dirty="0">
                    <a:latin typeface="Calibri"/>
                  </a:rPr>
                  <a:t>Relationship Between </a:t>
                </a:r>
                <a14:m>
                  <m:oMath xmlns:m="http://schemas.openxmlformats.org/officeDocument/2006/math">
                    <m:r>
                      <a:rPr lang="en-US" i="1" dirty="0">
                        <a:latin typeface="Cambria Math" panose="02040503050406030204" pitchFamily="18" charset="0"/>
                        <a:ea typeface="Cambria Math" panose="02040503050406030204" pitchFamily="18" charset="0"/>
                      </a:rPr>
                      <m:t>∆</m:t>
                    </m:r>
                    <m:r>
                      <a:rPr lang="en-US" i="1" dirty="0">
                        <a:latin typeface="Cambria Math" panose="02040503050406030204" pitchFamily="18" charset="0"/>
                      </a:rPr>
                      <m:t>𝐺</m:t>
                    </m:r>
                    <m:r>
                      <a:rPr lang="en-US" i="1" dirty="0">
                        <a:latin typeface="Cambria Math" panose="02040503050406030204" pitchFamily="18" charset="0"/>
                      </a:rPr>
                      <m:t>°</m:t>
                    </m:r>
                  </m:oMath>
                </a14:m>
                <a:r>
                  <a:rPr lang="en-US" dirty="0">
                    <a:latin typeface="Calibri"/>
                  </a:rPr>
                  <a:t> and K</a:t>
                </a:r>
              </a:p>
            </p:txBody>
          </p:sp>
        </mc:Choice>
        <mc:Fallback xmlns="">
          <p:sp>
            <p:nvSpPr>
              <p:cNvPr id="23" name="Text Placeholder 22"/>
              <p:cNvSpPr>
                <a:spLocks noGrp="1" noRot="1" noChangeAspect="1" noMove="1" noResize="1" noEditPoints="1" noAdjustHandles="1" noChangeArrowheads="1" noChangeShapeType="1" noTextEdit="1"/>
              </p:cNvSpPr>
              <p:nvPr>
                <p:ph type="body" sz="quarter" idx="22"/>
              </p:nvPr>
            </p:nvSpPr>
            <p:spPr>
              <a:xfrm>
                <a:off x="0" y="1066800"/>
                <a:ext cx="9120809" cy="533400"/>
              </a:xfrm>
              <a:blipFill>
                <a:blip r:embed="rId2"/>
                <a:stretch>
                  <a:fillRect l="-1337" t="-10227" b="-29545"/>
                </a:stretch>
              </a:blipFill>
            </p:spPr>
            <p:txBody>
              <a:bodyPr/>
              <a:lstStyle/>
              <a:p>
                <a:r>
                  <a:rPr lang="en-US">
                    <a:noFill/>
                  </a:rPr>
                  <a:t> </a:t>
                </a:r>
              </a:p>
            </p:txBody>
          </p:sp>
        </mc:Fallback>
      </mc:AlternateContent>
      <p:pic>
        <p:nvPicPr>
          <p:cNvPr id="14" name="Picture 13" descr="A plot of G vs. the extent of a reaction is shown, in which ΔG° is negative and positive."/>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04800" y="2438400"/>
            <a:ext cx="4210810" cy="3098591"/>
          </a:xfrm>
          <a:prstGeom prst="rect">
            <a:avLst/>
          </a:prstGeom>
        </p:spPr>
      </p:pic>
      <p:pic>
        <p:nvPicPr>
          <p:cNvPr id="5" name="Picture 4" descr="A plot of G vs. the extent of a reaction is shown, in which ΔG° is negative and positive."/>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647616" y="2438399"/>
            <a:ext cx="4209476" cy="3098591"/>
          </a:xfrm>
          <a:prstGeom prst="rect">
            <a:avLst/>
          </a:prstGeom>
        </p:spPr>
      </p:pic>
    </p:spTree>
    <p:extLst>
      <p:ext uri="{BB962C8B-B14F-4D97-AF65-F5344CB8AC3E}">
        <p14:creationId xmlns:p14="http://schemas.microsoft.com/office/powerpoint/2010/main" val="3737722557"/>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p:cNvSpPr>
            <a:spLocks noGrp="1"/>
          </p:cNvSpPr>
          <p:nvPr>
            <p:ph type="title"/>
          </p:nvPr>
        </p:nvSpPr>
        <p:spPr>
          <a:xfrm>
            <a:off x="228600" y="0"/>
            <a:ext cx="8610600" cy="594001"/>
          </a:xfrm>
        </p:spPr>
        <p:txBody>
          <a:bodyPr/>
          <a:lstStyle/>
          <a:p>
            <a:pPr marL="0">
              <a:tabLst>
                <a:tab pos="400050" algn="l"/>
                <a:tab pos="1257300" algn="l"/>
              </a:tabLst>
            </a:pPr>
            <a:r>
              <a:rPr lang="en-US" dirty="0">
                <a:solidFill>
                  <a:schemeClr val="bg1"/>
                </a:solidFill>
              </a:rPr>
              <a:t>18.6</a:t>
            </a:r>
            <a:r>
              <a:rPr lang="en-US" dirty="0"/>
              <a:t>	Free Energy and Chemical Equilibrium (4)</a:t>
            </a:r>
          </a:p>
        </p:txBody>
      </p:sp>
      <mc:AlternateContent xmlns:mc="http://schemas.openxmlformats.org/markup-compatibility/2006" xmlns:a14="http://schemas.microsoft.com/office/drawing/2010/main">
        <mc:Choice Requires="a14">
          <p:sp>
            <p:nvSpPr>
              <p:cNvPr id="23" name="Text Placeholder 22"/>
              <p:cNvSpPr>
                <a:spLocks noGrp="1"/>
              </p:cNvSpPr>
              <p:nvPr>
                <p:ph type="body" sz="quarter" idx="22"/>
              </p:nvPr>
            </p:nvSpPr>
            <p:spPr/>
            <p:txBody>
              <a:bodyPr/>
              <a:lstStyle/>
              <a:p>
                <a:r>
                  <a:rPr lang="en-US" dirty="0"/>
                  <a:t>Relationship Between </a:t>
                </a:r>
                <a14:m>
                  <m:oMath xmlns:m="http://schemas.openxmlformats.org/officeDocument/2006/math">
                    <m:r>
                      <a:rPr lang="en-US" b="1" i="1">
                        <a:latin typeface="Cambria Math" panose="02040503050406030204" pitchFamily="18" charset="0"/>
                        <a:ea typeface="Cambria Math" panose="02040503050406030204" pitchFamily="18" charset="0"/>
                      </a:rPr>
                      <m:t>∆</m:t>
                    </m:r>
                    <m:r>
                      <a:rPr lang="en-US" b="0" i="1">
                        <a:latin typeface="Cambria Math" panose="02040503050406030204" pitchFamily="18" charset="0"/>
                        <a:ea typeface="Cambria Math" panose="02040503050406030204" pitchFamily="18" charset="0"/>
                      </a:rPr>
                      <m:t>𝐺</m:t>
                    </m:r>
                    <m:r>
                      <a:rPr lang="en-US" b="1" i="1">
                        <a:latin typeface="Cambria Math" panose="02040503050406030204" pitchFamily="18" charset="0"/>
                        <a:ea typeface="Cambria Math" panose="02040503050406030204" pitchFamily="18" charset="0"/>
                      </a:rPr>
                      <m:t>°</m:t>
                    </m:r>
                  </m:oMath>
                </a14:m>
                <a:r>
                  <a:rPr lang="en-US" b="1" dirty="0"/>
                  <a:t> </a:t>
                </a:r>
                <a:r>
                  <a:rPr lang="en-US" dirty="0"/>
                  <a:t>and K</a:t>
                </a:r>
              </a:p>
            </p:txBody>
          </p:sp>
        </mc:Choice>
        <mc:Fallback xmlns="">
          <p:sp>
            <p:nvSpPr>
              <p:cNvPr id="23" name="Text Placeholder 22"/>
              <p:cNvSpPr>
                <a:spLocks noGrp="1" noRot="1" noChangeAspect="1" noMove="1" noResize="1" noEditPoints="1" noAdjustHandles="1" noChangeArrowheads="1" noChangeShapeType="1" noTextEdit="1"/>
              </p:cNvSpPr>
              <p:nvPr>
                <p:ph type="body" sz="quarter" idx="22"/>
              </p:nvPr>
            </p:nvSpPr>
            <p:spPr>
              <a:blipFill>
                <a:blip r:embed="rId2"/>
                <a:stretch>
                  <a:fillRect l="-1404" t="-10000" b="-13000"/>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5" name="Content Placeholder 24"/>
              <p:cNvSpPr>
                <a:spLocks noGrp="1"/>
              </p:cNvSpPr>
              <p:nvPr>
                <p:ph sz="quarter" idx="24"/>
              </p:nvPr>
            </p:nvSpPr>
            <p:spPr>
              <a:xfrm>
                <a:off x="152399" y="2257426"/>
                <a:ext cx="8991600" cy="341932"/>
              </a:xfrm>
            </p:spPr>
            <p:txBody>
              <a:bodyPr/>
              <a:lstStyle/>
              <a:p>
                <a:pPr marL="1600200" indent="-1600200">
                  <a:tabLst>
                    <a:tab pos="1428750" algn="l"/>
                    <a:tab pos="1485900" algn="l"/>
                  </a:tabLst>
                </a:pPr>
                <a:r>
                  <a:rPr lang="en-US" sz="2000" b="1" dirty="0"/>
                  <a:t>TABLE 18.5	</a:t>
                </a:r>
                <a:r>
                  <a:rPr lang="en-US" sz="2000" dirty="0"/>
                  <a:t>Relationship Between K and </a:t>
                </a:r>
                <a14:m>
                  <m:oMath xmlns:m="http://schemas.openxmlformats.org/officeDocument/2006/math">
                    <m:r>
                      <a:rPr lang="en-US" sz="2000" b="0" i="1" smtClean="0">
                        <a:latin typeface="Cambria Math" panose="02040503050406030204" pitchFamily="18" charset="0"/>
                        <a:ea typeface="Cambria Math" panose="02040503050406030204" pitchFamily="18" charset="0"/>
                      </a:rPr>
                      <m:t>∆</m:t>
                    </m:r>
                    <m:r>
                      <a:rPr lang="en-US" sz="2000" b="0" i="1" smtClean="0">
                        <a:latin typeface="Cambria Math" panose="02040503050406030204" pitchFamily="18" charset="0"/>
                        <a:ea typeface="Cambria Math" panose="02040503050406030204" pitchFamily="18" charset="0"/>
                      </a:rPr>
                      <m:t>𝐺</m:t>
                    </m:r>
                    <m:r>
                      <a:rPr lang="en-US" sz="2000" b="0" i="1" smtClean="0">
                        <a:latin typeface="Cambria Math" panose="02040503050406030204" pitchFamily="18" charset="0"/>
                        <a:ea typeface="Cambria Math" panose="02040503050406030204" pitchFamily="18" charset="0"/>
                      </a:rPr>
                      <m:t>°</m:t>
                    </m:r>
                  </m:oMath>
                </a14:m>
                <a:r>
                  <a:rPr lang="en-US" sz="2000" dirty="0"/>
                  <a:t> as Predicted by Equation 18.14</a:t>
                </a:r>
              </a:p>
            </p:txBody>
          </p:sp>
        </mc:Choice>
        <mc:Fallback xmlns="">
          <p:sp>
            <p:nvSpPr>
              <p:cNvPr id="25" name="Content Placeholder 24"/>
              <p:cNvSpPr>
                <a:spLocks noGrp="1" noRot="1" noChangeAspect="1" noMove="1" noResize="1" noEditPoints="1" noAdjustHandles="1" noChangeArrowheads="1" noChangeShapeType="1" noTextEdit="1"/>
              </p:cNvSpPr>
              <p:nvPr>
                <p:ph sz="quarter" idx="24"/>
              </p:nvPr>
            </p:nvSpPr>
            <p:spPr>
              <a:xfrm>
                <a:off x="152399" y="2257426"/>
                <a:ext cx="8991600" cy="341932"/>
              </a:xfrm>
              <a:blipFill>
                <a:blip r:embed="rId3"/>
                <a:stretch>
                  <a:fillRect l="-678" t="-8929" b="-48214"/>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graphicFrame>
            <p:nvGraphicFramePr>
              <p:cNvPr id="32" name="Table Placeholder 31"/>
              <p:cNvGraphicFramePr>
                <a:graphicFrameLocks noGrp="1"/>
              </p:cNvGraphicFramePr>
              <p:nvPr>
                <p:ph type="tbl" sz="quarter" idx="25"/>
                <p:extLst>
                  <p:ext uri="{D42A27DB-BD31-4B8C-83A1-F6EECF244321}">
                    <p14:modId xmlns:p14="http://schemas.microsoft.com/office/powerpoint/2010/main" val="2406228439"/>
                  </p:ext>
                </p:extLst>
              </p:nvPr>
            </p:nvGraphicFramePr>
            <p:xfrm>
              <a:off x="87794" y="2599358"/>
              <a:ext cx="8991600" cy="1869270"/>
            </p:xfrm>
            <a:graphic>
              <a:graphicData uri="http://schemas.openxmlformats.org/drawingml/2006/table">
                <a:tbl>
                  <a:tblPr firstRow="1" bandRow="1">
                    <a:tableStyleId>{5C22544A-7EE6-4342-B048-85BDC9FD1C3A}</a:tableStyleId>
                  </a:tblPr>
                  <a:tblGrid>
                    <a:gridCol w="1648460">
                      <a:extLst>
                        <a:ext uri="{9D8B030D-6E8A-4147-A177-3AD203B41FA5}">
                          <a16:colId xmlns="" xmlns:a16="http://schemas.microsoft.com/office/drawing/2014/main" val="20000"/>
                        </a:ext>
                      </a:extLst>
                    </a:gridCol>
                    <a:gridCol w="1573530">
                      <a:extLst>
                        <a:ext uri="{9D8B030D-6E8A-4147-A177-3AD203B41FA5}">
                          <a16:colId xmlns="" xmlns:a16="http://schemas.microsoft.com/office/drawing/2014/main" val="20001"/>
                        </a:ext>
                      </a:extLst>
                    </a:gridCol>
                    <a:gridCol w="1423670">
                      <a:extLst>
                        <a:ext uri="{9D8B030D-6E8A-4147-A177-3AD203B41FA5}">
                          <a16:colId xmlns="" xmlns:a16="http://schemas.microsoft.com/office/drawing/2014/main" val="20002"/>
                        </a:ext>
                      </a:extLst>
                    </a:gridCol>
                    <a:gridCol w="4345940">
                      <a:extLst>
                        <a:ext uri="{9D8B030D-6E8A-4147-A177-3AD203B41FA5}">
                          <a16:colId xmlns="" xmlns:a16="http://schemas.microsoft.com/office/drawing/2014/main" val="20003"/>
                        </a:ext>
                      </a:extLst>
                    </a:gridCol>
                  </a:tblGrid>
                  <a:tr h="396187">
                    <a:tc>
                      <a:txBody>
                        <a:bodyPr/>
                        <a:lstStyle/>
                        <a:p>
                          <a:pPr algn="ctr"/>
                          <a:r>
                            <a:rPr lang="en-US" i="1" dirty="0">
                              <a:solidFill>
                                <a:schemeClr val="tx1"/>
                              </a:solidFill>
                            </a:rPr>
                            <a:t>K</a:t>
                          </a:r>
                        </a:p>
                      </a:txBody>
                      <a:tcPr>
                        <a:lnL w="12700" cmpd="sng">
                          <a:noFill/>
                        </a:lnL>
                        <a:lnR w="12700" cmpd="sng">
                          <a:noFill/>
                        </a:lnR>
                        <a:lnT w="12700" cmpd="sng">
                          <a:noFill/>
                        </a:lnT>
                        <a:lnB w="38100" cmpd="sng">
                          <a:noFill/>
                        </a:lnB>
                        <a:lnTlToBr w="12700" cmpd="sng">
                          <a:noFill/>
                          <a:prstDash val="solid"/>
                        </a:lnTlToBr>
                        <a:lnBlToTr w="12700" cmpd="sng">
                          <a:noFill/>
                          <a:prstDash val="solid"/>
                        </a:lnBlToTr>
                        <a:solidFill>
                          <a:srgbClr val="E2E3E5"/>
                        </a:solidFill>
                      </a:tcPr>
                    </a:tc>
                    <a:tc>
                      <a:txBody>
                        <a:bodyPr/>
                        <a:lstStyle/>
                        <a:p>
                          <a:pPr algn="ctr"/>
                          <a:r>
                            <a:rPr lang="en-US" dirty="0">
                              <a:solidFill>
                                <a:schemeClr val="tx1"/>
                              </a:solidFill>
                            </a:rPr>
                            <a:t>In </a:t>
                          </a:r>
                          <a:r>
                            <a:rPr lang="en-US" i="1" dirty="0">
                              <a:solidFill>
                                <a:schemeClr val="tx1"/>
                              </a:solidFill>
                            </a:rPr>
                            <a:t>K</a:t>
                          </a:r>
                        </a:p>
                      </a:txBody>
                      <a:tcPr>
                        <a:lnL w="12700" cmpd="sng">
                          <a:noFill/>
                        </a:lnL>
                        <a:lnR w="12700" cmpd="sng">
                          <a:noFill/>
                        </a:lnR>
                        <a:lnT w="12700" cmpd="sng">
                          <a:noFill/>
                        </a:lnT>
                        <a:lnB w="38100" cmpd="sng">
                          <a:noFill/>
                        </a:lnB>
                        <a:lnTlToBr w="12700" cmpd="sng">
                          <a:noFill/>
                          <a:prstDash val="solid"/>
                        </a:lnTlToBr>
                        <a:lnBlToTr w="12700" cmpd="sng">
                          <a:noFill/>
                          <a:prstDash val="solid"/>
                        </a:lnBlToTr>
                        <a:solidFill>
                          <a:srgbClr val="E2E3E5"/>
                        </a:solidFill>
                      </a:tcPr>
                    </a:tc>
                    <a:tc>
                      <a:txBody>
                        <a:bodyPr/>
                        <a:lstStyle/>
                        <a:p>
                          <a:pPr algn="ctr"/>
                          <a14:m>
                            <m:oMath xmlns:m="http://schemas.openxmlformats.org/officeDocument/2006/math">
                              <m:r>
                                <a:rPr lang="en-US" b="1" i="1" smtClean="0">
                                  <a:solidFill>
                                    <a:schemeClr val="tx1"/>
                                  </a:solidFill>
                                  <a:latin typeface="Cambria Math" panose="02040503050406030204" pitchFamily="18" charset="0"/>
                                  <a:ea typeface="Cambria Math" panose="02040503050406030204" pitchFamily="18" charset="0"/>
                                </a:rPr>
                                <m:t>∆</m:t>
                              </m:r>
                              <m:r>
                                <a:rPr lang="en-US" b="1" i="1" smtClean="0">
                                  <a:solidFill>
                                    <a:schemeClr val="tx1"/>
                                  </a:solidFill>
                                  <a:latin typeface="Cambria Math" panose="02040503050406030204" pitchFamily="18" charset="0"/>
                                  <a:ea typeface="Cambria Math" panose="02040503050406030204" pitchFamily="18" charset="0"/>
                                </a:rPr>
                                <m:t>𝑮</m:t>
                              </m:r>
                              <m:r>
                                <a:rPr lang="en-US" b="1" i="1" smtClean="0">
                                  <a:solidFill>
                                    <a:schemeClr val="tx1"/>
                                  </a:solidFill>
                                  <a:latin typeface="Cambria Math" panose="02040503050406030204" pitchFamily="18" charset="0"/>
                                  <a:ea typeface="Cambria Math" panose="02040503050406030204" pitchFamily="18" charset="0"/>
                                </a:rPr>
                                <m:t>°</m:t>
                              </m:r>
                            </m:oMath>
                          </a14:m>
                          <a:r>
                            <a:rPr lang="en-US" b="1" dirty="0">
                              <a:solidFill>
                                <a:schemeClr val="tx1"/>
                              </a:solidFill>
                            </a:rPr>
                            <a:t> </a:t>
                          </a:r>
                          <a:endParaRPr lang="en-US" dirty="0">
                            <a:solidFill>
                              <a:schemeClr val="tx1"/>
                            </a:solidFill>
                          </a:endParaRPr>
                        </a:p>
                      </a:txBody>
                      <a:tcPr>
                        <a:lnL w="12700" cmpd="sng">
                          <a:noFill/>
                        </a:lnL>
                        <a:lnR w="12700" cmpd="sng">
                          <a:noFill/>
                        </a:lnR>
                        <a:lnT w="12700" cmpd="sng">
                          <a:noFill/>
                        </a:lnT>
                        <a:lnB w="38100" cmpd="sng">
                          <a:noFill/>
                        </a:lnB>
                        <a:lnTlToBr w="12700" cmpd="sng">
                          <a:noFill/>
                          <a:prstDash val="solid"/>
                        </a:lnTlToBr>
                        <a:lnBlToTr w="12700" cmpd="sng">
                          <a:noFill/>
                          <a:prstDash val="solid"/>
                        </a:lnBlToTr>
                        <a:solidFill>
                          <a:srgbClr val="E2E3E5"/>
                        </a:solidFill>
                      </a:tcPr>
                    </a:tc>
                    <a:tc>
                      <a:txBody>
                        <a:bodyPr/>
                        <a:lstStyle/>
                        <a:p>
                          <a:pPr algn="l"/>
                          <a:r>
                            <a:rPr lang="en-US" dirty="0">
                              <a:solidFill>
                                <a:schemeClr val="tx1"/>
                              </a:solidFill>
                            </a:rPr>
                            <a:t>Result at Equilibrium</a:t>
                          </a:r>
                        </a:p>
                      </a:txBody>
                      <a:tcPr>
                        <a:lnL w="12700" cmpd="sng">
                          <a:noFill/>
                        </a:lnL>
                        <a:lnR w="12700" cmpd="sng">
                          <a:noFill/>
                        </a:lnR>
                        <a:lnT w="12700" cmpd="sng">
                          <a:noFill/>
                        </a:lnT>
                        <a:lnB w="38100" cmpd="sng">
                          <a:noFill/>
                        </a:lnB>
                        <a:lnTlToBr w="12700" cmpd="sng">
                          <a:noFill/>
                          <a:prstDash val="solid"/>
                        </a:lnTlToBr>
                        <a:lnBlToTr w="12700" cmpd="sng">
                          <a:noFill/>
                          <a:prstDash val="solid"/>
                        </a:lnBlToTr>
                        <a:solidFill>
                          <a:srgbClr val="E2E3E5"/>
                        </a:solidFill>
                      </a:tcPr>
                    </a:tc>
                    <a:extLst>
                      <a:ext uri="{0D108BD9-81ED-4DB2-BD59-A6C34878D82A}">
                        <a16:rowId xmlns="" xmlns:a16="http://schemas.microsoft.com/office/drawing/2014/main" val="10000"/>
                      </a:ext>
                    </a:extLst>
                  </a:tr>
                  <a:tr h="431122">
                    <a:tc>
                      <a:txBody>
                        <a:bodyPr/>
                        <a:lstStyle/>
                        <a:p>
                          <a:pPr algn="ctr"/>
                          <a:r>
                            <a:rPr lang="en-US" dirty="0">
                              <a:solidFill>
                                <a:schemeClr val="tx1"/>
                              </a:solidFill>
                            </a:rPr>
                            <a:t>&gt; 1</a:t>
                          </a:r>
                        </a:p>
                      </a:txBody>
                      <a:tcPr>
                        <a:lnL w="12700" cmpd="sng">
                          <a:noFill/>
                        </a:lnL>
                        <a:lnR w="12700" cmpd="sng">
                          <a:noFill/>
                        </a:lnR>
                        <a:lnT w="38100" cmpd="sng">
                          <a:noFill/>
                        </a:lnT>
                        <a:lnB w="12700" cmpd="sng">
                          <a:noFill/>
                        </a:lnB>
                        <a:lnTlToBr w="12700" cmpd="sng">
                          <a:noFill/>
                          <a:prstDash val="solid"/>
                        </a:lnTlToBr>
                        <a:lnBlToTr w="12700" cmpd="sng">
                          <a:noFill/>
                          <a:prstDash val="solid"/>
                        </a:lnBlToTr>
                        <a:solidFill>
                          <a:srgbClr val="F3F3F5"/>
                        </a:solidFill>
                      </a:tcPr>
                    </a:tc>
                    <a:tc>
                      <a:txBody>
                        <a:bodyPr/>
                        <a:lstStyle/>
                        <a:p>
                          <a:pPr algn="ctr"/>
                          <a:r>
                            <a:rPr lang="en-US" dirty="0">
                              <a:solidFill>
                                <a:schemeClr val="tx1"/>
                              </a:solidFill>
                            </a:rPr>
                            <a:t>Positive</a:t>
                          </a:r>
                        </a:p>
                      </a:txBody>
                      <a:tcPr>
                        <a:lnL w="12700" cmpd="sng">
                          <a:noFill/>
                        </a:lnL>
                        <a:lnR w="12700" cmpd="sng">
                          <a:noFill/>
                        </a:lnR>
                        <a:lnT w="38100" cmpd="sng">
                          <a:noFill/>
                        </a:lnT>
                        <a:lnB w="12700" cmpd="sng">
                          <a:noFill/>
                        </a:lnB>
                        <a:lnTlToBr w="12700" cmpd="sng">
                          <a:noFill/>
                          <a:prstDash val="solid"/>
                        </a:lnTlToBr>
                        <a:lnBlToTr w="12700" cmpd="sng">
                          <a:noFill/>
                          <a:prstDash val="solid"/>
                        </a:lnBlToTr>
                        <a:solidFill>
                          <a:srgbClr val="F3F3F5"/>
                        </a:solidFill>
                      </a:tcPr>
                    </a:tc>
                    <a:tc>
                      <a:txBody>
                        <a:bodyPr/>
                        <a:lstStyle/>
                        <a:p>
                          <a:pPr algn="ctr"/>
                          <a:r>
                            <a:rPr lang="en-US" dirty="0">
                              <a:solidFill>
                                <a:schemeClr val="tx1"/>
                              </a:solidFill>
                            </a:rPr>
                            <a:t>Negative</a:t>
                          </a:r>
                        </a:p>
                      </a:txBody>
                      <a:tcPr>
                        <a:lnL w="12700" cmpd="sng">
                          <a:noFill/>
                        </a:lnL>
                        <a:lnR w="12700" cmpd="sng">
                          <a:noFill/>
                        </a:lnR>
                        <a:lnT w="38100" cmpd="sng">
                          <a:noFill/>
                        </a:lnT>
                        <a:lnB w="12700" cmpd="sng">
                          <a:noFill/>
                        </a:lnB>
                        <a:lnTlToBr w="12700" cmpd="sng">
                          <a:noFill/>
                          <a:prstDash val="solid"/>
                        </a:lnTlToBr>
                        <a:lnBlToTr w="12700" cmpd="sng">
                          <a:noFill/>
                          <a:prstDash val="solid"/>
                        </a:lnBlToTr>
                        <a:solidFill>
                          <a:srgbClr val="F3F3F5"/>
                        </a:solidFill>
                      </a:tcPr>
                    </a:tc>
                    <a:tc>
                      <a:txBody>
                        <a:bodyPr/>
                        <a:lstStyle/>
                        <a:p>
                          <a:pPr algn="l"/>
                          <a:r>
                            <a:rPr lang="en-US" dirty="0">
                              <a:solidFill>
                                <a:schemeClr val="tx1"/>
                              </a:solidFill>
                            </a:rPr>
                            <a:t>Products are favored.</a:t>
                          </a:r>
                        </a:p>
                      </a:txBody>
                      <a:tcPr>
                        <a:lnL w="12700" cmpd="sng">
                          <a:noFill/>
                        </a:lnL>
                        <a:lnR w="12700" cmpd="sng">
                          <a:noFill/>
                        </a:lnR>
                        <a:lnT w="38100" cmpd="sng">
                          <a:noFill/>
                        </a:lnT>
                        <a:lnB w="12700" cmpd="sng">
                          <a:noFill/>
                        </a:lnB>
                        <a:lnTlToBr w="12700" cmpd="sng">
                          <a:noFill/>
                          <a:prstDash val="solid"/>
                        </a:lnTlToBr>
                        <a:lnBlToTr w="12700" cmpd="sng">
                          <a:noFill/>
                          <a:prstDash val="solid"/>
                        </a:lnBlToTr>
                        <a:solidFill>
                          <a:srgbClr val="F3F3F5"/>
                        </a:solidFill>
                      </a:tcPr>
                    </a:tc>
                    <a:extLst>
                      <a:ext uri="{0D108BD9-81ED-4DB2-BD59-A6C34878D82A}">
                        <a16:rowId xmlns="" xmlns:a16="http://schemas.microsoft.com/office/drawing/2014/main" val="10001"/>
                      </a:ext>
                    </a:extLst>
                  </a:tr>
                  <a:tr h="401881">
                    <a:tc>
                      <a:txBody>
                        <a:bodyPr/>
                        <a:lstStyle/>
                        <a:p>
                          <a:pPr algn="ctr"/>
                          <a:r>
                            <a:rPr lang="en-US" dirty="0">
                              <a:solidFill>
                                <a:schemeClr val="tx1"/>
                              </a:solidFill>
                            </a:rPr>
                            <a:t>=</a:t>
                          </a:r>
                          <a:r>
                            <a:rPr lang="en-US" baseline="0" dirty="0">
                              <a:solidFill>
                                <a:schemeClr val="tx1"/>
                              </a:solidFill>
                            </a:rPr>
                            <a:t> 1</a:t>
                          </a:r>
                          <a:endParaRPr lang="en-US" dirty="0">
                            <a:solidFill>
                              <a:schemeClr val="tx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3F3F5"/>
                        </a:solidFill>
                      </a:tcPr>
                    </a:tc>
                    <a:tc>
                      <a:txBody>
                        <a:bodyPr/>
                        <a:lstStyle/>
                        <a:p>
                          <a:pPr algn="ctr"/>
                          <a:r>
                            <a:rPr lang="en-US" dirty="0">
                              <a:solidFill>
                                <a:schemeClr val="tx1"/>
                              </a:solidFill>
                            </a:rPr>
                            <a:t>0</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3F3F5"/>
                        </a:solidFill>
                      </a:tcPr>
                    </a:tc>
                    <a:tc>
                      <a:txBody>
                        <a:bodyPr/>
                        <a:lstStyle/>
                        <a:p>
                          <a:pPr algn="ctr"/>
                          <a:r>
                            <a:rPr lang="en-US" dirty="0">
                              <a:solidFill>
                                <a:schemeClr val="tx1"/>
                              </a:solidFill>
                            </a:rPr>
                            <a:t>0</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3F3F5"/>
                        </a:solidFill>
                      </a:tcPr>
                    </a:tc>
                    <a:tc>
                      <a:txBody>
                        <a:bodyPr/>
                        <a:lstStyle/>
                        <a:p>
                          <a:pPr algn="l"/>
                          <a:r>
                            <a:rPr lang="en-US" dirty="0">
                              <a:solidFill>
                                <a:schemeClr val="tx1"/>
                              </a:solidFill>
                            </a:rPr>
                            <a:t>Neither</a:t>
                          </a:r>
                          <a:r>
                            <a:rPr lang="en-US" baseline="0" dirty="0">
                              <a:solidFill>
                                <a:schemeClr val="tx1"/>
                              </a:solidFill>
                            </a:rPr>
                            <a:t> products nor reactants are favored.</a:t>
                          </a:r>
                          <a:endParaRPr lang="en-US" dirty="0">
                            <a:solidFill>
                              <a:schemeClr val="tx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3F3F5"/>
                        </a:solidFill>
                      </a:tcPr>
                    </a:tc>
                    <a:extLst>
                      <a:ext uri="{0D108BD9-81ED-4DB2-BD59-A6C34878D82A}">
                        <a16:rowId xmlns="" xmlns:a16="http://schemas.microsoft.com/office/drawing/2014/main" val="10002"/>
                      </a:ext>
                    </a:extLst>
                  </a:tr>
                  <a:tr h="618116">
                    <a:tc>
                      <a:txBody>
                        <a:bodyPr/>
                        <a:lstStyle/>
                        <a:p>
                          <a:pPr algn="ctr"/>
                          <a:r>
                            <a:rPr lang="en-US" dirty="0">
                              <a:solidFill>
                                <a:schemeClr val="tx1"/>
                              </a:solidFill>
                            </a:rPr>
                            <a:t>&lt;</a:t>
                          </a:r>
                          <a:r>
                            <a:rPr lang="en-US" baseline="0" dirty="0">
                              <a:solidFill>
                                <a:schemeClr val="tx1"/>
                              </a:solidFill>
                            </a:rPr>
                            <a:t> 1</a:t>
                          </a:r>
                          <a:endParaRPr lang="en-US" dirty="0">
                            <a:solidFill>
                              <a:schemeClr val="tx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3F3F5"/>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dirty="0">
                              <a:solidFill>
                                <a:schemeClr val="tx1"/>
                              </a:solidFill>
                            </a:rPr>
                            <a:t>Negative</a:t>
                          </a:r>
                        </a:p>
                        <a:p>
                          <a:pPr algn="ctr"/>
                          <a:endParaRPr lang="en-US" dirty="0">
                            <a:solidFill>
                              <a:schemeClr val="tx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3F3F5"/>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dirty="0">
                              <a:solidFill>
                                <a:schemeClr val="tx1"/>
                              </a:solidFill>
                            </a:rPr>
                            <a:t>Positive</a:t>
                          </a:r>
                        </a:p>
                        <a:p>
                          <a:pPr algn="ctr"/>
                          <a:endParaRPr lang="en-US" dirty="0">
                            <a:solidFill>
                              <a:schemeClr val="tx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3F3F5"/>
                        </a:solidFill>
                      </a:tcPr>
                    </a:tc>
                    <a:tc>
                      <a:txBody>
                        <a:bodyPr/>
                        <a:lstStyle/>
                        <a:p>
                          <a:pPr algn="l"/>
                          <a:r>
                            <a:rPr lang="en-US" dirty="0">
                              <a:solidFill>
                                <a:schemeClr val="tx1"/>
                              </a:solidFill>
                            </a:rPr>
                            <a:t>Reactants</a:t>
                          </a:r>
                          <a:r>
                            <a:rPr lang="en-US" baseline="0" dirty="0">
                              <a:solidFill>
                                <a:schemeClr val="tx1"/>
                              </a:solidFill>
                            </a:rPr>
                            <a:t> are favored.</a:t>
                          </a:r>
                          <a:endParaRPr lang="en-US" dirty="0">
                            <a:solidFill>
                              <a:schemeClr val="tx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3F3F5"/>
                        </a:solidFill>
                      </a:tcPr>
                    </a:tc>
                    <a:extLst>
                      <a:ext uri="{0D108BD9-81ED-4DB2-BD59-A6C34878D82A}">
                        <a16:rowId xmlns="" xmlns:a16="http://schemas.microsoft.com/office/drawing/2014/main" val="10003"/>
                      </a:ext>
                    </a:extLst>
                  </a:tr>
                </a:tbl>
              </a:graphicData>
            </a:graphic>
          </p:graphicFrame>
        </mc:Choice>
        <mc:Fallback xmlns="">
          <p:graphicFrame>
            <p:nvGraphicFramePr>
              <p:cNvPr id="32" name="Table Placeholder 31"/>
              <p:cNvGraphicFramePr>
                <a:graphicFrameLocks noGrp="1"/>
              </p:cNvGraphicFramePr>
              <p:nvPr>
                <p:ph type="tbl" sz="quarter" idx="25"/>
                <p:extLst>
                  <p:ext uri="{D42A27DB-BD31-4B8C-83A1-F6EECF244321}">
                    <p14:modId xmlns:p14="http://schemas.microsoft.com/office/powerpoint/2010/main" val="2406228439"/>
                  </p:ext>
                </p:extLst>
              </p:nvPr>
            </p:nvGraphicFramePr>
            <p:xfrm>
              <a:off x="87794" y="2599358"/>
              <a:ext cx="8991600" cy="1869270"/>
            </p:xfrm>
            <a:graphic>
              <a:graphicData uri="http://schemas.openxmlformats.org/drawingml/2006/table">
                <a:tbl>
                  <a:tblPr firstRow="1" bandRow="1">
                    <a:tableStyleId>{5C22544A-7EE6-4342-B048-85BDC9FD1C3A}</a:tableStyleId>
                  </a:tblPr>
                  <a:tblGrid>
                    <a:gridCol w="1648460">
                      <a:extLst>
                        <a:ext uri="{9D8B030D-6E8A-4147-A177-3AD203B41FA5}">
                          <a16:colId xmlns:a16="http://schemas.microsoft.com/office/drawing/2014/main" val="20000"/>
                        </a:ext>
                      </a:extLst>
                    </a:gridCol>
                    <a:gridCol w="1573530">
                      <a:extLst>
                        <a:ext uri="{9D8B030D-6E8A-4147-A177-3AD203B41FA5}">
                          <a16:colId xmlns:a16="http://schemas.microsoft.com/office/drawing/2014/main" val="20001"/>
                        </a:ext>
                      </a:extLst>
                    </a:gridCol>
                    <a:gridCol w="1423670">
                      <a:extLst>
                        <a:ext uri="{9D8B030D-6E8A-4147-A177-3AD203B41FA5}">
                          <a16:colId xmlns:a16="http://schemas.microsoft.com/office/drawing/2014/main" val="20002"/>
                        </a:ext>
                      </a:extLst>
                    </a:gridCol>
                    <a:gridCol w="4345940">
                      <a:extLst>
                        <a:ext uri="{9D8B030D-6E8A-4147-A177-3AD203B41FA5}">
                          <a16:colId xmlns:a16="http://schemas.microsoft.com/office/drawing/2014/main" val="20003"/>
                        </a:ext>
                      </a:extLst>
                    </a:gridCol>
                  </a:tblGrid>
                  <a:tr h="396187">
                    <a:tc>
                      <a:txBody>
                        <a:bodyPr/>
                        <a:lstStyle/>
                        <a:p>
                          <a:pPr algn="ctr"/>
                          <a:r>
                            <a:rPr lang="en-US" i="1" dirty="0">
                              <a:solidFill>
                                <a:schemeClr val="tx1"/>
                              </a:solidFill>
                            </a:rPr>
                            <a:t>K</a:t>
                          </a:r>
                        </a:p>
                      </a:txBody>
                      <a:tcPr>
                        <a:lnL w="12700" cmpd="sng">
                          <a:noFill/>
                        </a:lnL>
                        <a:lnR w="12700" cmpd="sng">
                          <a:noFill/>
                        </a:lnR>
                        <a:lnT w="12700" cmpd="sng">
                          <a:noFill/>
                        </a:lnT>
                        <a:lnB w="38100" cmpd="sng">
                          <a:noFill/>
                        </a:lnB>
                        <a:lnTlToBr w="12700" cmpd="sng">
                          <a:noFill/>
                          <a:prstDash val="solid"/>
                        </a:lnTlToBr>
                        <a:lnBlToTr w="12700" cmpd="sng">
                          <a:noFill/>
                          <a:prstDash val="solid"/>
                        </a:lnBlToTr>
                        <a:solidFill>
                          <a:srgbClr val="E2E3E5"/>
                        </a:solidFill>
                      </a:tcPr>
                    </a:tc>
                    <a:tc>
                      <a:txBody>
                        <a:bodyPr/>
                        <a:lstStyle/>
                        <a:p>
                          <a:pPr algn="ctr"/>
                          <a:r>
                            <a:rPr lang="en-US" dirty="0">
                              <a:solidFill>
                                <a:schemeClr val="tx1"/>
                              </a:solidFill>
                            </a:rPr>
                            <a:t>In </a:t>
                          </a:r>
                          <a:r>
                            <a:rPr lang="en-US" i="1" dirty="0">
                              <a:solidFill>
                                <a:schemeClr val="tx1"/>
                              </a:solidFill>
                            </a:rPr>
                            <a:t>K</a:t>
                          </a:r>
                        </a:p>
                      </a:txBody>
                      <a:tcPr>
                        <a:lnL w="12700" cmpd="sng">
                          <a:noFill/>
                        </a:lnL>
                        <a:lnR w="12700" cmpd="sng">
                          <a:noFill/>
                        </a:lnR>
                        <a:lnT w="12700" cmpd="sng">
                          <a:noFill/>
                        </a:lnT>
                        <a:lnB w="38100" cmpd="sng">
                          <a:noFill/>
                        </a:lnB>
                        <a:lnTlToBr w="12700" cmpd="sng">
                          <a:noFill/>
                          <a:prstDash val="solid"/>
                        </a:lnTlToBr>
                        <a:lnBlToTr w="12700" cmpd="sng">
                          <a:noFill/>
                          <a:prstDash val="solid"/>
                        </a:lnBlToTr>
                        <a:solidFill>
                          <a:srgbClr val="E2E3E5"/>
                        </a:solidFill>
                      </a:tcPr>
                    </a:tc>
                    <a:tc>
                      <a:txBody>
                        <a:bodyPr/>
                        <a:lstStyle/>
                        <a:p>
                          <a:endParaRPr lang="en-US"/>
                        </a:p>
                      </a:txBody>
                      <a:tcPr>
                        <a:lnL w="12700" cmpd="sng">
                          <a:noFill/>
                        </a:lnL>
                        <a:lnR w="12700" cmpd="sng">
                          <a:noFill/>
                        </a:lnR>
                        <a:lnT w="12700" cmpd="sng">
                          <a:noFill/>
                        </a:lnT>
                        <a:lnB w="38100" cmpd="sng">
                          <a:noFill/>
                        </a:lnB>
                        <a:lnTlToBr w="12700" cmpd="sng">
                          <a:noFill/>
                          <a:prstDash val="solid"/>
                        </a:lnTlToBr>
                        <a:lnBlToTr w="12700" cmpd="sng">
                          <a:noFill/>
                          <a:prstDash val="solid"/>
                        </a:lnBlToTr>
                        <a:blipFill>
                          <a:blip r:embed="rId4"/>
                          <a:stretch>
                            <a:fillRect l="-226068" t="-7692" r="-304701" b="-373846"/>
                          </a:stretch>
                        </a:blipFill>
                      </a:tcPr>
                    </a:tc>
                    <a:tc>
                      <a:txBody>
                        <a:bodyPr/>
                        <a:lstStyle/>
                        <a:p>
                          <a:pPr algn="l"/>
                          <a:r>
                            <a:rPr lang="en-US" dirty="0">
                              <a:solidFill>
                                <a:schemeClr val="tx1"/>
                              </a:solidFill>
                            </a:rPr>
                            <a:t>Result at Equilibrium</a:t>
                          </a:r>
                        </a:p>
                      </a:txBody>
                      <a:tcPr>
                        <a:lnL w="12700" cmpd="sng">
                          <a:noFill/>
                        </a:lnL>
                        <a:lnR w="12700" cmpd="sng">
                          <a:noFill/>
                        </a:lnR>
                        <a:lnT w="12700" cmpd="sng">
                          <a:noFill/>
                        </a:lnT>
                        <a:lnB w="38100" cmpd="sng">
                          <a:noFill/>
                        </a:lnB>
                        <a:lnTlToBr w="12700" cmpd="sng">
                          <a:noFill/>
                          <a:prstDash val="solid"/>
                        </a:lnTlToBr>
                        <a:lnBlToTr w="12700" cmpd="sng">
                          <a:noFill/>
                          <a:prstDash val="solid"/>
                        </a:lnBlToTr>
                        <a:solidFill>
                          <a:srgbClr val="E2E3E5"/>
                        </a:solidFill>
                      </a:tcPr>
                    </a:tc>
                    <a:extLst>
                      <a:ext uri="{0D108BD9-81ED-4DB2-BD59-A6C34878D82A}">
                        <a16:rowId xmlns:a16="http://schemas.microsoft.com/office/drawing/2014/main" val="10000"/>
                      </a:ext>
                    </a:extLst>
                  </a:tr>
                  <a:tr h="431122">
                    <a:tc>
                      <a:txBody>
                        <a:bodyPr/>
                        <a:lstStyle/>
                        <a:p>
                          <a:pPr algn="ctr"/>
                          <a:r>
                            <a:rPr lang="en-US" dirty="0">
                              <a:solidFill>
                                <a:schemeClr val="tx1"/>
                              </a:solidFill>
                            </a:rPr>
                            <a:t>&gt; 1</a:t>
                          </a:r>
                        </a:p>
                      </a:txBody>
                      <a:tcPr>
                        <a:lnL w="12700" cmpd="sng">
                          <a:noFill/>
                        </a:lnL>
                        <a:lnR w="12700" cmpd="sng">
                          <a:noFill/>
                        </a:lnR>
                        <a:lnT w="38100" cmpd="sng">
                          <a:noFill/>
                        </a:lnT>
                        <a:lnB w="12700" cmpd="sng">
                          <a:noFill/>
                        </a:lnB>
                        <a:lnTlToBr w="12700" cmpd="sng">
                          <a:noFill/>
                          <a:prstDash val="solid"/>
                        </a:lnTlToBr>
                        <a:lnBlToTr w="12700" cmpd="sng">
                          <a:noFill/>
                          <a:prstDash val="solid"/>
                        </a:lnBlToTr>
                        <a:solidFill>
                          <a:srgbClr val="F3F3F5"/>
                        </a:solidFill>
                      </a:tcPr>
                    </a:tc>
                    <a:tc>
                      <a:txBody>
                        <a:bodyPr/>
                        <a:lstStyle/>
                        <a:p>
                          <a:pPr algn="ctr"/>
                          <a:r>
                            <a:rPr lang="en-US" dirty="0">
                              <a:solidFill>
                                <a:schemeClr val="tx1"/>
                              </a:solidFill>
                            </a:rPr>
                            <a:t>Positive</a:t>
                          </a:r>
                        </a:p>
                      </a:txBody>
                      <a:tcPr>
                        <a:lnL w="12700" cmpd="sng">
                          <a:noFill/>
                        </a:lnL>
                        <a:lnR w="12700" cmpd="sng">
                          <a:noFill/>
                        </a:lnR>
                        <a:lnT w="38100" cmpd="sng">
                          <a:noFill/>
                        </a:lnT>
                        <a:lnB w="12700" cmpd="sng">
                          <a:noFill/>
                        </a:lnB>
                        <a:lnTlToBr w="12700" cmpd="sng">
                          <a:noFill/>
                          <a:prstDash val="solid"/>
                        </a:lnTlToBr>
                        <a:lnBlToTr w="12700" cmpd="sng">
                          <a:noFill/>
                          <a:prstDash val="solid"/>
                        </a:lnBlToTr>
                        <a:solidFill>
                          <a:srgbClr val="F3F3F5"/>
                        </a:solidFill>
                      </a:tcPr>
                    </a:tc>
                    <a:tc>
                      <a:txBody>
                        <a:bodyPr/>
                        <a:lstStyle/>
                        <a:p>
                          <a:pPr algn="ctr"/>
                          <a:r>
                            <a:rPr lang="en-US" dirty="0">
                              <a:solidFill>
                                <a:schemeClr val="tx1"/>
                              </a:solidFill>
                            </a:rPr>
                            <a:t>Negative</a:t>
                          </a:r>
                        </a:p>
                      </a:txBody>
                      <a:tcPr>
                        <a:lnL w="12700" cmpd="sng">
                          <a:noFill/>
                        </a:lnL>
                        <a:lnR w="12700" cmpd="sng">
                          <a:noFill/>
                        </a:lnR>
                        <a:lnT w="38100" cmpd="sng">
                          <a:noFill/>
                        </a:lnT>
                        <a:lnB w="12700" cmpd="sng">
                          <a:noFill/>
                        </a:lnB>
                        <a:lnTlToBr w="12700" cmpd="sng">
                          <a:noFill/>
                          <a:prstDash val="solid"/>
                        </a:lnTlToBr>
                        <a:lnBlToTr w="12700" cmpd="sng">
                          <a:noFill/>
                          <a:prstDash val="solid"/>
                        </a:lnBlToTr>
                        <a:solidFill>
                          <a:srgbClr val="F3F3F5"/>
                        </a:solidFill>
                      </a:tcPr>
                    </a:tc>
                    <a:tc>
                      <a:txBody>
                        <a:bodyPr/>
                        <a:lstStyle/>
                        <a:p>
                          <a:pPr algn="l"/>
                          <a:r>
                            <a:rPr lang="en-US" dirty="0">
                              <a:solidFill>
                                <a:schemeClr val="tx1"/>
                              </a:solidFill>
                            </a:rPr>
                            <a:t>Products are favored.</a:t>
                          </a:r>
                        </a:p>
                      </a:txBody>
                      <a:tcPr>
                        <a:lnL w="12700" cmpd="sng">
                          <a:noFill/>
                        </a:lnL>
                        <a:lnR w="12700" cmpd="sng">
                          <a:noFill/>
                        </a:lnR>
                        <a:lnT w="38100" cmpd="sng">
                          <a:noFill/>
                        </a:lnT>
                        <a:lnB w="12700" cmpd="sng">
                          <a:noFill/>
                        </a:lnB>
                        <a:lnTlToBr w="12700" cmpd="sng">
                          <a:noFill/>
                          <a:prstDash val="solid"/>
                        </a:lnTlToBr>
                        <a:lnBlToTr w="12700" cmpd="sng">
                          <a:noFill/>
                          <a:prstDash val="solid"/>
                        </a:lnBlToTr>
                        <a:solidFill>
                          <a:srgbClr val="F3F3F5"/>
                        </a:solidFill>
                      </a:tcPr>
                    </a:tc>
                    <a:extLst>
                      <a:ext uri="{0D108BD9-81ED-4DB2-BD59-A6C34878D82A}">
                        <a16:rowId xmlns:a16="http://schemas.microsoft.com/office/drawing/2014/main" val="10001"/>
                      </a:ext>
                    </a:extLst>
                  </a:tr>
                  <a:tr h="401881">
                    <a:tc>
                      <a:txBody>
                        <a:bodyPr/>
                        <a:lstStyle/>
                        <a:p>
                          <a:pPr algn="ctr"/>
                          <a:r>
                            <a:rPr lang="en-US" dirty="0">
                              <a:solidFill>
                                <a:schemeClr val="tx1"/>
                              </a:solidFill>
                            </a:rPr>
                            <a:t>=</a:t>
                          </a:r>
                          <a:r>
                            <a:rPr lang="en-US" baseline="0" dirty="0">
                              <a:solidFill>
                                <a:schemeClr val="tx1"/>
                              </a:solidFill>
                            </a:rPr>
                            <a:t> 1</a:t>
                          </a:r>
                          <a:endParaRPr lang="en-US" dirty="0">
                            <a:solidFill>
                              <a:schemeClr val="tx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3F3F5"/>
                        </a:solidFill>
                      </a:tcPr>
                    </a:tc>
                    <a:tc>
                      <a:txBody>
                        <a:bodyPr/>
                        <a:lstStyle/>
                        <a:p>
                          <a:pPr algn="ctr"/>
                          <a:r>
                            <a:rPr lang="en-US" dirty="0">
                              <a:solidFill>
                                <a:schemeClr val="tx1"/>
                              </a:solidFill>
                            </a:rPr>
                            <a:t>0</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3F3F5"/>
                        </a:solidFill>
                      </a:tcPr>
                    </a:tc>
                    <a:tc>
                      <a:txBody>
                        <a:bodyPr/>
                        <a:lstStyle/>
                        <a:p>
                          <a:pPr algn="ctr"/>
                          <a:r>
                            <a:rPr lang="en-US" dirty="0">
                              <a:solidFill>
                                <a:schemeClr val="tx1"/>
                              </a:solidFill>
                            </a:rPr>
                            <a:t>0</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3F3F5"/>
                        </a:solidFill>
                      </a:tcPr>
                    </a:tc>
                    <a:tc>
                      <a:txBody>
                        <a:bodyPr/>
                        <a:lstStyle/>
                        <a:p>
                          <a:pPr algn="l"/>
                          <a:r>
                            <a:rPr lang="en-US" dirty="0">
                              <a:solidFill>
                                <a:schemeClr val="tx1"/>
                              </a:solidFill>
                            </a:rPr>
                            <a:t>Neither</a:t>
                          </a:r>
                          <a:r>
                            <a:rPr lang="en-US" baseline="0" dirty="0">
                              <a:solidFill>
                                <a:schemeClr val="tx1"/>
                              </a:solidFill>
                            </a:rPr>
                            <a:t> products nor reactants are favored.</a:t>
                          </a:r>
                          <a:endParaRPr lang="en-US" dirty="0">
                            <a:solidFill>
                              <a:schemeClr val="tx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3F3F5"/>
                        </a:solidFill>
                      </a:tcPr>
                    </a:tc>
                    <a:extLst>
                      <a:ext uri="{0D108BD9-81ED-4DB2-BD59-A6C34878D82A}">
                        <a16:rowId xmlns:a16="http://schemas.microsoft.com/office/drawing/2014/main" val="10002"/>
                      </a:ext>
                    </a:extLst>
                  </a:tr>
                  <a:tr h="640080">
                    <a:tc>
                      <a:txBody>
                        <a:bodyPr/>
                        <a:lstStyle/>
                        <a:p>
                          <a:pPr algn="ctr"/>
                          <a:r>
                            <a:rPr lang="en-US" dirty="0">
                              <a:solidFill>
                                <a:schemeClr val="tx1"/>
                              </a:solidFill>
                            </a:rPr>
                            <a:t>&lt;</a:t>
                          </a:r>
                          <a:r>
                            <a:rPr lang="en-US" baseline="0" dirty="0">
                              <a:solidFill>
                                <a:schemeClr val="tx1"/>
                              </a:solidFill>
                            </a:rPr>
                            <a:t> 1</a:t>
                          </a:r>
                          <a:endParaRPr lang="en-US" dirty="0">
                            <a:solidFill>
                              <a:schemeClr val="tx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3F3F5"/>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dirty="0">
                              <a:solidFill>
                                <a:schemeClr val="tx1"/>
                              </a:solidFill>
                            </a:rPr>
                            <a:t>Negative</a:t>
                          </a:r>
                        </a:p>
                        <a:p>
                          <a:pPr algn="ctr"/>
                          <a:endParaRPr lang="en-US" dirty="0">
                            <a:solidFill>
                              <a:schemeClr val="tx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3F3F5"/>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dirty="0">
                              <a:solidFill>
                                <a:schemeClr val="tx1"/>
                              </a:solidFill>
                            </a:rPr>
                            <a:t>Positive</a:t>
                          </a:r>
                        </a:p>
                        <a:p>
                          <a:pPr algn="ctr"/>
                          <a:endParaRPr lang="en-US" dirty="0">
                            <a:solidFill>
                              <a:schemeClr val="tx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3F3F5"/>
                        </a:solidFill>
                      </a:tcPr>
                    </a:tc>
                    <a:tc>
                      <a:txBody>
                        <a:bodyPr/>
                        <a:lstStyle/>
                        <a:p>
                          <a:pPr algn="l"/>
                          <a:r>
                            <a:rPr lang="en-US" dirty="0">
                              <a:solidFill>
                                <a:schemeClr val="tx1"/>
                              </a:solidFill>
                            </a:rPr>
                            <a:t>Reactants</a:t>
                          </a:r>
                          <a:r>
                            <a:rPr lang="en-US" baseline="0" dirty="0">
                              <a:solidFill>
                                <a:schemeClr val="tx1"/>
                              </a:solidFill>
                            </a:rPr>
                            <a:t> are favored.</a:t>
                          </a:r>
                          <a:endParaRPr lang="en-US" dirty="0">
                            <a:solidFill>
                              <a:schemeClr val="tx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3F3F5"/>
                        </a:solidFill>
                      </a:tcPr>
                    </a:tc>
                    <a:extLst>
                      <a:ext uri="{0D108BD9-81ED-4DB2-BD59-A6C34878D82A}">
                        <a16:rowId xmlns:a16="http://schemas.microsoft.com/office/drawing/2014/main" val="10003"/>
                      </a:ext>
                    </a:extLst>
                  </a:tr>
                </a:tbl>
              </a:graphicData>
            </a:graphic>
          </p:graphicFrame>
        </mc:Fallback>
      </mc:AlternateContent>
      <p:sp>
        <p:nvSpPr>
          <p:cNvPr id="24" name="Text Placeholder 23"/>
          <p:cNvSpPr>
            <a:spLocks noGrp="1"/>
          </p:cNvSpPr>
          <p:nvPr>
            <p:ph type="body" sz="quarter" idx="23"/>
          </p:nvPr>
        </p:nvSpPr>
        <p:spPr>
          <a:xfrm>
            <a:off x="152400" y="2093021"/>
            <a:ext cx="8839200" cy="228600"/>
          </a:xfrm>
        </p:spPr>
        <p:txBody>
          <a:bodyPr/>
          <a:lstStyle/>
          <a:p>
            <a:r>
              <a:rPr lang="en-US" sz="800" dirty="0"/>
              <a:t>Copyright © The McGraw-Hill Companies, Inc. Permission required for reproduction or display</a:t>
            </a:r>
          </a:p>
        </p:txBody>
      </p:sp>
    </p:spTree>
    <p:extLst>
      <p:ext uri="{BB962C8B-B14F-4D97-AF65-F5344CB8AC3E}">
        <p14:creationId xmlns:p14="http://schemas.microsoft.com/office/powerpoint/2010/main" val="1603719510"/>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0" y="228600"/>
            <a:ext cx="5715000" cy="533400"/>
          </a:xfrm>
        </p:spPr>
        <p:txBody>
          <a:bodyPr/>
          <a:lstStyle/>
          <a:p>
            <a:pPr algn="ctr">
              <a:tabLst>
                <a:tab pos="3371850" algn="l"/>
              </a:tabLst>
            </a:pPr>
            <a:r>
              <a:rPr lang="en-US" b="1" kern="0" dirty="0">
                <a:solidFill>
                  <a:srgbClr val="FFF799"/>
                </a:solidFill>
              </a:rPr>
              <a:t>SAMPLE PROBLEM	</a:t>
            </a:r>
            <a:r>
              <a:rPr lang="en-US" b="1" kern="0" dirty="0">
                <a:solidFill>
                  <a:schemeClr val="bg1"/>
                </a:solidFill>
              </a:rPr>
              <a:t>18.9	Setup</a:t>
            </a:r>
            <a:endParaRPr lang="en-US" dirty="0"/>
          </a:p>
        </p:txBody>
      </p:sp>
      <mc:AlternateContent xmlns:mc="http://schemas.openxmlformats.org/markup-compatibility/2006" xmlns:a14="http://schemas.microsoft.com/office/drawing/2010/main">
        <mc:Choice Requires="a14">
          <p:sp>
            <p:nvSpPr>
              <p:cNvPr id="25" name="Text Placeholder 24"/>
              <p:cNvSpPr>
                <a:spLocks noGrp="1"/>
              </p:cNvSpPr>
              <p:nvPr>
                <p:ph type="body" sz="quarter" idx="22"/>
              </p:nvPr>
            </p:nvSpPr>
            <p:spPr>
              <a:xfrm>
                <a:off x="0" y="914400"/>
                <a:ext cx="9144000" cy="5029200"/>
              </a:xfrm>
            </p:spPr>
            <p:txBody>
              <a:bodyPr/>
              <a:lstStyle/>
              <a:p>
                <a:pPr>
                  <a:spcBef>
                    <a:spcPts val="0"/>
                  </a:spcBef>
                  <a:spcAft>
                    <a:spcPts val="2000"/>
                  </a:spcAft>
                </a:pPr>
                <a:r>
                  <a:rPr lang="en-US" dirty="0"/>
                  <a:t>Using data from Appendix 2, calculate the equilibrium constant, </a:t>
                </a:r>
                <a14:m>
                  <m:oMath xmlns:m="http://schemas.openxmlformats.org/officeDocument/2006/math">
                    <m:r>
                      <a:rPr lang="en-US" i="1" dirty="0" smtClean="0">
                        <a:latin typeface="Cambria Math" panose="02040503050406030204" pitchFamily="18" charset="0"/>
                      </a:rPr>
                      <m:t>𝐾</m:t>
                    </m:r>
                    <m:r>
                      <a:rPr lang="en-US" i="1" baseline="-25000" dirty="0">
                        <a:latin typeface="Cambria Math" panose="02040503050406030204" pitchFamily="18" charset="0"/>
                      </a:rPr>
                      <m:t>𝑃</m:t>
                    </m:r>
                  </m:oMath>
                </a14:m>
                <a:r>
                  <a:rPr lang="en-US" i="1" baseline="-25000" dirty="0"/>
                  <a:t> </a:t>
                </a:r>
                <a:r>
                  <a:rPr lang="en-US" i="1" dirty="0"/>
                  <a:t>, </a:t>
                </a:r>
                <a:r>
                  <a:rPr lang="en-US" dirty="0"/>
                  <a:t>for the following reaction at 25°C: </a:t>
                </a:r>
              </a:p>
              <a:p>
                <a:pPr algn="ctr">
                  <a:spcBef>
                    <a:spcPts val="0"/>
                  </a:spcBef>
                  <a:spcAft>
                    <a:spcPts val="2000"/>
                  </a:spcAft>
                </a:pPr>
                <a14:m>
                  <m:oMathPara xmlns:m="http://schemas.openxmlformats.org/officeDocument/2006/math">
                    <m:oMathParaPr>
                      <m:jc m:val="centerGroup"/>
                    </m:oMathParaPr>
                    <m:oMath xmlns:m="http://schemas.openxmlformats.org/officeDocument/2006/math">
                      <m:r>
                        <m:rPr>
                          <m:nor/>
                        </m:rPr>
                        <a:rPr lang="en-US" dirty="0"/>
                        <m:t>2</m:t>
                      </m:r>
                      <m:sSub>
                        <m:sSubPr>
                          <m:ctrlPr>
                            <a:rPr lang="en-US" i="1">
                              <a:latin typeface="Cambria Math" panose="02040503050406030204" pitchFamily="18" charset="0"/>
                            </a:rPr>
                          </m:ctrlPr>
                        </m:sSubPr>
                        <m:e>
                          <m:r>
                            <m:rPr>
                              <m:sty m:val="p"/>
                            </m:rPr>
                            <a:rPr lang="en-US">
                              <a:latin typeface="Cambria Math" panose="02040503050406030204" pitchFamily="18" charset="0"/>
                            </a:rPr>
                            <m:t>H</m:t>
                          </m:r>
                        </m:e>
                        <m:sub>
                          <m:r>
                            <a:rPr lang="en-US">
                              <a:latin typeface="Cambria Math" panose="02040503050406030204" pitchFamily="18" charset="0"/>
                            </a:rPr>
                            <m:t>2</m:t>
                          </m:r>
                        </m:sub>
                      </m:sSub>
                      <m:r>
                        <m:rPr>
                          <m:nor/>
                        </m:rPr>
                        <a:rPr lang="en-US" dirty="0"/>
                        <m:t>O</m:t>
                      </m:r>
                      <m:d>
                        <m:dPr>
                          <m:ctrlPr>
                            <a:rPr lang="en-US" i="1" dirty="0" smtClean="0">
                              <a:latin typeface="Cambria Math" panose="02040503050406030204" pitchFamily="18" charset="0"/>
                            </a:rPr>
                          </m:ctrlPr>
                        </m:dPr>
                        <m:e>
                          <m:r>
                            <a:rPr lang="en-US" b="0" i="1" dirty="0" smtClean="0">
                              <a:latin typeface="Cambria Math" panose="02040503050406030204" pitchFamily="18" charset="0"/>
                            </a:rPr>
                            <m:t>𝑙</m:t>
                          </m:r>
                        </m:e>
                      </m:d>
                      <m:r>
                        <a:rPr lang="en-US" b="1" i="0" dirty="0" smtClean="0">
                          <a:latin typeface="Cambria Math" panose="02040503050406030204" pitchFamily="18" charset="0"/>
                          <a:ea typeface="Cambria Math" panose="02040503050406030204" pitchFamily="18" charset="0"/>
                        </a:rPr>
                        <m:t>⇄</m:t>
                      </m:r>
                      <m:r>
                        <m:rPr>
                          <m:nor/>
                        </m:rPr>
                        <a:rPr lang="en-US" dirty="0"/>
                        <m:t>2</m:t>
                      </m:r>
                      <m:sSub>
                        <m:sSubPr>
                          <m:ctrlPr>
                            <a:rPr lang="en-US" i="1" dirty="0">
                              <a:latin typeface="Cambria Math" panose="02040503050406030204" pitchFamily="18" charset="0"/>
                            </a:rPr>
                          </m:ctrlPr>
                        </m:sSubPr>
                        <m:e>
                          <m:r>
                            <m:rPr>
                              <m:sty m:val="p"/>
                            </m:rPr>
                            <a:rPr lang="en-US" dirty="0">
                              <a:latin typeface="Cambria Math" panose="02040503050406030204" pitchFamily="18" charset="0"/>
                            </a:rPr>
                            <m:t>H</m:t>
                          </m:r>
                        </m:e>
                        <m:sub>
                          <m:r>
                            <a:rPr lang="en-US" dirty="0">
                              <a:latin typeface="Cambria Math" panose="02040503050406030204" pitchFamily="18" charset="0"/>
                            </a:rPr>
                            <m:t>2</m:t>
                          </m:r>
                        </m:sub>
                      </m:sSub>
                      <m:d>
                        <m:dPr>
                          <m:ctrlPr>
                            <a:rPr lang="en-US" i="1" dirty="0">
                              <a:latin typeface="Cambria Math" panose="02040503050406030204" pitchFamily="18" charset="0"/>
                            </a:rPr>
                          </m:ctrlPr>
                        </m:dPr>
                        <m:e>
                          <m:r>
                            <a:rPr lang="en-US" i="1" dirty="0">
                              <a:latin typeface="Cambria Math" panose="02040503050406030204" pitchFamily="18" charset="0"/>
                            </a:rPr>
                            <m:t>𝑔</m:t>
                          </m:r>
                        </m:e>
                      </m:d>
                      <m:r>
                        <m:rPr>
                          <m:nor/>
                        </m:rPr>
                        <a:rPr lang="en-US" dirty="0"/>
                        <m:t>+</m:t>
                      </m:r>
                      <m:sSub>
                        <m:sSubPr>
                          <m:ctrlPr>
                            <a:rPr lang="en-US" i="1" dirty="0">
                              <a:latin typeface="Cambria Math" panose="02040503050406030204" pitchFamily="18" charset="0"/>
                            </a:rPr>
                          </m:ctrlPr>
                        </m:sSubPr>
                        <m:e>
                          <m:r>
                            <m:rPr>
                              <m:sty m:val="p"/>
                            </m:rPr>
                            <a:rPr lang="en-US" dirty="0">
                              <a:latin typeface="Cambria Math" panose="02040503050406030204" pitchFamily="18" charset="0"/>
                            </a:rPr>
                            <m:t>O</m:t>
                          </m:r>
                        </m:e>
                        <m:sub>
                          <m:r>
                            <a:rPr lang="en-US" dirty="0">
                              <a:latin typeface="Cambria Math" panose="02040503050406030204" pitchFamily="18" charset="0"/>
                            </a:rPr>
                            <m:t>2</m:t>
                          </m:r>
                        </m:sub>
                      </m:sSub>
                      <m:d>
                        <m:dPr>
                          <m:ctrlPr>
                            <a:rPr lang="en-US" i="1" dirty="0">
                              <a:latin typeface="Cambria Math" panose="02040503050406030204" pitchFamily="18" charset="0"/>
                            </a:rPr>
                          </m:ctrlPr>
                        </m:dPr>
                        <m:e>
                          <m:r>
                            <a:rPr lang="en-US" i="1" dirty="0">
                              <a:latin typeface="Cambria Math" panose="02040503050406030204" pitchFamily="18" charset="0"/>
                            </a:rPr>
                            <m:t>𝑔</m:t>
                          </m:r>
                        </m:e>
                      </m:d>
                    </m:oMath>
                  </m:oMathPara>
                </a14:m>
                <a:endParaRPr lang="en-US" dirty="0"/>
              </a:p>
              <a:p>
                <a:pPr>
                  <a:spcBef>
                    <a:spcPts val="0"/>
                  </a:spcBef>
                </a:pPr>
                <a:r>
                  <a:rPr lang="en-US" b="1" dirty="0">
                    <a:solidFill>
                      <a:srgbClr val="43638E"/>
                    </a:solidFill>
                  </a:rPr>
                  <a:t>Setup</a:t>
                </a:r>
              </a:p>
              <a:p>
                <a:pPr marL="352425" indent="-280988">
                  <a:spcBef>
                    <a:spcPts val="0"/>
                  </a:spcBef>
                  <a:spcAft>
                    <a:spcPts val="1500"/>
                  </a:spcAft>
                  <a:tabLst>
                    <a:tab pos="404813" algn="l"/>
                  </a:tabLst>
                </a:pPr>
                <a14:m>
                  <m:oMathPara xmlns:m="http://schemas.openxmlformats.org/officeDocument/2006/math">
                    <m:oMathParaPr>
                      <m:jc m:val="left"/>
                    </m:oMathParaPr>
                    <m:oMath xmlns:m="http://schemas.openxmlformats.org/officeDocument/2006/math">
                      <m:r>
                        <a:rPr lang="en-US" sz="2400" i="1" smtClean="0">
                          <a:latin typeface="Cambria Math" panose="02040503050406030204" pitchFamily="18" charset="0"/>
                          <a:ea typeface="Cambria Math" panose="02040503050406030204" pitchFamily="18" charset="0"/>
                        </a:rPr>
                        <m:t>∆</m:t>
                      </m:r>
                      <m:sSup>
                        <m:sSupPr>
                          <m:ctrlPr>
                            <a:rPr lang="en-US" sz="2400" i="1" smtClean="0">
                              <a:latin typeface="Cambria Math" panose="02040503050406030204" pitchFamily="18" charset="0"/>
                              <a:ea typeface="Cambria Math" panose="02040503050406030204" pitchFamily="18" charset="0"/>
                            </a:rPr>
                          </m:ctrlPr>
                        </m:sSupPr>
                        <m:e>
                          <m:r>
                            <a:rPr lang="en-US" sz="2400" b="0" i="1" smtClean="0">
                              <a:latin typeface="Cambria Math" panose="02040503050406030204" pitchFamily="18" charset="0"/>
                              <a:ea typeface="Cambria Math" panose="02040503050406030204" pitchFamily="18" charset="0"/>
                            </a:rPr>
                            <m:t>𝐺</m:t>
                          </m:r>
                        </m:e>
                        <m:sup>
                          <m:r>
                            <a:rPr lang="en-US" sz="2400" i="1" smtClean="0">
                              <a:latin typeface="Cambria Math" panose="02040503050406030204" pitchFamily="18" charset="0"/>
                              <a:ea typeface="Cambria Math" panose="02040503050406030204" pitchFamily="18" charset="0"/>
                            </a:rPr>
                            <m:t>°</m:t>
                          </m:r>
                        </m:sup>
                      </m:sSup>
                      <m:r>
                        <a:rPr lang="en-US" sz="2400" i="1" smtClean="0">
                          <a:latin typeface="Cambria Math" panose="02040503050406030204" pitchFamily="18" charset="0"/>
                          <a:ea typeface="Cambria Math" panose="02040503050406030204" pitchFamily="18" charset="0"/>
                        </a:rPr>
                        <m:t>=</m:t>
                      </m:r>
                      <m:d>
                        <m:dPr>
                          <m:ctrlPr>
                            <a:rPr lang="en-US" sz="2400" i="1" smtClean="0">
                              <a:latin typeface="Cambria Math" panose="02040503050406030204" pitchFamily="18" charset="0"/>
                              <a:ea typeface="Cambria Math" panose="02040503050406030204" pitchFamily="18" charset="0"/>
                            </a:rPr>
                          </m:ctrlPr>
                        </m:dPr>
                        <m:e>
                          <m:r>
                            <a:rPr lang="en-US" sz="2400" b="0" i="1" smtClean="0">
                              <a:latin typeface="Cambria Math" panose="02040503050406030204" pitchFamily="18" charset="0"/>
                              <a:ea typeface="Cambria Math" panose="02040503050406030204" pitchFamily="18" charset="0"/>
                            </a:rPr>
                            <m:t>2∆</m:t>
                          </m:r>
                          <m:sSubSup>
                            <m:sSubSupPr>
                              <m:ctrlPr>
                                <a:rPr lang="en-US" sz="2400" i="1">
                                  <a:latin typeface="Cambria Math" panose="02040503050406030204" pitchFamily="18" charset="0"/>
                                  <a:ea typeface="Cambria Math" panose="02040503050406030204" pitchFamily="18" charset="0"/>
                                </a:rPr>
                              </m:ctrlPr>
                            </m:sSubSupPr>
                            <m:e>
                              <m:r>
                                <a:rPr lang="en-US" sz="2400" i="1">
                                  <a:latin typeface="Cambria Math" panose="02040503050406030204" pitchFamily="18" charset="0"/>
                                  <a:ea typeface="Cambria Math" panose="02040503050406030204" pitchFamily="18" charset="0"/>
                                </a:rPr>
                                <m:t>𝐺</m:t>
                              </m:r>
                            </m:e>
                            <m:sub>
                              <m:r>
                                <m:rPr>
                                  <m:sty m:val="p"/>
                                </m:rPr>
                                <a:rPr lang="en-US" sz="2400">
                                  <a:latin typeface="Cambria Math" panose="02040503050406030204" pitchFamily="18" charset="0"/>
                                  <a:ea typeface="Cambria Math" panose="02040503050406030204" pitchFamily="18" charset="0"/>
                                </a:rPr>
                                <m:t>f</m:t>
                              </m:r>
                            </m:sub>
                            <m:sup>
                              <m:r>
                                <a:rPr lang="en-US" sz="2400">
                                  <a:latin typeface="Cambria Math" panose="02040503050406030204" pitchFamily="18" charset="0"/>
                                  <a:ea typeface="Cambria Math" panose="02040503050406030204" pitchFamily="18" charset="0"/>
                                </a:rPr>
                                <m:t>°</m:t>
                              </m:r>
                            </m:sup>
                          </m:sSubSup>
                          <m:d>
                            <m:dPr>
                              <m:begChr m:val="["/>
                              <m:endChr m:val="]"/>
                              <m:ctrlPr>
                                <a:rPr lang="en-US" sz="2400" i="1" smtClean="0">
                                  <a:latin typeface="Cambria Math" panose="02040503050406030204" pitchFamily="18" charset="0"/>
                                  <a:ea typeface="Cambria Math" panose="02040503050406030204" pitchFamily="18" charset="0"/>
                                </a:rPr>
                              </m:ctrlPr>
                            </m:dPr>
                            <m:e>
                              <m:sSub>
                                <m:sSubPr>
                                  <m:ctrlPr>
                                    <a:rPr lang="en-US" sz="2400" i="1" smtClean="0">
                                      <a:latin typeface="Cambria Math" panose="02040503050406030204" pitchFamily="18" charset="0"/>
                                      <a:ea typeface="Cambria Math" panose="02040503050406030204" pitchFamily="18" charset="0"/>
                                    </a:rPr>
                                  </m:ctrlPr>
                                </m:sSubPr>
                                <m:e>
                                  <m:r>
                                    <m:rPr>
                                      <m:sty m:val="p"/>
                                    </m:rPr>
                                    <a:rPr lang="en-US" sz="2400" b="0" i="0" smtClean="0">
                                      <a:latin typeface="Cambria Math" panose="02040503050406030204" pitchFamily="18" charset="0"/>
                                      <a:ea typeface="Cambria Math" panose="02040503050406030204" pitchFamily="18" charset="0"/>
                                    </a:rPr>
                                    <m:t>H</m:t>
                                  </m:r>
                                </m:e>
                                <m:sub>
                                  <m:r>
                                    <a:rPr lang="en-US" sz="2400" b="0" i="1" smtClean="0">
                                      <a:latin typeface="Cambria Math" panose="02040503050406030204" pitchFamily="18" charset="0"/>
                                      <a:ea typeface="Cambria Math" panose="02040503050406030204" pitchFamily="18" charset="0"/>
                                    </a:rPr>
                                    <m:t>2</m:t>
                                  </m:r>
                                </m:sub>
                              </m:sSub>
                              <m:d>
                                <m:dPr>
                                  <m:ctrlPr>
                                    <a:rPr lang="en-US" sz="2400" i="1" smtClean="0">
                                      <a:latin typeface="Cambria Math" panose="02040503050406030204" pitchFamily="18" charset="0"/>
                                      <a:ea typeface="Cambria Math" panose="02040503050406030204" pitchFamily="18" charset="0"/>
                                    </a:rPr>
                                  </m:ctrlPr>
                                </m:dPr>
                                <m:e>
                                  <m:r>
                                    <a:rPr lang="en-US" sz="2400" b="0" i="1" smtClean="0">
                                      <a:latin typeface="Cambria Math" panose="02040503050406030204" pitchFamily="18" charset="0"/>
                                      <a:ea typeface="Cambria Math" panose="02040503050406030204" pitchFamily="18" charset="0"/>
                                    </a:rPr>
                                    <m:t>𝑔</m:t>
                                  </m:r>
                                </m:e>
                              </m:d>
                            </m:e>
                          </m:d>
                          <m:r>
                            <a:rPr lang="en-US" sz="2400" i="1" smtClean="0">
                              <a:latin typeface="Cambria Math" panose="02040503050406030204" pitchFamily="18" charset="0"/>
                              <a:ea typeface="Cambria Math" panose="02040503050406030204" pitchFamily="18" charset="0"/>
                            </a:rPr>
                            <m:t>+∆</m:t>
                          </m:r>
                          <m:sSubSup>
                            <m:sSubSupPr>
                              <m:ctrlPr>
                                <a:rPr lang="en-US" sz="2400" i="1">
                                  <a:latin typeface="Cambria Math" panose="02040503050406030204" pitchFamily="18" charset="0"/>
                                  <a:ea typeface="Cambria Math" panose="02040503050406030204" pitchFamily="18" charset="0"/>
                                </a:rPr>
                              </m:ctrlPr>
                            </m:sSubSupPr>
                            <m:e>
                              <m:r>
                                <a:rPr lang="en-US" sz="2400" i="1">
                                  <a:latin typeface="Cambria Math" panose="02040503050406030204" pitchFamily="18" charset="0"/>
                                  <a:ea typeface="Cambria Math" panose="02040503050406030204" pitchFamily="18" charset="0"/>
                                </a:rPr>
                                <m:t>𝐺</m:t>
                              </m:r>
                            </m:e>
                            <m:sub>
                              <m:r>
                                <m:rPr>
                                  <m:sty m:val="p"/>
                                </m:rPr>
                                <a:rPr lang="en-US" sz="2400">
                                  <a:latin typeface="Cambria Math" panose="02040503050406030204" pitchFamily="18" charset="0"/>
                                  <a:ea typeface="Cambria Math" panose="02040503050406030204" pitchFamily="18" charset="0"/>
                                </a:rPr>
                                <m:t>f</m:t>
                              </m:r>
                            </m:sub>
                            <m:sup>
                              <m:r>
                                <a:rPr lang="en-US" sz="2400">
                                  <a:latin typeface="Cambria Math" panose="02040503050406030204" pitchFamily="18" charset="0"/>
                                  <a:ea typeface="Cambria Math" panose="02040503050406030204" pitchFamily="18" charset="0"/>
                                </a:rPr>
                                <m:t>°</m:t>
                              </m:r>
                            </m:sup>
                          </m:sSubSup>
                          <m:d>
                            <m:dPr>
                              <m:begChr m:val="["/>
                              <m:endChr m:val="]"/>
                              <m:ctrlPr>
                                <a:rPr lang="en-US" sz="2400" i="1" smtClean="0">
                                  <a:latin typeface="Cambria Math" panose="02040503050406030204" pitchFamily="18" charset="0"/>
                                  <a:ea typeface="Cambria Math" panose="02040503050406030204" pitchFamily="18" charset="0"/>
                                </a:rPr>
                              </m:ctrlPr>
                            </m:dPr>
                            <m:e>
                              <m:sSub>
                                <m:sSubPr>
                                  <m:ctrlPr>
                                    <a:rPr lang="en-US" sz="2400" i="1" smtClean="0">
                                      <a:latin typeface="Cambria Math" panose="02040503050406030204" pitchFamily="18" charset="0"/>
                                      <a:ea typeface="Cambria Math" panose="02040503050406030204" pitchFamily="18" charset="0"/>
                                    </a:rPr>
                                  </m:ctrlPr>
                                </m:sSubPr>
                                <m:e>
                                  <m:r>
                                    <m:rPr>
                                      <m:sty m:val="p"/>
                                    </m:rPr>
                                    <a:rPr lang="en-US" sz="2400" b="0" i="0" smtClean="0">
                                      <a:latin typeface="Cambria Math" panose="02040503050406030204" pitchFamily="18" charset="0"/>
                                      <a:ea typeface="Cambria Math" panose="02040503050406030204" pitchFamily="18" charset="0"/>
                                    </a:rPr>
                                    <m:t>O</m:t>
                                  </m:r>
                                </m:e>
                                <m:sub>
                                  <m:r>
                                    <a:rPr lang="en-US" sz="2400" b="0" i="1" smtClean="0">
                                      <a:latin typeface="Cambria Math" panose="02040503050406030204" pitchFamily="18" charset="0"/>
                                      <a:ea typeface="Cambria Math" panose="02040503050406030204" pitchFamily="18" charset="0"/>
                                    </a:rPr>
                                    <m:t>2</m:t>
                                  </m:r>
                                </m:sub>
                              </m:sSub>
                              <m:d>
                                <m:dPr>
                                  <m:ctrlPr>
                                    <a:rPr lang="en-US" sz="2400" i="1" smtClean="0">
                                      <a:latin typeface="Cambria Math" panose="02040503050406030204" pitchFamily="18" charset="0"/>
                                      <a:ea typeface="Cambria Math" panose="02040503050406030204" pitchFamily="18" charset="0"/>
                                    </a:rPr>
                                  </m:ctrlPr>
                                </m:dPr>
                                <m:e>
                                  <m:r>
                                    <a:rPr lang="en-US" sz="2400" b="0" i="1" smtClean="0">
                                      <a:latin typeface="Cambria Math" panose="02040503050406030204" pitchFamily="18" charset="0"/>
                                      <a:ea typeface="Cambria Math" panose="02040503050406030204" pitchFamily="18" charset="0"/>
                                    </a:rPr>
                                    <m:t>𝑔</m:t>
                                  </m:r>
                                </m:e>
                              </m:d>
                            </m:e>
                          </m:d>
                        </m:e>
                      </m:d>
                      <m:r>
                        <a:rPr lang="en-US" sz="2400" i="1" smtClean="0">
                          <a:latin typeface="Cambria Math" panose="02040503050406030204" pitchFamily="18" charset="0"/>
                          <a:ea typeface="Cambria Math" panose="02040503050406030204" pitchFamily="18" charset="0"/>
                        </a:rPr>
                        <m:t>−</m:t>
                      </m:r>
                      <m:d>
                        <m:dPr>
                          <m:ctrlPr>
                            <a:rPr lang="en-US" sz="2400" i="1" smtClean="0">
                              <a:latin typeface="Cambria Math" panose="02040503050406030204" pitchFamily="18" charset="0"/>
                              <a:ea typeface="Cambria Math" panose="02040503050406030204" pitchFamily="18" charset="0"/>
                            </a:rPr>
                          </m:ctrlPr>
                        </m:dPr>
                        <m:e>
                          <m:r>
                            <a:rPr lang="en-US" sz="2400" b="0" i="1" smtClean="0">
                              <a:latin typeface="Cambria Math" panose="02040503050406030204" pitchFamily="18" charset="0"/>
                              <a:ea typeface="Cambria Math" panose="02040503050406030204" pitchFamily="18" charset="0"/>
                            </a:rPr>
                            <m:t>2∆</m:t>
                          </m:r>
                          <m:sSubSup>
                            <m:sSubSupPr>
                              <m:ctrlPr>
                                <a:rPr lang="en-US" sz="2400" i="1">
                                  <a:latin typeface="Cambria Math" panose="02040503050406030204" pitchFamily="18" charset="0"/>
                                  <a:ea typeface="Cambria Math" panose="02040503050406030204" pitchFamily="18" charset="0"/>
                                </a:rPr>
                              </m:ctrlPr>
                            </m:sSubSupPr>
                            <m:e>
                              <m:r>
                                <a:rPr lang="en-US" sz="2400" i="1">
                                  <a:latin typeface="Cambria Math" panose="02040503050406030204" pitchFamily="18" charset="0"/>
                                  <a:ea typeface="Cambria Math" panose="02040503050406030204" pitchFamily="18" charset="0"/>
                                </a:rPr>
                                <m:t>𝐺</m:t>
                              </m:r>
                            </m:e>
                            <m:sub>
                              <m:r>
                                <m:rPr>
                                  <m:sty m:val="p"/>
                                </m:rPr>
                                <a:rPr lang="en-US" sz="2400">
                                  <a:latin typeface="Cambria Math" panose="02040503050406030204" pitchFamily="18" charset="0"/>
                                  <a:ea typeface="Cambria Math" panose="02040503050406030204" pitchFamily="18" charset="0"/>
                                </a:rPr>
                                <m:t>f</m:t>
                              </m:r>
                            </m:sub>
                            <m:sup>
                              <m:r>
                                <a:rPr lang="en-US" sz="2400">
                                  <a:latin typeface="Cambria Math" panose="02040503050406030204" pitchFamily="18" charset="0"/>
                                  <a:ea typeface="Cambria Math" panose="02040503050406030204" pitchFamily="18" charset="0"/>
                                </a:rPr>
                                <m:t>°</m:t>
                              </m:r>
                            </m:sup>
                          </m:sSubSup>
                          <m:d>
                            <m:dPr>
                              <m:begChr m:val="["/>
                              <m:endChr m:val="]"/>
                              <m:ctrlPr>
                                <a:rPr lang="en-US" sz="2400" b="0" i="1" smtClean="0">
                                  <a:latin typeface="Cambria Math" panose="02040503050406030204" pitchFamily="18" charset="0"/>
                                  <a:ea typeface="Cambria Math" panose="02040503050406030204" pitchFamily="18" charset="0"/>
                                </a:rPr>
                              </m:ctrlPr>
                            </m:dPr>
                            <m:e>
                              <m:sSub>
                                <m:sSubPr>
                                  <m:ctrlPr>
                                    <a:rPr lang="en-US" sz="2400" b="0" i="1" smtClean="0">
                                      <a:latin typeface="Cambria Math" panose="02040503050406030204" pitchFamily="18" charset="0"/>
                                      <a:ea typeface="Cambria Math" panose="02040503050406030204" pitchFamily="18" charset="0"/>
                                    </a:rPr>
                                  </m:ctrlPr>
                                </m:sSubPr>
                                <m:e>
                                  <m:r>
                                    <m:rPr>
                                      <m:sty m:val="p"/>
                                    </m:rPr>
                                    <a:rPr lang="en-US" sz="2400" b="0" i="0" smtClean="0">
                                      <a:latin typeface="Cambria Math" panose="02040503050406030204" pitchFamily="18" charset="0"/>
                                      <a:ea typeface="Cambria Math" panose="02040503050406030204" pitchFamily="18" charset="0"/>
                                    </a:rPr>
                                    <m:t>H</m:t>
                                  </m:r>
                                </m:e>
                                <m:sub>
                                  <m:r>
                                    <a:rPr lang="en-US" sz="2400" b="0" i="1" smtClean="0">
                                      <a:latin typeface="Cambria Math" panose="02040503050406030204" pitchFamily="18" charset="0"/>
                                      <a:ea typeface="Cambria Math" panose="02040503050406030204" pitchFamily="18" charset="0"/>
                                    </a:rPr>
                                    <m:t>2</m:t>
                                  </m:r>
                                </m:sub>
                              </m:sSub>
                              <m:r>
                                <m:rPr>
                                  <m:sty m:val="p"/>
                                </m:rPr>
                                <a:rPr lang="en-US" sz="2400" b="0" i="0" smtClean="0">
                                  <a:latin typeface="Cambria Math" panose="02040503050406030204" pitchFamily="18" charset="0"/>
                                  <a:ea typeface="Cambria Math" panose="02040503050406030204" pitchFamily="18" charset="0"/>
                                </a:rPr>
                                <m:t>O</m:t>
                              </m:r>
                              <m:d>
                                <m:dPr>
                                  <m:ctrlPr>
                                    <a:rPr lang="en-US" sz="2400" b="0" i="1" smtClean="0">
                                      <a:latin typeface="Cambria Math" panose="02040503050406030204" pitchFamily="18" charset="0"/>
                                      <a:ea typeface="Cambria Math" panose="02040503050406030204" pitchFamily="18" charset="0"/>
                                    </a:rPr>
                                  </m:ctrlPr>
                                </m:dPr>
                                <m:e>
                                  <m:r>
                                    <a:rPr lang="en-US" sz="2400" b="0" i="1" smtClean="0">
                                      <a:latin typeface="Cambria Math" panose="02040503050406030204" pitchFamily="18" charset="0"/>
                                      <a:ea typeface="Cambria Math" panose="02040503050406030204" pitchFamily="18" charset="0"/>
                                    </a:rPr>
                                    <m:t>𝑙</m:t>
                                  </m:r>
                                </m:e>
                              </m:d>
                            </m:e>
                          </m:d>
                        </m:e>
                      </m:d>
                    </m:oMath>
                  </m:oMathPara>
                </a14:m>
                <a:endParaRPr lang="en-US" sz="2400" dirty="0"/>
              </a:p>
              <a:p>
                <a:pPr marL="914400" indent="-914400">
                  <a:spcBef>
                    <a:spcPts val="0"/>
                  </a:spcBef>
                  <a:spcAft>
                    <a:spcPts val="1500"/>
                  </a:spcAft>
                </a:pPr>
                <a14:m>
                  <m:oMathPara xmlns:m="http://schemas.openxmlformats.org/officeDocument/2006/math">
                    <m:oMathParaPr>
                      <m:jc m:val="left"/>
                    </m:oMathParaPr>
                    <m:oMath xmlns:m="http://schemas.openxmlformats.org/officeDocument/2006/math">
                      <m:r>
                        <a:rPr lang="en-US" sz="2400" i="1" smtClean="0">
                          <a:latin typeface="Cambria Math" panose="02040503050406030204" pitchFamily="18" charset="0"/>
                          <a:ea typeface="Cambria Math" panose="02040503050406030204" pitchFamily="18" charset="0"/>
                        </a:rPr>
                        <m:t>=</m:t>
                      </m:r>
                      <m:d>
                        <m:dPr>
                          <m:begChr m:val="["/>
                          <m:endChr m:val="]"/>
                          <m:ctrlPr>
                            <a:rPr lang="en-US" sz="2400" i="1" smtClean="0">
                              <a:latin typeface="Cambria Math" panose="02040503050406030204" pitchFamily="18" charset="0"/>
                              <a:ea typeface="Cambria Math" panose="02040503050406030204" pitchFamily="18" charset="0"/>
                            </a:rPr>
                          </m:ctrlPr>
                        </m:dPr>
                        <m:e>
                          <m:d>
                            <m:dPr>
                              <m:ctrlPr>
                                <a:rPr lang="en-US" sz="2400" i="1" smtClean="0">
                                  <a:latin typeface="Cambria Math" panose="02040503050406030204" pitchFamily="18" charset="0"/>
                                  <a:ea typeface="Cambria Math" panose="02040503050406030204" pitchFamily="18" charset="0"/>
                                </a:rPr>
                              </m:ctrlPr>
                            </m:dPr>
                            <m:e>
                              <m:r>
                                <a:rPr lang="en-US" sz="2400" b="0" i="1" smtClean="0">
                                  <a:latin typeface="Cambria Math" panose="02040503050406030204" pitchFamily="18" charset="0"/>
                                  <a:ea typeface="Cambria Math" panose="02040503050406030204" pitchFamily="18" charset="0"/>
                                </a:rPr>
                                <m:t>2</m:t>
                              </m:r>
                            </m:e>
                          </m:d>
                          <m:d>
                            <m:dPr>
                              <m:ctrlPr>
                                <a:rPr lang="en-US" sz="2400" i="1" smtClean="0">
                                  <a:latin typeface="Cambria Math" panose="02040503050406030204" pitchFamily="18" charset="0"/>
                                  <a:ea typeface="Cambria Math" panose="02040503050406030204" pitchFamily="18" charset="0"/>
                                </a:rPr>
                              </m:ctrlPr>
                            </m:dPr>
                            <m:e>
                              <m:r>
                                <a:rPr lang="en-US" sz="2400" b="0" i="1" smtClean="0">
                                  <a:latin typeface="Cambria Math" panose="02040503050406030204" pitchFamily="18" charset="0"/>
                                  <a:ea typeface="Cambria Math" panose="02040503050406030204" pitchFamily="18" charset="0"/>
                                </a:rPr>
                                <m:t>0 </m:t>
                              </m:r>
                              <m:r>
                                <m:rPr>
                                  <m:sty m:val="p"/>
                                </m:rPr>
                                <a:rPr lang="en-US" sz="2400" b="0" i="0" smtClean="0">
                                  <a:latin typeface="Cambria Math" panose="02040503050406030204" pitchFamily="18" charset="0"/>
                                  <a:ea typeface="Cambria Math" panose="02040503050406030204" pitchFamily="18" charset="0"/>
                                </a:rPr>
                                <m:t>kJ</m:t>
                              </m:r>
                              <m:r>
                                <a:rPr lang="en-US" sz="2400" b="0" i="1" smtClean="0">
                                  <a:latin typeface="Cambria Math" panose="02040503050406030204" pitchFamily="18" charset="0"/>
                                  <a:ea typeface="Cambria Math" panose="02040503050406030204" pitchFamily="18" charset="0"/>
                                </a:rPr>
                                <m:t>/</m:t>
                              </m:r>
                              <m:r>
                                <m:rPr>
                                  <m:sty m:val="p"/>
                                </m:rPr>
                                <a:rPr lang="en-US" sz="2400" b="0" i="0" smtClean="0">
                                  <a:latin typeface="Cambria Math" panose="02040503050406030204" pitchFamily="18" charset="0"/>
                                  <a:ea typeface="Cambria Math" panose="02040503050406030204" pitchFamily="18" charset="0"/>
                                </a:rPr>
                                <m:t>mol</m:t>
                              </m:r>
                            </m:e>
                          </m:d>
                          <m:r>
                            <a:rPr lang="en-US" sz="2400" i="1" smtClean="0">
                              <a:latin typeface="Cambria Math" panose="02040503050406030204" pitchFamily="18" charset="0"/>
                              <a:ea typeface="Cambria Math" panose="02040503050406030204" pitchFamily="18" charset="0"/>
                            </a:rPr>
                            <m:t>+</m:t>
                          </m:r>
                          <m:d>
                            <m:dPr>
                              <m:ctrlPr>
                                <a:rPr lang="en-US" sz="2400" i="1" smtClean="0">
                                  <a:latin typeface="Cambria Math" panose="02040503050406030204" pitchFamily="18" charset="0"/>
                                  <a:ea typeface="Cambria Math" panose="02040503050406030204" pitchFamily="18" charset="0"/>
                                </a:rPr>
                              </m:ctrlPr>
                            </m:dPr>
                            <m:e>
                              <m:r>
                                <a:rPr lang="en-US" sz="2400" b="0" i="1" smtClean="0">
                                  <a:latin typeface="Cambria Math" panose="02040503050406030204" pitchFamily="18" charset="0"/>
                                  <a:ea typeface="Cambria Math" panose="02040503050406030204" pitchFamily="18" charset="0"/>
                                </a:rPr>
                                <m:t>2</m:t>
                              </m:r>
                            </m:e>
                          </m:d>
                          <m:d>
                            <m:dPr>
                              <m:ctrlPr>
                                <a:rPr lang="en-US" sz="2400" i="1" smtClean="0">
                                  <a:latin typeface="Cambria Math" panose="02040503050406030204" pitchFamily="18" charset="0"/>
                                  <a:ea typeface="Cambria Math" panose="02040503050406030204" pitchFamily="18" charset="0"/>
                                </a:rPr>
                              </m:ctrlPr>
                            </m:dPr>
                            <m:e>
                              <m:r>
                                <a:rPr lang="en-US" sz="2400" b="0" i="1" smtClean="0">
                                  <a:latin typeface="Cambria Math" panose="02040503050406030204" pitchFamily="18" charset="0"/>
                                  <a:ea typeface="Cambria Math" panose="02040503050406030204" pitchFamily="18" charset="0"/>
                                </a:rPr>
                                <m:t>0 </m:t>
                              </m:r>
                              <m:r>
                                <m:rPr>
                                  <m:sty m:val="p"/>
                                </m:rPr>
                                <a:rPr lang="en-US" sz="2400">
                                  <a:latin typeface="Cambria Math" panose="02040503050406030204" pitchFamily="18" charset="0"/>
                                  <a:ea typeface="Cambria Math" panose="02040503050406030204" pitchFamily="18" charset="0"/>
                                </a:rPr>
                                <m:t>kJ</m:t>
                              </m:r>
                              <m:r>
                                <a:rPr lang="en-US" sz="2400" b="0" i="0" smtClean="0">
                                  <a:latin typeface="Cambria Math" panose="02040503050406030204" pitchFamily="18" charset="0"/>
                                  <a:ea typeface="Cambria Math" panose="02040503050406030204" pitchFamily="18" charset="0"/>
                                </a:rPr>
                                <m:t>/</m:t>
                              </m:r>
                              <m:r>
                                <m:rPr>
                                  <m:sty m:val="p"/>
                                </m:rPr>
                                <a:rPr lang="en-US" sz="2400" b="0" i="0" smtClean="0">
                                  <a:latin typeface="Cambria Math" panose="02040503050406030204" pitchFamily="18" charset="0"/>
                                  <a:ea typeface="Cambria Math" panose="02040503050406030204" pitchFamily="18" charset="0"/>
                                </a:rPr>
                                <m:t>mol</m:t>
                              </m:r>
                            </m:e>
                          </m:d>
                        </m:e>
                      </m:d>
                      <m:r>
                        <a:rPr lang="en-US" sz="2400" i="1" smtClean="0">
                          <a:latin typeface="Cambria Math" panose="02040503050406030204" pitchFamily="18" charset="0"/>
                          <a:ea typeface="Cambria Math" panose="02040503050406030204" pitchFamily="18" charset="0"/>
                        </a:rPr>
                        <m:t>−</m:t>
                      </m:r>
                      <m:d>
                        <m:dPr>
                          <m:begChr m:val="["/>
                          <m:endChr m:val="]"/>
                          <m:ctrlPr>
                            <a:rPr lang="en-US" sz="2400" i="1" smtClean="0">
                              <a:latin typeface="Cambria Math" panose="02040503050406030204" pitchFamily="18" charset="0"/>
                              <a:ea typeface="Cambria Math" panose="02040503050406030204" pitchFamily="18" charset="0"/>
                            </a:rPr>
                          </m:ctrlPr>
                        </m:dPr>
                        <m:e>
                          <m:d>
                            <m:dPr>
                              <m:ctrlPr>
                                <a:rPr lang="en-US" sz="2400" i="1" smtClean="0">
                                  <a:latin typeface="Cambria Math" panose="02040503050406030204" pitchFamily="18" charset="0"/>
                                  <a:ea typeface="Cambria Math" panose="02040503050406030204" pitchFamily="18" charset="0"/>
                                </a:rPr>
                              </m:ctrlPr>
                            </m:dPr>
                            <m:e>
                              <m:r>
                                <a:rPr lang="en-US" sz="2400" b="0" i="1" smtClean="0">
                                  <a:latin typeface="Cambria Math" panose="02040503050406030204" pitchFamily="18" charset="0"/>
                                  <a:ea typeface="Cambria Math" panose="02040503050406030204" pitchFamily="18" charset="0"/>
                                </a:rPr>
                                <m:t>2</m:t>
                              </m:r>
                            </m:e>
                          </m:d>
                          <m:d>
                            <m:dPr>
                              <m:ctrlPr>
                                <a:rPr lang="en-US" sz="2400" i="1" smtClean="0">
                                  <a:latin typeface="Cambria Math" panose="02040503050406030204" pitchFamily="18" charset="0"/>
                                  <a:ea typeface="Cambria Math" panose="02040503050406030204" pitchFamily="18" charset="0"/>
                                </a:rPr>
                              </m:ctrlPr>
                            </m:dPr>
                            <m:e>
                              <m:r>
                                <a:rPr lang="en-US" sz="2400" b="0" i="1" smtClean="0">
                                  <a:latin typeface="Cambria Math" panose="02040503050406030204" pitchFamily="18" charset="0"/>
                                  <a:ea typeface="Cambria Math" panose="02040503050406030204" pitchFamily="18" charset="0"/>
                                </a:rPr>
                                <m:t>−237.2 </m:t>
                              </m:r>
                              <m:r>
                                <m:rPr>
                                  <m:sty m:val="p"/>
                                </m:rPr>
                                <a:rPr lang="en-US" sz="2400">
                                  <a:latin typeface="Cambria Math" panose="02040503050406030204" pitchFamily="18" charset="0"/>
                                  <a:ea typeface="Cambria Math" panose="02040503050406030204" pitchFamily="18" charset="0"/>
                                </a:rPr>
                                <m:t>kJ</m:t>
                              </m:r>
                              <m:r>
                                <a:rPr lang="en-US" sz="2400">
                                  <a:latin typeface="Cambria Math" panose="02040503050406030204" pitchFamily="18" charset="0"/>
                                  <a:ea typeface="Cambria Math" panose="02040503050406030204" pitchFamily="18" charset="0"/>
                                </a:rPr>
                                <m:t>/</m:t>
                              </m:r>
                              <m:r>
                                <m:rPr>
                                  <m:sty m:val="p"/>
                                </m:rPr>
                                <a:rPr lang="en-US" sz="2400">
                                  <a:latin typeface="Cambria Math" panose="02040503050406030204" pitchFamily="18" charset="0"/>
                                  <a:ea typeface="Cambria Math" panose="02040503050406030204" pitchFamily="18" charset="0"/>
                                </a:rPr>
                                <m:t>mol</m:t>
                              </m:r>
                            </m:e>
                          </m:d>
                        </m:e>
                      </m:d>
                    </m:oMath>
                  </m:oMathPara>
                </a14:m>
                <a:endParaRPr lang="en-US" sz="2400" dirty="0"/>
              </a:p>
              <a:p>
                <a:pPr marL="914400">
                  <a:spcBef>
                    <a:spcPts val="0"/>
                  </a:spcBef>
                </a:pPr>
                <a14:m>
                  <m:oMath xmlns:m="http://schemas.openxmlformats.org/officeDocument/2006/math">
                    <m:r>
                      <a:rPr lang="en-US" sz="2400" i="1" smtClean="0">
                        <a:latin typeface="Cambria Math" panose="02040503050406030204" pitchFamily="18" charset="0"/>
                        <a:ea typeface="Cambria Math" panose="02040503050406030204" pitchFamily="18" charset="0"/>
                      </a:rPr>
                      <m:t>=</m:t>
                    </m:r>
                    <m:r>
                      <a:rPr lang="en-US" sz="2400" b="0" i="1" smtClean="0">
                        <a:latin typeface="Cambria Math" panose="02040503050406030204" pitchFamily="18" charset="0"/>
                        <a:ea typeface="Cambria Math" panose="02040503050406030204" pitchFamily="18" charset="0"/>
                      </a:rPr>
                      <m:t>474.4 </m:t>
                    </m:r>
                    <m:r>
                      <m:rPr>
                        <m:sty m:val="p"/>
                      </m:rPr>
                      <a:rPr lang="en-US" sz="2400">
                        <a:latin typeface="Cambria Math" panose="02040503050406030204" pitchFamily="18" charset="0"/>
                        <a:ea typeface="Cambria Math" panose="02040503050406030204" pitchFamily="18" charset="0"/>
                      </a:rPr>
                      <m:t>kJ</m:t>
                    </m:r>
                  </m:oMath>
                </a14:m>
                <a:r>
                  <a:rPr lang="en-US" sz="2400" dirty="0"/>
                  <a:t>/mol</a:t>
                </a:r>
              </a:p>
            </p:txBody>
          </p:sp>
        </mc:Choice>
        <mc:Fallback xmlns="">
          <p:sp>
            <p:nvSpPr>
              <p:cNvPr id="25" name="Text Placeholder 24"/>
              <p:cNvSpPr>
                <a:spLocks noGrp="1" noRot="1" noChangeAspect="1" noMove="1" noResize="1" noEditPoints="1" noAdjustHandles="1" noChangeArrowheads="1" noChangeShapeType="1" noTextEdit="1"/>
              </p:cNvSpPr>
              <p:nvPr>
                <p:ph type="body" sz="quarter" idx="22"/>
              </p:nvPr>
            </p:nvSpPr>
            <p:spPr>
              <a:xfrm>
                <a:off x="0" y="914400"/>
                <a:ext cx="9144000" cy="5029200"/>
              </a:xfrm>
              <a:blipFill>
                <a:blip r:embed="rId2"/>
                <a:stretch>
                  <a:fillRect l="-1333" t="-1091"/>
                </a:stretch>
              </a:blipFill>
            </p:spPr>
            <p:txBody>
              <a:bodyPr/>
              <a:lstStyle/>
              <a:p>
                <a:r>
                  <a:rPr lang="en-US">
                    <a:noFill/>
                  </a:rPr>
                  <a:t> </a:t>
                </a:r>
              </a:p>
            </p:txBody>
          </p:sp>
        </mc:Fallback>
      </mc:AlternateContent>
    </p:spTree>
    <p:extLst>
      <p:ext uri="{BB962C8B-B14F-4D97-AF65-F5344CB8AC3E}">
        <p14:creationId xmlns:p14="http://schemas.microsoft.com/office/powerpoint/2010/main" val="2085674029"/>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0" y="228600"/>
            <a:ext cx="6096000" cy="533400"/>
          </a:xfrm>
        </p:spPr>
        <p:txBody>
          <a:bodyPr/>
          <a:lstStyle/>
          <a:p>
            <a:pPr algn="ctr">
              <a:tabLst>
                <a:tab pos="3376613" algn="l"/>
              </a:tabLst>
            </a:pPr>
            <a:r>
              <a:rPr lang="en-US" b="1" kern="0" dirty="0">
                <a:solidFill>
                  <a:srgbClr val="FFF799"/>
                </a:solidFill>
              </a:rPr>
              <a:t>SAMPLE PROBLEM	</a:t>
            </a:r>
            <a:r>
              <a:rPr lang="en-US" b="1" kern="0" dirty="0">
                <a:solidFill>
                  <a:schemeClr val="bg1"/>
                </a:solidFill>
              </a:rPr>
              <a:t>18.9	Solution</a:t>
            </a:r>
            <a:endParaRPr lang="en-US" dirty="0"/>
          </a:p>
        </p:txBody>
      </p:sp>
      <mc:AlternateContent xmlns:mc="http://schemas.openxmlformats.org/markup-compatibility/2006" xmlns:a14="http://schemas.microsoft.com/office/drawing/2010/main">
        <mc:Choice Requires="a14">
          <p:sp>
            <p:nvSpPr>
              <p:cNvPr id="25" name="Text Placeholder 24"/>
              <p:cNvSpPr>
                <a:spLocks noGrp="1"/>
              </p:cNvSpPr>
              <p:nvPr>
                <p:ph type="body" sz="quarter" idx="22"/>
              </p:nvPr>
            </p:nvSpPr>
            <p:spPr>
              <a:xfrm>
                <a:off x="76200" y="1066800"/>
                <a:ext cx="8991600" cy="4457700"/>
              </a:xfrm>
            </p:spPr>
            <p:txBody>
              <a:bodyPr/>
              <a:lstStyle/>
              <a:p>
                <a:r>
                  <a:rPr lang="en-US" b="1" dirty="0">
                    <a:solidFill>
                      <a:srgbClr val="43638E"/>
                    </a:solidFill>
                  </a:rPr>
                  <a:t>Solution</a:t>
                </a:r>
                <a:endParaRPr lang="en-US" b="1" i="1" dirty="0">
                  <a:solidFill>
                    <a:srgbClr val="43638E"/>
                  </a:solidFill>
                </a:endParaRPr>
              </a:p>
              <a:p>
                <a:pPr marL="1952625" indent="2057400" algn="ctr">
                  <a:spcAft>
                    <a:spcPts val="1500"/>
                  </a:spcAft>
                </a:pPr>
                <a14:m>
                  <m:oMathPara xmlns:m="http://schemas.openxmlformats.org/officeDocument/2006/math">
                    <m:oMathParaPr>
                      <m:jc m:val="left"/>
                    </m:oMathParaPr>
                    <m:oMath xmlns:m="http://schemas.openxmlformats.org/officeDocument/2006/math">
                      <m:r>
                        <a:rPr lang="en-US" sz="2500" i="1" smtClean="0">
                          <a:latin typeface="Cambria Math" panose="02040503050406030204" pitchFamily="18" charset="0"/>
                          <a:ea typeface="Cambria Math" panose="02040503050406030204" pitchFamily="18" charset="0"/>
                        </a:rPr>
                        <m:t>∆</m:t>
                      </m:r>
                      <m:r>
                        <a:rPr lang="en-US" sz="2500" b="0" i="1" smtClean="0">
                          <a:latin typeface="Cambria Math" panose="02040503050406030204" pitchFamily="18" charset="0"/>
                          <a:ea typeface="Cambria Math" panose="02040503050406030204" pitchFamily="18" charset="0"/>
                        </a:rPr>
                        <m:t>𝐺</m:t>
                      </m:r>
                      <m:r>
                        <a:rPr lang="en-US" sz="2500" b="0" i="1" smtClean="0">
                          <a:latin typeface="Cambria Math" panose="02040503050406030204" pitchFamily="18" charset="0"/>
                          <a:ea typeface="Cambria Math" panose="02040503050406030204" pitchFamily="18" charset="0"/>
                        </a:rPr>
                        <m:t>°=−</m:t>
                      </m:r>
                      <m:r>
                        <a:rPr lang="en-US" sz="2500" b="0" i="1" smtClean="0">
                          <a:latin typeface="Cambria Math" panose="02040503050406030204" pitchFamily="18" charset="0"/>
                          <a:ea typeface="Cambria Math" panose="02040503050406030204" pitchFamily="18" charset="0"/>
                        </a:rPr>
                        <m:t>𝑅𝑇</m:t>
                      </m:r>
                      <m:r>
                        <a:rPr lang="en-US" sz="2500" b="0" i="1" smtClean="0">
                          <a:latin typeface="Cambria Math" panose="02040503050406030204" pitchFamily="18" charset="0"/>
                          <a:ea typeface="Cambria Math" panose="02040503050406030204" pitchFamily="18" charset="0"/>
                        </a:rPr>
                        <m:t> </m:t>
                      </m:r>
                      <m:r>
                        <m:rPr>
                          <m:sty m:val="p"/>
                        </m:rPr>
                        <a:rPr lang="en-US" sz="2500" b="0" i="0" smtClean="0">
                          <a:latin typeface="Cambria Math" panose="02040503050406030204" pitchFamily="18" charset="0"/>
                          <a:ea typeface="Cambria Math" panose="02040503050406030204" pitchFamily="18" charset="0"/>
                        </a:rPr>
                        <m:t>ln</m:t>
                      </m:r>
                      <m:r>
                        <a:rPr lang="en-US" sz="2500" b="0" i="0" smtClean="0">
                          <a:latin typeface="Cambria Math" panose="02040503050406030204" pitchFamily="18" charset="0"/>
                          <a:ea typeface="Cambria Math" panose="02040503050406030204" pitchFamily="18" charset="0"/>
                        </a:rPr>
                        <m:t> </m:t>
                      </m:r>
                      <m:sSub>
                        <m:sSubPr>
                          <m:ctrlPr>
                            <a:rPr lang="en-US" sz="2500" b="0" i="1" smtClean="0">
                              <a:latin typeface="Cambria Math" panose="02040503050406030204" pitchFamily="18" charset="0"/>
                              <a:ea typeface="Cambria Math" panose="02040503050406030204" pitchFamily="18" charset="0"/>
                            </a:rPr>
                          </m:ctrlPr>
                        </m:sSubPr>
                        <m:e>
                          <m:r>
                            <a:rPr lang="en-US" sz="2500" b="0" i="1" smtClean="0">
                              <a:latin typeface="Cambria Math" panose="02040503050406030204" pitchFamily="18" charset="0"/>
                              <a:ea typeface="Cambria Math" panose="02040503050406030204" pitchFamily="18" charset="0"/>
                            </a:rPr>
                            <m:t>𝐾</m:t>
                          </m:r>
                        </m:e>
                        <m:sub>
                          <m:r>
                            <a:rPr lang="en-US" sz="2500" b="0" i="1" smtClean="0">
                              <a:latin typeface="Cambria Math" panose="02040503050406030204" pitchFamily="18" charset="0"/>
                              <a:ea typeface="Cambria Math" panose="02040503050406030204" pitchFamily="18" charset="0"/>
                            </a:rPr>
                            <m:t>𝑃</m:t>
                          </m:r>
                        </m:sub>
                      </m:sSub>
                    </m:oMath>
                  </m:oMathPara>
                </a14:m>
                <a:endParaRPr lang="en-US" sz="2500" i="1" dirty="0"/>
              </a:p>
              <a:p>
                <a:pPr marL="1266825" algn="ctr">
                  <a:spcAft>
                    <a:spcPts val="500"/>
                  </a:spcAft>
                  <a:tabLst>
                    <a:tab pos="1090613" algn="l"/>
                  </a:tabLst>
                </a:pPr>
                <a14:m>
                  <m:oMathPara xmlns:m="http://schemas.openxmlformats.org/officeDocument/2006/math">
                    <m:oMathParaPr>
                      <m:jc m:val="center"/>
                    </m:oMathParaPr>
                    <m:oMath xmlns:m="http://schemas.openxmlformats.org/officeDocument/2006/math">
                      <m:f>
                        <m:fPr>
                          <m:ctrlPr>
                            <a:rPr lang="en-US" sz="2500" i="1" smtClean="0">
                              <a:latin typeface="Cambria Math" panose="02040503050406030204" pitchFamily="18" charset="0"/>
                            </a:rPr>
                          </m:ctrlPr>
                        </m:fPr>
                        <m:num>
                          <m:r>
                            <a:rPr lang="en-US" sz="2500" b="0" i="0" smtClean="0">
                              <a:latin typeface="Cambria Math" panose="02040503050406030204" pitchFamily="18" charset="0"/>
                            </a:rPr>
                            <m:t>474.4 </m:t>
                          </m:r>
                          <m:r>
                            <m:rPr>
                              <m:sty m:val="p"/>
                            </m:rPr>
                            <a:rPr lang="en-US" sz="2500" b="0" i="0" smtClean="0">
                              <a:latin typeface="Cambria Math" panose="02040503050406030204" pitchFamily="18" charset="0"/>
                            </a:rPr>
                            <m:t>kJ</m:t>
                          </m:r>
                        </m:num>
                        <m:den>
                          <m:r>
                            <m:rPr>
                              <m:sty m:val="p"/>
                            </m:rPr>
                            <a:rPr lang="en-US" sz="2500" b="0" i="0" smtClean="0">
                              <a:latin typeface="Cambria Math" panose="02040503050406030204" pitchFamily="18" charset="0"/>
                            </a:rPr>
                            <m:t>mol</m:t>
                          </m:r>
                        </m:den>
                      </m:f>
                      <m:r>
                        <a:rPr lang="en-US" sz="2500" i="1" smtClean="0">
                          <a:latin typeface="Cambria Math" panose="02040503050406030204" pitchFamily="18" charset="0"/>
                          <a:ea typeface="Cambria Math" panose="02040503050406030204" pitchFamily="18" charset="0"/>
                        </a:rPr>
                        <m:t>=−</m:t>
                      </m:r>
                      <m:d>
                        <m:dPr>
                          <m:ctrlPr>
                            <a:rPr lang="en-US" sz="2500" i="1" smtClean="0">
                              <a:latin typeface="Cambria Math" panose="02040503050406030204" pitchFamily="18" charset="0"/>
                              <a:ea typeface="Cambria Math" panose="02040503050406030204" pitchFamily="18" charset="0"/>
                            </a:rPr>
                          </m:ctrlPr>
                        </m:dPr>
                        <m:e>
                          <m:f>
                            <m:fPr>
                              <m:ctrlPr>
                                <a:rPr lang="en-US" sz="2500" i="1" smtClean="0">
                                  <a:latin typeface="Cambria Math" panose="02040503050406030204" pitchFamily="18" charset="0"/>
                                  <a:ea typeface="Cambria Math" panose="02040503050406030204" pitchFamily="18" charset="0"/>
                                </a:rPr>
                              </m:ctrlPr>
                            </m:fPr>
                            <m:num>
                              <m:r>
                                <a:rPr lang="en-US" sz="2500" b="0" i="0" smtClean="0">
                                  <a:latin typeface="Cambria Math" panose="02040503050406030204" pitchFamily="18" charset="0"/>
                                  <a:ea typeface="Cambria Math" panose="02040503050406030204" pitchFamily="18" charset="0"/>
                                </a:rPr>
                                <m:t>8.314×</m:t>
                              </m:r>
                              <m:sSup>
                                <m:sSupPr>
                                  <m:ctrlPr>
                                    <a:rPr lang="en-US" sz="2500" b="0" i="1" smtClean="0">
                                      <a:latin typeface="Cambria Math" panose="02040503050406030204" pitchFamily="18" charset="0"/>
                                      <a:ea typeface="Cambria Math" panose="02040503050406030204" pitchFamily="18" charset="0"/>
                                    </a:rPr>
                                  </m:ctrlPr>
                                </m:sSupPr>
                                <m:e>
                                  <m:r>
                                    <a:rPr lang="en-US" sz="2500" b="0" i="0" smtClean="0">
                                      <a:latin typeface="Cambria Math" panose="02040503050406030204" pitchFamily="18" charset="0"/>
                                      <a:ea typeface="Cambria Math" panose="02040503050406030204" pitchFamily="18" charset="0"/>
                                    </a:rPr>
                                    <m:t>10</m:t>
                                  </m:r>
                                </m:e>
                                <m:sup>
                                  <m:r>
                                    <a:rPr lang="en-US" sz="2500" b="0" i="0" smtClean="0">
                                      <a:latin typeface="Cambria Math" panose="02040503050406030204" pitchFamily="18" charset="0"/>
                                      <a:ea typeface="Cambria Math" panose="02040503050406030204" pitchFamily="18" charset="0"/>
                                    </a:rPr>
                                    <m:t>−3</m:t>
                                  </m:r>
                                </m:sup>
                              </m:sSup>
                              <m:r>
                                <m:rPr>
                                  <m:sty m:val="p"/>
                                </m:rPr>
                                <a:rPr lang="en-US" sz="2500" b="0" i="0" smtClean="0">
                                  <a:latin typeface="Cambria Math" panose="02040503050406030204" pitchFamily="18" charset="0"/>
                                  <a:ea typeface="Cambria Math" panose="02040503050406030204" pitchFamily="18" charset="0"/>
                                </a:rPr>
                                <m:t>kJ</m:t>
                              </m:r>
                            </m:num>
                            <m:den>
                              <m:r>
                                <m:rPr>
                                  <m:sty m:val="p"/>
                                </m:rPr>
                                <a:rPr lang="en-US" sz="2500" b="0" i="0" smtClean="0">
                                  <a:latin typeface="Cambria Math" panose="02040503050406030204" pitchFamily="18" charset="0"/>
                                  <a:ea typeface="Cambria Math" panose="02040503050406030204" pitchFamily="18" charset="0"/>
                                </a:rPr>
                                <m:t>K</m:t>
                              </m:r>
                              <m:r>
                                <a:rPr lang="en-US" sz="2400" dirty="0">
                                  <a:latin typeface="Cambria Math" panose="02040503050406030204" pitchFamily="18" charset="0"/>
                                </a:rPr>
                                <m:t>·</m:t>
                              </m:r>
                              <m:r>
                                <m:rPr>
                                  <m:sty m:val="p"/>
                                </m:rPr>
                                <a:rPr lang="en-US" sz="2500" b="0" i="0" smtClean="0">
                                  <a:latin typeface="Cambria Math" panose="02040503050406030204" pitchFamily="18" charset="0"/>
                                  <a:ea typeface="Cambria Math" panose="02040503050406030204" pitchFamily="18" charset="0"/>
                                </a:rPr>
                                <m:t>mol</m:t>
                              </m:r>
                            </m:den>
                          </m:f>
                        </m:e>
                      </m:d>
                      <m:d>
                        <m:dPr>
                          <m:ctrlPr>
                            <a:rPr lang="en-US" sz="2500" i="1" smtClean="0">
                              <a:latin typeface="Cambria Math" panose="02040503050406030204" pitchFamily="18" charset="0"/>
                              <a:ea typeface="Cambria Math" panose="02040503050406030204" pitchFamily="18" charset="0"/>
                            </a:rPr>
                          </m:ctrlPr>
                        </m:dPr>
                        <m:e>
                          <m:r>
                            <a:rPr lang="en-US" sz="2500" b="0" i="1" smtClean="0">
                              <a:latin typeface="Cambria Math" panose="02040503050406030204" pitchFamily="18" charset="0"/>
                              <a:ea typeface="Cambria Math" panose="02040503050406030204" pitchFamily="18" charset="0"/>
                            </a:rPr>
                            <m:t>298 </m:t>
                          </m:r>
                          <m:r>
                            <m:rPr>
                              <m:sty m:val="p"/>
                            </m:rPr>
                            <a:rPr lang="en-US" sz="2500" b="0" i="0" smtClean="0">
                              <a:latin typeface="Cambria Math" panose="02040503050406030204" pitchFamily="18" charset="0"/>
                              <a:ea typeface="Cambria Math" panose="02040503050406030204" pitchFamily="18" charset="0"/>
                            </a:rPr>
                            <m:t>K</m:t>
                          </m:r>
                        </m:e>
                      </m:d>
                      <m:r>
                        <a:rPr lang="en-US" sz="2500" b="0" i="0" smtClean="0">
                          <a:latin typeface="Cambria Math" panose="02040503050406030204" pitchFamily="18" charset="0"/>
                          <a:ea typeface="Cambria Math" panose="02040503050406030204" pitchFamily="18" charset="0"/>
                        </a:rPr>
                        <m:t> </m:t>
                      </m:r>
                      <m:r>
                        <m:rPr>
                          <m:sty m:val="p"/>
                        </m:rPr>
                        <a:rPr lang="en-US" sz="2500" b="0" i="0" smtClean="0">
                          <a:latin typeface="Cambria Math" panose="02040503050406030204" pitchFamily="18" charset="0"/>
                          <a:ea typeface="Cambria Math" panose="02040503050406030204" pitchFamily="18" charset="0"/>
                        </a:rPr>
                        <m:t>ln</m:t>
                      </m:r>
                      <m:r>
                        <a:rPr lang="en-US" sz="2500">
                          <a:latin typeface="Cambria Math" panose="02040503050406030204" pitchFamily="18" charset="0"/>
                          <a:ea typeface="Cambria Math" panose="02040503050406030204" pitchFamily="18" charset="0"/>
                        </a:rPr>
                        <m:t> </m:t>
                      </m:r>
                      <m:sSub>
                        <m:sSubPr>
                          <m:ctrlPr>
                            <a:rPr lang="en-US" sz="2500" i="1">
                              <a:latin typeface="Cambria Math" panose="02040503050406030204" pitchFamily="18" charset="0"/>
                              <a:ea typeface="Cambria Math" panose="02040503050406030204" pitchFamily="18" charset="0"/>
                            </a:rPr>
                          </m:ctrlPr>
                        </m:sSubPr>
                        <m:e>
                          <m:r>
                            <a:rPr lang="en-US" sz="2500" i="1">
                              <a:latin typeface="Cambria Math" panose="02040503050406030204" pitchFamily="18" charset="0"/>
                              <a:ea typeface="Cambria Math" panose="02040503050406030204" pitchFamily="18" charset="0"/>
                            </a:rPr>
                            <m:t>𝐾</m:t>
                          </m:r>
                        </m:e>
                        <m:sub>
                          <m:r>
                            <a:rPr lang="en-US" sz="2500" i="1">
                              <a:latin typeface="Cambria Math" panose="02040503050406030204" pitchFamily="18" charset="0"/>
                              <a:ea typeface="Cambria Math" panose="02040503050406030204" pitchFamily="18" charset="0"/>
                            </a:rPr>
                            <m:t>𝑃</m:t>
                          </m:r>
                        </m:sub>
                      </m:sSub>
                    </m:oMath>
                  </m:oMathPara>
                </a14:m>
                <a:endParaRPr lang="en-US" sz="2500" i="1" dirty="0"/>
              </a:p>
              <a:p>
                <a:pPr marL="1371600" lvl="2" algn="ctr">
                  <a:spcAft>
                    <a:spcPts val="1000"/>
                  </a:spcAft>
                </a:pPr>
                <a14:m>
                  <m:oMathPara xmlns:m="http://schemas.openxmlformats.org/officeDocument/2006/math">
                    <m:oMathParaPr>
                      <m:jc m:val="left"/>
                    </m:oMathParaPr>
                    <m:oMath xmlns:m="http://schemas.openxmlformats.org/officeDocument/2006/math">
                      <m:r>
                        <a:rPr lang="en-US" sz="2500" i="1" smtClean="0">
                          <a:latin typeface="Cambria Math" panose="02040503050406030204" pitchFamily="18" charset="0"/>
                          <a:ea typeface="Cambria Math" panose="02040503050406030204" pitchFamily="18" charset="0"/>
                        </a:rPr>
                        <m:t>−</m:t>
                      </m:r>
                      <m:r>
                        <a:rPr lang="en-US" sz="2500" b="0" i="1" smtClean="0">
                          <a:latin typeface="Cambria Math" panose="02040503050406030204" pitchFamily="18" charset="0"/>
                          <a:ea typeface="Cambria Math" panose="02040503050406030204" pitchFamily="18" charset="0"/>
                        </a:rPr>
                        <m:t>191.5=</m:t>
                      </m:r>
                      <m:r>
                        <m:rPr>
                          <m:sty m:val="p"/>
                        </m:rPr>
                        <a:rPr lang="en-US" sz="2500" b="0" i="0" smtClean="0">
                          <a:latin typeface="Cambria Math" panose="02040503050406030204" pitchFamily="18" charset="0"/>
                          <a:ea typeface="Cambria Math" panose="02040503050406030204" pitchFamily="18" charset="0"/>
                        </a:rPr>
                        <m:t>l</m:t>
                      </m:r>
                      <m:r>
                        <m:rPr>
                          <m:sty m:val="p"/>
                        </m:rPr>
                        <a:rPr lang="en-US" sz="2500">
                          <a:latin typeface="Cambria Math" panose="02040503050406030204" pitchFamily="18" charset="0"/>
                          <a:ea typeface="Cambria Math" panose="02040503050406030204" pitchFamily="18" charset="0"/>
                        </a:rPr>
                        <m:t>n</m:t>
                      </m:r>
                      <m:r>
                        <a:rPr lang="en-US" sz="2500">
                          <a:latin typeface="Cambria Math" panose="02040503050406030204" pitchFamily="18" charset="0"/>
                          <a:ea typeface="Cambria Math" panose="02040503050406030204" pitchFamily="18" charset="0"/>
                        </a:rPr>
                        <m:t> </m:t>
                      </m:r>
                      <m:sSub>
                        <m:sSubPr>
                          <m:ctrlPr>
                            <a:rPr lang="en-US" sz="2500" i="1">
                              <a:latin typeface="Cambria Math" panose="02040503050406030204" pitchFamily="18" charset="0"/>
                              <a:ea typeface="Cambria Math" panose="02040503050406030204" pitchFamily="18" charset="0"/>
                            </a:rPr>
                          </m:ctrlPr>
                        </m:sSubPr>
                        <m:e>
                          <m:r>
                            <a:rPr lang="en-US" sz="2500" i="1">
                              <a:latin typeface="Cambria Math" panose="02040503050406030204" pitchFamily="18" charset="0"/>
                              <a:ea typeface="Cambria Math" panose="02040503050406030204" pitchFamily="18" charset="0"/>
                            </a:rPr>
                            <m:t>𝐾</m:t>
                          </m:r>
                        </m:e>
                        <m:sub>
                          <m:r>
                            <a:rPr lang="en-US" sz="2500" i="1">
                              <a:latin typeface="Cambria Math" panose="02040503050406030204" pitchFamily="18" charset="0"/>
                              <a:ea typeface="Cambria Math" panose="02040503050406030204" pitchFamily="18" charset="0"/>
                            </a:rPr>
                            <m:t>𝑃</m:t>
                          </m:r>
                        </m:sub>
                      </m:sSub>
                    </m:oMath>
                  </m:oMathPara>
                </a14:m>
                <a:endParaRPr lang="en-US" sz="2500" i="1" dirty="0"/>
              </a:p>
              <a:p>
                <a:pPr marL="2109788" lvl="2" indent="-1195388" algn="ctr">
                  <a:spcAft>
                    <a:spcPts val="1000"/>
                  </a:spcAft>
                </a:pPr>
                <a14:m>
                  <m:oMathPara xmlns:m="http://schemas.openxmlformats.org/officeDocument/2006/math">
                    <m:oMathParaPr>
                      <m:jc m:val="left"/>
                    </m:oMathParaPr>
                    <m:oMath xmlns:m="http://schemas.openxmlformats.org/officeDocument/2006/math">
                      <m:sSub>
                        <m:sSubPr>
                          <m:ctrlPr>
                            <a:rPr lang="en-US" sz="2500" i="1">
                              <a:latin typeface="Cambria Math" panose="02040503050406030204" pitchFamily="18" charset="0"/>
                              <a:ea typeface="Cambria Math" panose="02040503050406030204" pitchFamily="18" charset="0"/>
                            </a:rPr>
                          </m:ctrlPr>
                        </m:sSubPr>
                        <m:e>
                          <m:r>
                            <a:rPr lang="en-US" sz="2500" i="1">
                              <a:latin typeface="Cambria Math" panose="02040503050406030204" pitchFamily="18" charset="0"/>
                              <a:ea typeface="Cambria Math" panose="02040503050406030204" pitchFamily="18" charset="0"/>
                            </a:rPr>
                            <m:t>𝐾</m:t>
                          </m:r>
                        </m:e>
                        <m:sub>
                          <m:r>
                            <a:rPr lang="en-US" sz="2500" i="1">
                              <a:latin typeface="Cambria Math" panose="02040503050406030204" pitchFamily="18" charset="0"/>
                              <a:ea typeface="Cambria Math" panose="02040503050406030204" pitchFamily="18" charset="0"/>
                            </a:rPr>
                            <m:t>𝑃</m:t>
                          </m:r>
                        </m:sub>
                      </m:sSub>
                      <m:r>
                        <a:rPr lang="en-US" sz="2500" i="1" smtClean="0">
                          <a:latin typeface="Cambria Math" panose="02040503050406030204" pitchFamily="18" charset="0"/>
                          <a:ea typeface="Cambria Math" panose="02040503050406030204" pitchFamily="18" charset="0"/>
                        </a:rPr>
                        <m:t>=</m:t>
                      </m:r>
                      <m:sSup>
                        <m:sSupPr>
                          <m:ctrlPr>
                            <a:rPr lang="en-US" sz="2500" i="1" smtClean="0">
                              <a:latin typeface="Cambria Math" panose="02040503050406030204" pitchFamily="18" charset="0"/>
                              <a:ea typeface="Cambria Math" panose="02040503050406030204" pitchFamily="18" charset="0"/>
                            </a:rPr>
                          </m:ctrlPr>
                        </m:sSupPr>
                        <m:e>
                          <m:r>
                            <a:rPr lang="en-US" sz="2500" b="0" i="1" smtClean="0">
                              <a:latin typeface="Cambria Math" panose="02040503050406030204" pitchFamily="18" charset="0"/>
                              <a:ea typeface="Cambria Math" panose="02040503050406030204" pitchFamily="18" charset="0"/>
                            </a:rPr>
                            <m:t>𝑒</m:t>
                          </m:r>
                        </m:e>
                        <m:sup>
                          <m:r>
                            <a:rPr lang="en-US" sz="2500" b="0" i="1" smtClean="0">
                              <a:latin typeface="Cambria Math" panose="02040503050406030204" pitchFamily="18" charset="0"/>
                              <a:ea typeface="Cambria Math" panose="02040503050406030204" pitchFamily="18" charset="0"/>
                            </a:rPr>
                            <m:t>−</m:t>
                          </m:r>
                          <m:r>
                            <a:rPr lang="en-US" sz="2500" i="1">
                              <a:latin typeface="Cambria Math" panose="02040503050406030204" pitchFamily="18" charset="0"/>
                              <a:ea typeface="Cambria Math" panose="02040503050406030204" pitchFamily="18" charset="0"/>
                            </a:rPr>
                            <m:t>191.5</m:t>
                          </m:r>
                        </m:sup>
                      </m:sSup>
                    </m:oMath>
                  </m:oMathPara>
                </a14:m>
                <a:endParaRPr lang="en-US" sz="2500" i="1" dirty="0">
                  <a:ea typeface="Cambria Math" panose="02040503050406030204" pitchFamily="18" charset="0"/>
                </a:endParaRPr>
              </a:p>
              <a:p>
                <a:pPr marL="2638425" lvl="2" algn="ctr"/>
                <a14:m>
                  <m:oMathPara xmlns:m="http://schemas.openxmlformats.org/officeDocument/2006/math">
                    <m:oMathParaPr>
                      <m:jc m:val="left"/>
                    </m:oMathParaPr>
                    <m:oMath xmlns:m="http://schemas.openxmlformats.org/officeDocument/2006/math">
                      <m:r>
                        <a:rPr lang="en-US" sz="2500" i="1" smtClean="0">
                          <a:latin typeface="Cambria Math" panose="02040503050406030204" pitchFamily="18" charset="0"/>
                          <a:ea typeface="Cambria Math" panose="02040503050406030204" pitchFamily="18" charset="0"/>
                        </a:rPr>
                        <m:t>=</m:t>
                      </m:r>
                      <m:r>
                        <a:rPr lang="en-US" sz="2500" b="0" i="1" smtClean="0">
                          <a:latin typeface="Cambria Math" panose="02040503050406030204" pitchFamily="18" charset="0"/>
                          <a:ea typeface="Cambria Math" panose="02040503050406030204" pitchFamily="18" charset="0"/>
                        </a:rPr>
                        <m:t>7×</m:t>
                      </m:r>
                      <m:sSup>
                        <m:sSupPr>
                          <m:ctrlPr>
                            <a:rPr lang="en-US" sz="2500" b="0" i="1" smtClean="0">
                              <a:latin typeface="Cambria Math" panose="02040503050406030204" pitchFamily="18" charset="0"/>
                              <a:ea typeface="Cambria Math" panose="02040503050406030204" pitchFamily="18" charset="0"/>
                            </a:rPr>
                          </m:ctrlPr>
                        </m:sSupPr>
                        <m:e>
                          <m:r>
                            <a:rPr lang="en-US" sz="2500" b="0" i="1" smtClean="0">
                              <a:latin typeface="Cambria Math" panose="02040503050406030204" pitchFamily="18" charset="0"/>
                              <a:ea typeface="Cambria Math" panose="02040503050406030204" pitchFamily="18" charset="0"/>
                            </a:rPr>
                            <m:t>10</m:t>
                          </m:r>
                        </m:e>
                        <m:sup>
                          <m:r>
                            <a:rPr lang="en-US" sz="2500" b="0" i="1" smtClean="0">
                              <a:latin typeface="Cambria Math" panose="02040503050406030204" pitchFamily="18" charset="0"/>
                              <a:ea typeface="Cambria Math" panose="02040503050406030204" pitchFamily="18" charset="0"/>
                            </a:rPr>
                            <m:t>−84</m:t>
                          </m:r>
                        </m:sup>
                      </m:sSup>
                    </m:oMath>
                  </m:oMathPara>
                </a14:m>
                <a:endParaRPr lang="en-US" sz="2500" i="1" dirty="0"/>
              </a:p>
            </p:txBody>
          </p:sp>
        </mc:Choice>
        <mc:Fallback xmlns="">
          <p:sp>
            <p:nvSpPr>
              <p:cNvPr id="25" name="Text Placeholder 24"/>
              <p:cNvSpPr>
                <a:spLocks noGrp="1" noRot="1" noChangeAspect="1" noMove="1" noResize="1" noEditPoints="1" noAdjustHandles="1" noChangeArrowheads="1" noChangeShapeType="1" noTextEdit="1"/>
              </p:cNvSpPr>
              <p:nvPr>
                <p:ph type="body" sz="quarter" idx="22"/>
              </p:nvPr>
            </p:nvSpPr>
            <p:spPr>
              <a:xfrm>
                <a:off x="76200" y="1066800"/>
                <a:ext cx="8991600" cy="4457700"/>
              </a:xfrm>
              <a:blipFill>
                <a:blip r:embed="rId2"/>
                <a:stretch>
                  <a:fillRect l="-1424" t="-1231"/>
                </a:stretch>
              </a:blipFill>
            </p:spPr>
            <p:txBody>
              <a:bodyPr/>
              <a:lstStyle/>
              <a:p>
                <a:r>
                  <a:rPr lang="en-US">
                    <a:noFill/>
                  </a:rPr>
                  <a:t> </a:t>
                </a:r>
              </a:p>
            </p:txBody>
          </p:sp>
        </mc:Fallback>
      </mc:AlternateContent>
    </p:spTree>
    <p:extLst>
      <p:ext uri="{BB962C8B-B14F-4D97-AF65-F5344CB8AC3E}">
        <p14:creationId xmlns:p14="http://schemas.microsoft.com/office/powerpoint/2010/main" val="3269256893"/>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0" y="228600"/>
            <a:ext cx="6629400" cy="685800"/>
          </a:xfrm>
        </p:spPr>
        <p:txBody>
          <a:bodyPr/>
          <a:lstStyle/>
          <a:p>
            <a:pPr>
              <a:tabLst>
                <a:tab pos="3321050" algn="l"/>
                <a:tab pos="4630738" algn="l"/>
              </a:tabLst>
            </a:pPr>
            <a:r>
              <a:rPr lang="en-US" b="1" kern="0" dirty="0">
                <a:solidFill>
                  <a:srgbClr val="FFF799"/>
                </a:solidFill>
              </a:rPr>
              <a:t>SAMPLE PROBLEM	</a:t>
            </a:r>
            <a:r>
              <a:rPr lang="en-US" b="1" kern="0" dirty="0">
                <a:solidFill>
                  <a:schemeClr val="bg1"/>
                </a:solidFill>
              </a:rPr>
              <a:t>18.10	Setup</a:t>
            </a:r>
            <a:endParaRPr lang="en-US" dirty="0"/>
          </a:p>
        </p:txBody>
      </p:sp>
      <mc:AlternateContent xmlns:mc="http://schemas.openxmlformats.org/markup-compatibility/2006" xmlns:a14="http://schemas.microsoft.com/office/drawing/2010/main">
        <mc:Choice Requires="a14">
          <p:sp>
            <p:nvSpPr>
              <p:cNvPr id="25" name="Text Placeholder 24"/>
              <p:cNvSpPr>
                <a:spLocks noGrp="1"/>
              </p:cNvSpPr>
              <p:nvPr>
                <p:ph type="body" sz="quarter" idx="22"/>
              </p:nvPr>
            </p:nvSpPr>
            <p:spPr>
              <a:xfrm>
                <a:off x="0" y="952500"/>
                <a:ext cx="9144000" cy="3886200"/>
              </a:xfrm>
            </p:spPr>
            <p:txBody>
              <a:bodyPr/>
              <a:lstStyle/>
              <a:p>
                <a:pPr>
                  <a:spcBef>
                    <a:spcPts val="0"/>
                  </a:spcBef>
                  <a:spcAft>
                    <a:spcPts val="1000"/>
                  </a:spcAft>
                </a:pPr>
                <a:r>
                  <a:rPr lang="en-US" dirty="0"/>
                  <a:t>The equilibrium constant, </a:t>
                </a:r>
                <a14:m>
                  <m:oMath xmlns:m="http://schemas.openxmlformats.org/officeDocument/2006/math">
                    <m:r>
                      <a:rPr lang="en-US" i="1" dirty="0" smtClean="0">
                        <a:latin typeface="Cambria Math" panose="02040503050406030204" pitchFamily="18" charset="0"/>
                      </a:rPr>
                      <m:t>𝐾</m:t>
                    </m:r>
                    <m:r>
                      <m:rPr>
                        <m:sty m:val="p"/>
                      </m:rPr>
                      <a:rPr lang="en-US" i="0" baseline="-25000" dirty="0" err="1">
                        <a:latin typeface="Cambria Math" panose="02040503050406030204" pitchFamily="18" charset="0"/>
                      </a:rPr>
                      <m:t>sp</m:t>
                    </m:r>
                  </m:oMath>
                </a14:m>
                <a:r>
                  <a:rPr lang="en-US" dirty="0"/>
                  <a:t>, for the dissolution of silver chloride in water at 25°C,</a:t>
                </a:r>
              </a:p>
              <a:p>
                <a:pPr algn="ctr">
                  <a:spcBef>
                    <a:spcPts val="0"/>
                  </a:spcBef>
                  <a:spcAft>
                    <a:spcPts val="2500"/>
                  </a:spcAft>
                </a:pPr>
                <a14:m>
                  <m:oMathPara xmlns:m="http://schemas.openxmlformats.org/officeDocument/2006/math">
                    <m:oMathParaPr>
                      <m:jc m:val="centerGroup"/>
                    </m:oMathParaPr>
                    <m:oMath xmlns:m="http://schemas.openxmlformats.org/officeDocument/2006/math">
                      <m:r>
                        <m:rPr>
                          <m:sty m:val="p"/>
                        </m:rPr>
                        <a:rPr lang="en-US" b="0" i="0" smtClean="0">
                          <a:latin typeface="Cambria Math" panose="02040503050406030204" pitchFamily="18" charset="0"/>
                        </a:rPr>
                        <m:t>AgCl</m:t>
                      </m:r>
                      <m:d>
                        <m:dPr>
                          <m:ctrlPr>
                            <a:rPr lang="en-US" b="0" i="1" smtClean="0">
                              <a:latin typeface="Cambria Math" panose="02040503050406030204" pitchFamily="18" charset="0"/>
                            </a:rPr>
                          </m:ctrlPr>
                        </m:dPr>
                        <m:e>
                          <m:r>
                            <a:rPr lang="en-US" b="0" i="1" smtClean="0">
                              <a:latin typeface="Cambria Math" panose="02040503050406030204" pitchFamily="18" charset="0"/>
                            </a:rPr>
                            <m:t>𝑠</m:t>
                          </m:r>
                        </m:e>
                      </m:d>
                      <m:r>
                        <a:rPr lang="en-US" i="1" smtClean="0">
                          <a:latin typeface="Cambria Math" panose="02040503050406030204" pitchFamily="18" charset="0"/>
                          <a:ea typeface="Cambria Math" panose="02040503050406030204" pitchFamily="18" charset="0"/>
                        </a:rPr>
                        <m:t>⇄</m:t>
                      </m:r>
                      <m:sSup>
                        <m:sSupPr>
                          <m:ctrlPr>
                            <a:rPr lang="en-US" i="1" smtClean="0">
                              <a:latin typeface="Cambria Math" panose="02040503050406030204" pitchFamily="18" charset="0"/>
                              <a:ea typeface="Cambria Math" panose="02040503050406030204" pitchFamily="18" charset="0"/>
                            </a:rPr>
                          </m:ctrlPr>
                        </m:sSupPr>
                        <m:e>
                          <m:r>
                            <m:rPr>
                              <m:sty m:val="p"/>
                            </m:rPr>
                            <a:rPr lang="en-US" b="0" i="0" smtClean="0">
                              <a:latin typeface="Cambria Math" panose="02040503050406030204" pitchFamily="18" charset="0"/>
                              <a:ea typeface="Cambria Math" panose="02040503050406030204" pitchFamily="18" charset="0"/>
                            </a:rPr>
                            <m:t>Ag</m:t>
                          </m:r>
                        </m:e>
                        <m:sup>
                          <m:r>
                            <a:rPr lang="en-US" b="0" i="0" smtClean="0">
                              <a:latin typeface="Cambria Math" panose="02040503050406030204" pitchFamily="18" charset="0"/>
                              <a:ea typeface="Cambria Math" panose="02040503050406030204" pitchFamily="18" charset="0"/>
                            </a:rPr>
                            <m:t>+</m:t>
                          </m:r>
                        </m:sup>
                      </m:sSup>
                      <m:d>
                        <m:dPr>
                          <m:ctrlPr>
                            <a:rPr lang="en-US" b="0" i="1" smtClean="0">
                              <a:latin typeface="Cambria Math" panose="02040503050406030204" pitchFamily="18" charset="0"/>
                              <a:ea typeface="Cambria Math" panose="02040503050406030204" pitchFamily="18" charset="0"/>
                            </a:rPr>
                          </m:ctrlPr>
                        </m:dPr>
                        <m:e>
                          <m:r>
                            <a:rPr lang="en-US" b="0" i="1" smtClean="0">
                              <a:latin typeface="Cambria Math" panose="02040503050406030204" pitchFamily="18" charset="0"/>
                              <a:ea typeface="Cambria Math" panose="02040503050406030204" pitchFamily="18" charset="0"/>
                            </a:rPr>
                            <m:t>𝑎𝑞</m:t>
                          </m:r>
                        </m:e>
                      </m:d>
                      <m:r>
                        <a:rPr lang="en-US" b="0" i="0" smtClean="0">
                          <a:latin typeface="Cambria Math" panose="02040503050406030204" pitchFamily="18" charset="0"/>
                          <a:ea typeface="Cambria Math" panose="02040503050406030204" pitchFamily="18" charset="0"/>
                        </a:rPr>
                        <m:t>+</m:t>
                      </m:r>
                      <m:sSup>
                        <m:sSupPr>
                          <m:ctrlPr>
                            <a:rPr lang="en-US" b="0" i="1" smtClean="0">
                              <a:latin typeface="Cambria Math" panose="02040503050406030204" pitchFamily="18" charset="0"/>
                              <a:ea typeface="Cambria Math" panose="02040503050406030204" pitchFamily="18" charset="0"/>
                            </a:rPr>
                          </m:ctrlPr>
                        </m:sSupPr>
                        <m:e>
                          <m:r>
                            <m:rPr>
                              <m:sty m:val="p"/>
                            </m:rPr>
                            <a:rPr lang="en-US" b="0" i="0" smtClean="0">
                              <a:latin typeface="Cambria Math" panose="02040503050406030204" pitchFamily="18" charset="0"/>
                              <a:ea typeface="Cambria Math" panose="02040503050406030204" pitchFamily="18" charset="0"/>
                            </a:rPr>
                            <m:t>Cl</m:t>
                          </m:r>
                        </m:e>
                        <m:sup>
                          <m:r>
                            <a:rPr lang="en-US" b="0" i="1" smtClean="0">
                              <a:latin typeface="Cambria Math" panose="02040503050406030204" pitchFamily="18" charset="0"/>
                              <a:ea typeface="Cambria Math" panose="02040503050406030204" pitchFamily="18" charset="0"/>
                            </a:rPr>
                            <m:t>−</m:t>
                          </m:r>
                        </m:sup>
                      </m:sSup>
                      <m:d>
                        <m:dPr>
                          <m:ctrlPr>
                            <a:rPr lang="en-US" b="0" i="1" smtClean="0">
                              <a:latin typeface="Cambria Math" panose="02040503050406030204" pitchFamily="18" charset="0"/>
                              <a:ea typeface="Cambria Math" panose="02040503050406030204" pitchFamily="18" charset="0"/>
                            </a:rPr>
                          </m:ctrlPr>
                        </m:dPr>
                        <m:e>
                          <m:r>
                            <a:rPr lang="en-US" b="0" i="1" smtClean="0">
                              <a:latin typeface="Cambria Math" panose="02040503050406030204" pitchFamily="18" charset="0"/>
                              <a:ea typeface="Cambria Math" panose="02040503050406030204" pitchFamily="18" charset="0"/>
                            </a:rPr>
                            <m:t>𝑎𝑞</m:t>
                          </m:r>
                        </m:e>
                      </m:d>
                    </m:oMath>
                  </m:oMathPara>
                </a14:m>
                <a:endParaRPr lang="en-US" dirty="0"/>
              </a:p>
              <a:p>
                <a:pPr>
                  <a:spcBef>
                    <a:spcPts val="0"/>
                  </a:spcBef>
                  <a:spcAft>
                    <a:spcPts val="3200"/>
                  </a:spcAft>
                </a:pPr>
                <a:r>
                  <a:rPr lang="en-US" dirty="0"/>
                  <a:t>is </a:t>
                </a:r>
                <a14:m>
                  <m:oMath xmlns:m="http://schemas.openxmlformats.org/officeDocument/2006/math">
                    <m:r>
                      <a:rPr lang="en-US" b="0" i="1" smtClean="0">
                        <a:latin typeface="Cambria Math" panose="02040503050406030204" pitchFamily="18" charset="0"/>
                        <a:ea typeface="Cambria Math" panose="02040503050406030204" pitchFamily="18" charset="0"/>
                      </a:rPr>
                      <m:t>1</m:t>
                    </m:r>
                    <m:r>
                      <a:rPr lang="en-US" i="1">
                        <a:latin typeface="Cambria Math" panose="02040503050406030204" pitchFamily="18" charset="0"/>
                        <a:ea typeface="Cambria Math" panose="02040503050406030204" pitchFamily="18" charset="0"/>
                      </a:rPr>
                      <m:t>.</m:t>
                    </m:r>
                    <m:r>
                      <a:rPr lang="en-US" b="0" i="1" smtClean="0">
                        <a:latin typeface="Cambria Math" panose="02040503050406030204" pitchFamily="18" charset="0"/>
                        <a:ea typeface="Cambria Math" panose="02040503050406030204" pitchFamily="18" charset="0"/>
                      </a:rPr>
                      <m:t>6</m:t>
                    </m:r>
                    <m:r>
                      <a:rPr lang="en-US" i="1">
                        <a:latin typeface="Cambria Math" panose="02040503050406030204" pitchFamily="18" charset="0"/>
                        <a:ea typeface="Cambria Math" panose="02040503050406030204" pitchFamily="18" charset="0"/>
                      </a:rPr>
                      <m:t>×</m:t>
                    </m:r>
                    <m:sSup>
                      <m:sSupPr>
                        <m:ctrlPr>
                          <a:rPr lang="en-US" i="1">
                            <a:latin typeface="Cambria Math" panose="02040503050406030204" pitchFamily="18" charset="0"/>
                            <a:ea typeface="Cambria Math" panose="02040503050406030204" pitchFamily="18" charset="0"/>
                          </a:rPr>
                        </m:ctrlPr>
                      </m:sSupPr>
                      <m:e>
                        <m:r>
                          <a:rPr lang="en-US" i="1">
                            <a:latin typeface="Cambria Math" panose="02040503050406030204" pitchFamily="18" charset="0"/>
                            <a:ea typeface="Cambria Math" panose="02040503050406030204" pitchFamily="18" charset="0"/>
                          </a:rPr>
                          <m:t>10</m:t>
                        </m:r>
                      </m:e>
                      <m:sup>
                        <m:r>
                          <a:rPr lang="en-US" i="1">
                            <a:latin typeface="Cambria Math" panose="02040503050406030204" pitchFamily="18" charset="0"/>
                            <a:ea typeface="Cambria Math" panose="02040503050406030204" pitchFamily="18" charset="0"/>
                          </a:rPr>
                          <m:t>−</m:t>
                        </m:r>
                        <m:r>
                          <a:rPr lang="en-US" b="0" i="1" smtClean="0">
                            <a:latin typeface="Cambria Math" panose="02040503050406030204" pitchFamily="18" charset="0"/>
                            <a:ea typeface="Cambria Math" panose="02040503050406030204" pitchFamily="18" charset="0"/>
                          </a:rPr>
                          <m:t>10</m:t>
                        </m:r>
                        <m:r>
                          <a:rPr lang="en-US" i="1">
                            <a:latin typeface="Cambria Math" panose="02040503050406030204" pitchFamily="18" charset="0"/>
                            <a:ea typeface="Cambria Math" panose="02040503050406030204" pitchFamily="18" charset="0"/>
                          </a:rPr>
                          <m:t> </m:t>
                        </m:r>
                      </m:sup>
                    </m:sSup>
                  </m:oMath>
                </a14:m>
                <a:r>
                  <a:rPr lang="en-US" dirty="0"/>
                  <a:t>. Calculate </a:t>
                </a:r>
                <a14:m>
                  <m:oMath xmlns:m="http://schemas.openxmlformats.org/officeDocument/2006/math">
                    <m:r>
                      <a:rPr lang="en-US" i="1" dirty="0" smtClean="0">
                        <a:latin typeface="Cambria Math" panose="02040503050406030204" pitchFamily="18" charset="0"/>
                        <a:sym typeface="Symbol"/>
                      </a:rPr>
                      <m:t></m:t>
                    </m:r>
                    <m:r>
                      <a:rPr lang="en-US" i="1" dirty="0">
                        <a:latin typeface="Cambria Math" panose="02040503050406030204" pitchFamily="18" charset="0"/>
                      </a:rPr>
                      <m:t>𝐺</m:t>
                    </m:r>
                    <m:r>
                      <a:rPr lang="en-US" i="1" dirty="0">
                        <a:latin typeface="Cambria Math" panose="02040503050406030204" pitchFamily="18" charset="0"/>
                      </a:rPr>
                      <m:t>°</m:t>
                    </m:r>
                  </m:oMath>
                </a14:m>
                <a:r>
                  <a:rPr lang="en-US" dirty="0"/>
                  <a:t> for the process. </a:t>
                </a:r>
              </a:p>
              <a:p>
                <a:pPr>
                  <a:spcBef>
                    <a:spcPts val="0"/>
                  </a:spcBef>
                  <a:spcAft>
                    <a:spcPts val="1000"/>
                  </a:spcAft>
                </a:pPr>
                <a:r>
                  <a:rPr lang="en-US" b="1" dirty="0">
                    <a:solidFill>
                      <a:srgbClr val="43638E"/>
                    </a:solidFill>
                  </a:rPr>
                  <a:t>Setup</a:t>
                </a:r>
              </a:p>
              <a:p>
                <a:pPr marL="509588" algn="ctr">
                  <a:spcBef>
                    <a:spcPts val="0"/>
                  </a:spcBef>
                  <a:spcAft>
                    <a:spcPts val="2800"/>
                  </a:spcAft>
                </a:pPr>
                <a14:m>
                  <m:oMath xmlns:m="http://schemas.openxmlformats.org/officeDocument/2006/math">
                    <m:r>
                      <a:rPr lang="en-US" sz="2600" b="0" i="1" smtClean="0">
                        <a:latin typeface="Cambria Math" panose="02040503050406030204" pitchFamily="18" charset="0"/>
                      </a:rPr>
                      <m:t>𝑅</m:t>
                    </m:r>
                    <m:r>
                      <a:rPr lang="en-US" sz="2600" b="0" i="1" smtClean="0">
                        <a:latin typeface="Cambria Math" panose="02040503050406030204" pitchFamily="18" charset="0"/>
                        <a:ea typeface="Cambria Math" panose="02040503050406030204" pitchFamily="18" charset="0"/>
                      </a:rPr>
                      <m:t>=8.314×</m:t>
                    </m:r>
                    <m:sSup>
                      <m:sSupPr>
                        <m:ctrlPr>
                          <a:rPr lang="en-US" sz="2600" i="1">
                            <a:latin typeface="Cambria Math" panose="02040503050406030204" pitchFamily="18" charset="0"/>
                            <a:ea typeface="Cambria Math" panose="02040503050406030204" pitchFamily="18" charset="0"/>
                          </a:rPr>
                        </m:ctrlPr>
                      </m:sSupPr>
                      <m:e>
                        <m:r>
                          <a:rPr lang="en-US" sz="2600" i="1">
                            <a:latin typeface="Cambria Math" panose="02040503050406030204" pitchFamily="18" charset="0"/>
                            <a:ea typeface="Cambria Math" panose="02040503050406030204" pitchFamily="18" charset="0"/>
                          </a:rPr>
                          <m:t>10</m:t>
                        </m:r>
                      </m:e>
                      <m:sup>
                        <m:r>
                          <a:rPr lang="en-US" sz="2600" i="1">
                            <a:latin typeface="Cambria Math" panose="02040503050406030204" pitchFamily="18" charset="0"/>
                            <a:ea typeface="Cambria Math" panose="02040503050406030204" pitchFamily="18" charset="0"/>
                          </a:rPr>
                          <m:t>−3 </m:t>
                        </m:r>
                      </m:sup>
                    </m:sSup>
                    <m:f>
                      <m:fPr>
                        <m:type m:val="lin"/>
                        <m:ctrlPr>
                          <a:rPr lang="en-US" sz="2600" b="0" i="1" smtClean="0">
                            <a:latin typeface="Cambria Math" panose="02040503050406030204" pitchFamily="18" charset="0"/>
                            <a:ea typeface="Cambria Math" panose="02040503050406030204" pitchFamily="18" charset="0"/>
                          </a:rPr>
                        </m:ctrlPr>
                      </m:fPr>
                      <m:num>
                        <m:r>
                          <m:rPr>
                            <m:sty m:val="p"/>
                          </m:rPr>
                          <a:rPr lang="en-US" sz="2600" b="0" i="0" smtClean="0">
                            <a:latin typeface="Cambria Math" panose="02040503050406030204" pitchFamily="18" charset="0"/>
                            <a:ea typeface="Cambria Math" panose="02040503050406030204" pitchFamily="18" charset="0"/>
                          </a:rPr>
                          <m:t>kJ</m:t>
                        </m:r>
                      </m:num>
                      <m:den>
                        <m:r>
                          <m:rPr>
                            <m:sty m:val="p"/>
                          </m:rPr>
                          <a:rPr lang="en-US" sz="2600" b="0" i="0" smtClean="0">
                            <a:latin typeface="Cambria Math" panose="02040503050406030204" pitchFamily="18" charset="0"/>
                            <a:ea typeface="Cambria Math" panose="02040503050406030204" pitchFamily="18" charset="0"/>
                          </a:rPr>
                          <m:t>K</m:t>
                        </m:r>
                      </m:den>
                    </m:f>
                    <m:r>
                      <a:rPr lang="en-US" sz="2600" b="0" i="1" smtClean="0">
                        <a:latin typeface="Cambria Math" panose="02040503050406030204" pitchFamily="18" charset="0"/>
                        <a:ea typeface="Cambria Math" panose="02040503050406030204" pitchFamily="18" charset="0"/>
                      </a:rPr>
                      <m:t>∙</m:t>
                    </m:r>
                    <m:r>
                      <m:rPr>
                        <m:sty m:val="p"/>
                      </m:rPr>
                      <a:rPr lang="en-US" sz="2600" b="0" i="0" smtClean="0">
                        <a:latin typeface="Cambria Math" panose="02040503050406030204" pitchFamily="18" charset="0"/>
                        <a:ea typeface="Cambria Math" panose="02040503050406030204" pitchFamily="18" charset="0"/>
                      </a:rPr>
                      <m:t>mol</m:t>
                    </m:r>
                  </m:oMath>
                </a14:m>
                <a:r>
                  <a:rPr lang="en-US" sz="2600" b="0" i="0" dirty="0">
                    <a:latin typeface="+mj-lt"/>
                    <a:ea typeface="Cambria Math" panose="02040503050406030204" pitchFamily="18" charset="0"/>
                  </a:rPr>
                  <a:t> and </a:t>
                </a:r>
                <a14:m>
                  <m:oMath xmlns:m="http://schemas.openxmlformats.org/officeDocument/2006/math">
                    <m:r>
                      <a:rPr lang="en-US" sz="2600" b="0" i="1" smtClean="0">
                        <a:latin typeface="Cambria Math" panose="02040503050406030204" pitchFamily="18" charset="0"/>
                        <a:ea typeface="Cambria Math" panose="02040503050406030204" pitchFamily="18" charset="0"/>
                      </a:rPr>
                      <m:t>𝑇</m:t>
                    </m:r>
                    <m:r>
                      <a:rPr lang="en-US" sz="2600" b="0" i="1" smtClean="0">
                        <a:latin typeface="Cambria Math" panose="02040503050406030204" pitchFamily="18" charset="0"/>
                        <a:ea typeface="Cambria Math" panose="02040503050406030204" pitchFamily="18" charset="0"/>
                      </a:rPr>
                      <m:t>=</m:t>
                    </m:r>
                    <m:d>
                      <m:dPr>
                        <m:ctrlPr>
                          <a:rPr lang="en-US" sz="2600" b="0" i="1" smtClean="0">
                            <a:latin typeface="Cambria Math" panose="02040503050406030204" pitchFamily="18" charset="0"/>
                            <a:ea typeface="Cambria Math" panose="02040503050406030204" pitchFamily="18" charset="0"/>
                          </a:rPr>
                        </m:ctrlPr>
                      </m:dPr>
                      <m:e>
                        <m:r>
                          <a:rPr lang="en-US" sz="2600" b="0" i="1" smtClean="0">
                            <a:latin typeface="Cambria Math" panose="02040503050406030204" pitchFamily="18" charset="0"/>
                            <a:ea typeface="Cambria Math" panose="02040503050406030204" pitchFamily="18" charset="0"/>
                          </a:rPr>
                          <m:t>25+273</m:t>
                        </m:r>
                      </m:e>
                    </m:d>
                    <m:r>
                      <a:rPr lang="en-US" sz="2600" b="0" i="1" smtClean="0">
                        <a:latin typeface="Cambria Math" panose="02040503050406030204" pitchFamily="18" charset="0"/>
                        <a:ea typeface="Cambria Math" panose="02040503050406030204" pitchFamily="18" charset="0"/>
                      </a:rPr>
                      <m:t>=298 </m:t>
                    </m:r>
                    <m:r>
                      <m:rPr>
                        <m:sty m:val="p"/>
                      </m:rPr>
                      <a:rPr lang="en-US" sz="2600" b="0" i="0" smtClean="0">
                        <a:latin typeface="Cambria Math" panose="02040503050406030204" pitchFamily="18" charset="0"/>
                        <a:ea typeface="Cambria Math" panose="02040503050406030204" pitchFamily="18" charset="0"/>
                      </a:rPr>
                      <m:t>K</m:t>
                    </m:r>
                    <m:r>
                      <a:rPr lang="en-US" sz="2600" b="0" i="0" smtClean="0">
                        <a:latin typeface="Cambria Math" panose="02040503050406030204" pitchFamily="18" charset="0"/>
                        <a:ea typeface="Cambria Math" panose="02040503050406030204" pitchFamily="18" charset="0"/>
                      </a:rPr>
                      <m:t>.</m:t>
                    </m:r>
                  </m:oMath>
                </a14:m>
                <a:endParaRPr lang="en-US" sz="2600" dirty="0"/>
              </a:p>
            </p:txBody>
          </p:sp>
        </mc:Choice>
        <mc:Fallback xmlns="">
          <p:sp>
            <p:nvSpPr>
              <p:cNvPr id="25" name="Text Placeholder 24"/>
              <p:cNvSpPr>
                <a:spLocks noGrp="1" noRot="1" noChangeAspect="1" noMove="1" noResize="1" noEditPoints="1" noAdjustHandles="1" noChangeArrowheads="1" noChangeShapeType="1" noTextEdit="1"/>
              </p:cNvSpPr>
              <p:nvPr>
                <p:ph type="body" sz="quarter" idx="22"/>
              </p:nvPr>
            </p:nvSpPr>
            <p:spPr>
              <a:xfrm>
                <a:off x="0" y="952500"/>
                <a:ext cx="9144000" cy="3886200"/>
              </a:xfrm>
              <a:blipFill>
                <a:blip r:embed="rId2"/>
                <a:stretch>
                  <a:fillRect l="-1333" t="-1411"/>
                </a:stretch>
              </a:blipFill>
            </p:spPr>
            <p:txBody>
              <a:bodyPr/>
              <a:lstStyle/>
              <a:p>
                <a:r>
                  <a:rPr lang="en-US">
                    <a:noFill/>
                  </a:rPr>
                  <a:t> </a:t>
                </a:r>
              </a:p>
            </p:txBody>
          </p:sp>
        </mc:Fallback>
      </mc:AlternateContent>
    </p:spTree>
    <p:extLst>
      <p:ext uri="{BB962C8B-B14F-4D97-AF65-F5344CB8AC3E}">
        <p14:creationId xmlns:p14="http://schemas.microsoft.com/office/powerpoint/2010/main" val="4024985438"/>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0" y="228600"/>
            <a:ext cx="7391400" cy="533400"/>
          </a:xfrm>
        </p:spPr>
        <p:txBody>
          <a:bodyPr/>
          <a:lstStyle/>
          <a:p>
            <a:pPr defTabSz="1143000">
              <a:tabLst>
                <a:tab pos="3316288" algn="l"/>
                <a:tab pos="3425825" algn="l"/>
                <a:tab pos="3486150" algn="l"/>
                <a:tab pos="4630738" algn="l"/>
              </a:tabLst>
            </a:pPr>
            <a:r>
              <a:rPr lang="en-US" b="1" kern="0" dirty="0">
                <a:solidFill>
                  <a:srgbClr val="FFF799"/>
                </a:solidFill>
              </a:rPr>
              <a:t>SAMPLE PROBLEM	</a:t>
            </a:r>
            <a:r>
              <a:rPr lang="en-US" b="1" kern="0" dirty="0">
                <a:solidFill>
                  <a:schemeClr val="bg1"/>
                </a:solidFill>
              </a:rPr>
              <a:t>18.10	Solution</a:t>
            </a:r>
            <a:endParaRPr lang="en-US" dirty="0"/>
          </a:p>
        </p:txBody>
      </p:sp>
      <mc:AlternateContent xmlns:mc="http://schemas.openxmlformats.org/markup-compatibility/2006" xmlns:a14="http://schemas.microsoft.com/office/drawing/2010/main">
        <mc:Choice Requires="a14">
          <p:sp>
            <p:nvSpPr>
              <p:cNvPr id="25" name="Text Placeholder 24"/>
              <p:cNvSpPr>
                <a:spLocks noGrp="1"/>
              </p:cNvSpPr>
              <p:nvPr>
                <p:ph type="body" sz="quarter" idx="22"/>
              </p:nvPr>
            </p:nvSpPr>
            <p:spPr>
              <a:xfrm>
                <a:off x="-13855" y="952500"/>
                <a:ext cx="9157855" cy="3695700"/>
              </a:xfrm>
            </p:spPr>
            <p:txBody>
              <a:bodyPr/>
              <a:lstStyle/>
              <a:p>
                <a:r>
                  <a:rPr lang="en-US" b="1" dirty="0">
                    <a:solidFill>
                      <a:srgbClr val="43638E"/>
                    </a:solidFill>
                  </a:rPr>
                  <a:t>Solution</a:t>
                </a:r>
              </a:p>
              <a:p>
                <a:pPr>
                  <a:spcBef>
                    <a:spcPts val="0"/>
                  </a:spcBef>
                  <a:spcAft>
                    <a:spcPts val="1000"/>
                  </a:spcAft>
                </a:pPr>
                <a:r>
                  <a:rPr lang="en-US" dirty="0">
                    <a:ea typeface="Cambria Math" panose="02040503050406030204" pitchFamily="18" charset="0"/>
                  </a:rPr>
                  <a:t>	</a:t>
                </a:r>
                <a14:m>
                  <m:oMath xmlns:m="http://schemas.openxmlformats.org/officeDocument/2006/math">
                    <m:r>
                      <a:rPr lang="en-US" sz="2400" i="1" smtClean="0">
                        <a:latin typeface="Cambria Math" panose="02040503050406030204" pitchFamily="18" charset="0"/>
                        <a:ea typeface="Cambria Math" panose="02040503050406030204" pitchFamily="18" charset="0"/>
                      </a:rPr>
                      <m:t>∆</m:t>
                    </m:r>
                    <m:r>
                      <a:rPr lang="en-US" sz="2400" b="0" i="1" smtClean="0">
                        <a:latin typeface="Cambria Math" panose="02040503050406030204" pitchFamily="18" charset="0"/>
                        <a:ea typeface="Cambria Math" panose="02040503050406030204" pitchFamily="18" charset="0"/>
                      </a:rPr>
                      <m:t>𝐺</m:t>
                    </m:r>
                    <m:r>
                      <a:rPr lang="en-US" sz="2400" b="0" i="1" smtClean="0">
                        <a:latin typeface="Cambria Math" panose="02040503050406030204" pitchFamily="18" charset="0"/>
                        <a:ea typeface="Cambria Math" panose="02040503050406030204" pitchFamily="18" charset="0"/>
                      </a:rPr>
                      <m:t>°=−</m:t>
                    </m:r>
                    <m:r>
                      <a:rPr lang="en-US" sz="2400" b="0" i="1" smtClean="0">
                        <a:latin typeface="Cambria Math" panose="02040503050406030204" pitchFamily="18" charset="0"/>
                        <a:ea typeface="Cambria Math" panose="02040503050406030204" pitchFamily="18" charset="0"/>
                      </a:rPr>
                      <m:t>𝑅𝑇</m:t>
                    </m:r>
                    <m:r>
                      <a:rPr lang="en-US" sz="2400" b="0" i="1" smtClean="0">
                        <a:latin typeface="Cambria Math" panose="02040503050406030204" pitchFamily="18" charset="0"/>
                        <a:ea typeface="Cambria Math" panose="02040503050406030204" pitchFamily="18" charset="0"/>
                      </a:rPr>
                      <m:t> </m:t>
                    </m:r>
                    <m:r>
                      <m:rPr>
                        <m:sty m:val="p"/>
                      </m:rPr>
                      <a:rPr lang="en-US" sz="2400" b="0" i="0" smtClean="0">
                        <a:latin typeface="Cambria Math" panose="02040503050406030204" pitchFamily="18" charset="0"/>
                        <a:ea typeface="Cambria Math" panose="02040503050406030204" pitchFamily="18" charset="0"/>
                      </a:rPr>
                      <m:t>ln</m:t>
                    </m:r>
                    <m:r>
                      <a:rPr lang="en-US" sz="2400" b="0" i="1" smtClean="0">
                        <a:latin typeface="Cambria Math" panose="02040503050406030204" pitchFamily="18" charset="0"/>
                        <a:ea typeface="Cambria Math" panose="02040503050406030204" pitchFamily="18" charset="0"/>
                      </a:rPr>
                      <m:t> </m:t>
                    </m:r>
                    <m:sSub>
                      <m:sSubPr>
                        <m:ctrlPr>
                          <a:rPr lang="en-US" sz="2400" b="0" i="1" smtClean="0">
                            <a:latin typeface="Cambria Math" panose="02040503050406030204" pitchFamily="18" charset="0"/>
                            <a:ea typeface="Cambria Math" panose="02040503050406030204" pitchFamily="18" charset="0"/>
                          </a:rPr>
                        </m:ctrlPr>
                      </m:sSubPr>
                      <m:e>
                        <m:r>
                          <a:rPr lang="en-US" sz="2400" b="0" i="1" smtClean="0">
                            <a:latin typeface="Cambria Math" panose="02040503050406030204" pitchFamily="18" charset="0"/>
                            <a:ea typeface="Cambria Math" panose="02040503050406030204" pitchFamily="18" charset="0"/>
                          </a:rPr>
                          <m:t>𝐾</m:t>
                        </m:r>
                      </m:e>
                      <m:sub>
                        <m:r>
                          <m:rPr>
                            <m:sty m:val="p"/>
                          </m:rPr>
                          <a:rPr lang="en-US" sz="2400" b="0" i="0" smtClean="0">
                            <a:latin typeface="Cambria Math" panose="02040503050406030204" pitchFamily="18" charset="0"/>
                            <a:ea typeface="Cambria Math" panose="02040503050406030204" pitchFamily="18" charset="0"/>
                          </a:rPr>
                          <m:t>sp</m:t>
                        </m:r>
                      </m:sub>
                    </m:sSub>
                  </m:oMath>
                </a14:m>
                <a:endParaRPr lang="en-US" sz="2400" dirty="0"/>
              </a:p>
              <a:p>
                <a:pPr marL="1600200" indent="-1600200" algn="ctr" defTabSz="1549400">
                  <a:spcBef>
                    <a:spcPts val="0"/>
                  </a:spcBef>
                  <a:spcAft>
                    <a:spcPts val="800"/>
                  </a:spcAft>
                </a:pPr>
                <a14:m>
                  <m:oMathPara xmlns:m="http://schemas.openxmlformats.org/officeDocument/2006/math">
                    <m:oMathParaPr>
                      <m:jc m:val="left"/>
                    </m:oMathParaPr>
                    <m:oMath xmlns:m="http://schemas.openxmlformats.org/officeDocument/2006/math">
                      <m:r>
                        <a:rPr lang="en-US" sz="2400" i="1" smtClean="0">
                          <a:latin typeface="Cambria Math" panose="02040503050406030204" pitchFamily="18" charset="0"/>
                          <a:ea typeface="Cambria Math" panose="02040503050406030204" pitchFamily="18" charset="0"/>
                        </a:rPr>
                        <m:t>=−</m:t>
                      </m:r>
                      <m:d>
                        <m:dPr>
                          <m:ctrlPr>
                            <a:rPr lang="en-US" sz="2400" i="1" smtClean="0">
                              <a:latin typeface="Cambria Math" panose="02040503050406030204" pitchFamily="18" charset="0"/>
                              <a:ea typeface="Cambria Math" panose="02040503050406030204" pitchFamily="18" charset="0"/>
                            </a:rPr>
                          </m:ctrlPr>
                        </m:dPr>
                        <m:e>
                          <m:f>
                            <m:fPr>
                              <m:ctrlPr>
                                <a:rPr lang="en-US" sz="2400" i="1" smtClean="0">
                                  <a:latin typeface="Cambria Math" panose="02040503050406030204" pitchFamily="18" charset="0"/>
                                  <a:ea typeface="Cambria Math" panose="02040503050406030204" pitchFamily="18" charset="0"/>
                                </a:rPr>
                              </m:ctrlPr>
                            </m:fPr>
                            <m:num>
                              <m:r>
                                <a:rPr lang="en-US" sz="2400" b="0" i="0" smtClean="0">
                                  <a:latin typeface="Cambria Math" panose="02040503050406030204" pitchFamily="18" charset="0"/>
                                  <a:ea typeface="Cambria Math" panose="02040503050406030204" pitchFamily="18" charset="0"/>
                                </a:rPr>
                                <m:t>8.314×</m:t>
                              </m:r>
                              <m:sSup>
                                <m:sSupPr>
                                  <m:ctrlPr>
                                    <a:rPr lang="en-US" sz="2400" b="0" i="1" smtClean="0">
                                      <a:latin typeface="Cambria Math" panose="02040503050406030204" pitchFamily="18" charset="0"/>
                                      <a:ea typeface="Cambria Math" panose="02040503050406030204" pitchFamily="18" charset="0"/>
                                    </a:rPr>
                                  </m:ctrlPr>
                                </m:sSupPr>
                                <m:e>
                                  <m:r>
                                    <a:rPr lang="en-US" sz="2400" b="0" i="0" smtClean="0">
                                      <a:latin typeface="Cambria Math" panose="02040503050406030204" pitchFamily="18" charset="0"/>
                                      <a:ea typeface="Cambria Math" panose="02040503050406030204" pitchFamily="18" charset="0"/>
                                    </a:rPr>
                                    <m:t>10</m:t>
                                  </m:r>
                                </m:e>
                                <m:sup>
                                  <m:r>
                                    <a:rPr lang="en-US" sz="2400" b="0" i="0" smtClean="0">
                                      <a:latin typeface="Cambria Math" panose="02040503050406030204" pitchFamily="18" charset="0"/>
                                      <a:ea typeface="Cambria Math" panose="02040503050406030204" pitchFamily="18" charset="0"/>
                                    </a:rPr>
                                    <m:t>−3</m:t>
                                  </m:r>
                                </m:sup>
                              </m:sSup>
                              <m:r>
                                <m:rPr>
                                  <m:sty m:val="p"/>
                                </m:rPr>
                                <a:rPr lang="en-US" sz="2400" b="0" i="0" smtClean="0">
                                  <a:latin typeface="Cambria Math" panose="02040503050406030204" pitchFamily="18" charset="0"/>
                                  <a:ea typeface="Cambria Math" panose="02040503050406030204" pitchFamily="18" charset="0"/>
                                </a:rPr>
                                <m:t>kJ</m:t>
                              </m:r>
                            </m:num>
                            <m:den>
                              <m:r>
                                <m:rPr>
                                  <m:sty m:val="p"/>
                                </m:rPr>
                                <a:rPr lang="en-US" sz="2400" b="0" i="0" smtClean="0">
                                  <a:latin typeface="Cambria Math" panose="02040503050406030204" pitchFamily="18" charset="0"/>
                                  <a:ea typeface="Cambria Math" panose="02040503050406030204" pitchFamily="18" charset="0"/>
                                </a:rPr>
                                <m:t>K</m:t>
                              </m:r>
                              <m:r>
                                <a:rPr lang="en-US" sz="2400" b="0" i="0" smtClean="0">
                                  <a:latin typeface="Cambria Math" panose="02040503050406030204" pitchFamily="18" charset="0"/>
                                  <a:ea typeface="Cambria Math" panose="02040503050406030204" pitchFamily="18" charset="0"/>
                                </a:rPr>
                                <m:t>∙</m:t>
                              </m:r>
                              <m:r>
                                <m:rPr>
                                  <m:sty m:val="p"/>
                                </m:rPr>
                                <a:rPr lang="en-US" sz="2400" b="0" i="0" smtClean="0">
                                  <a:latin typeface="Cambria Math" panose="02040503050406030204" pitchFamily="18" charset="0"/>
                                  <a:ea typeface="Cambria Math" panose="02040503050406030204" pitchFamily="18" charset="0"/>
                                </a:rPr>
                                <m:t>mol</m:t>
                              </m:r>
                            </m:den>
                          </m:f>
                        </m:e>
                      </m:d>
                      <m:d>
                        <m:dPr>
                          <m:ctrlPr>
                            <a:rPr lang="en-US" sz="2400" i="1" smtClean="0">
                              <a:latin typeface="Cambria Math" panose="02040503050406030204" pitchFamily="18" charset="0"/>
                              <a:ea typeface="Cambria Math" panose="02040503050406030204" pitchFamily="18" charset="0"/>
                            </a:rPr>
                          </m:ctrlPr>
                        </m:dPr>
                        <m:e>
                          <m:r>
                            <a:rPr lang="en-US" sz="2400" b="0" i="1" smtClean="0">
                              <a:latin typeface="Cambria Math" panose="02040503050406030204" pitchFamily="18" charset="0"/>
                              <a:ea typeface="Cambria Math" panose="02040503050406030204" pitchFamily="18" charset="0"/>
                            </a:rPr>
                            <m:t>298 </m:t>
                          </m:r>
                          <m:r>
                            <m:rPr>
                              <m:sty m:val="p"/>
                            </m:rPr>
                            <a:rPr lang="en-US" sz="2400" b="0" i="0" smtClean="0">
                              <a:latin typeface="Cambria Math" panose="02040503050406030204" pitchFamily="18" charset="0"/>
                              <a:ea typeface="Cambria Math" panose="02040503050406030204" pitchFamily="18" charset="0"/>
                            </a:rPr>
                            <m:t>K</m:t>
                          </m:r>
                        </m:e>
                      </m:d>
                      <m:r>
                        <a:rPr lang="en-US" sz="2400" b="0" i="0" smtClean="0">
                          <a:latin typeface="Cambria Math" panose="02040503050406030204" pitchFamily="18" charset="0"/>
                          <a:ea typeface="Cambria Math" panose="02040503050406030204" pitchFamily="18" charset="0"/>
                        </a:rPr>
                        <m:t> </m:t>
                      </m:r>
                      <m:r>
                        <m:rPr>
                          <m:sty m:val="p"/>
                        </m:rPr>
                        <a:rPr lang="en-US" sz="2400" b="0" i="0" smtClean="0">
                          <a:latin typeface="Cambria Math" panose="02040503050406030204" pitchFamily="18" charset="0"/>
                          <a:ea typeface="Cambria Math" panose="02040503050406030204" pitchFamily="18" charset="0"/>
                        </a:rPr>
                        <m:t>ln</m:t>
                      </m:r>
                      <m:r>
                        <a:rPr lang="en-US" sz="2400" b="0" i="1" smtClean="0">
                          <a:latin typeface="Cambria Math" panose="02040503050406030204" pitchFamily="18" charset="0"/>
                          <a:ea typeface="Cambria Math" panose="02040503050406030204" pitchFamily="18" charset="0"/>
                        </a:rPr>
                        <m:t> </m:t>
                      </m:r>
                      <m:d>
                        <m:dPr>
                          <m:ctrlPr>
                            <a:rPr lang="en-US" sz="2400" b="0" i="1" smtClean="0">
                              <a:latin typeface="Cambria Math" panose="02040503050406030204" pitchFamily="18" charset="0"/>
                              <a:ea typeface="Cambria Math" panose="02040503050406030204" pitchFamily="18" charset="0"/>
                            </a:rPr>
                          </m:ctrlPr>
                        </m:dPr>
                        <m:e>
                          <m:r>
                            <a:rPr lang="en-US" sz="2400" b="0" i="1" smtClean="0">
                              <a:latin typeface="Cambria Math" panose="02040503050406030204" pitchFamily="18" charset="0"/>
                              <a:ea typeface="Cambria Math" panose="02040503050406030204" pitchFamily="18" charset="0"/>
                            </a:rPr>
                            <m:t>1.6×</m:t>
                          </m:r>
                          <m:sSup>
                            <m:sSupPr>
                              <m:ctrlPr>
                                <a:rPr lang="en-US" sz="2400" b="0" i="1" smtClean="0">
                                  <a:latin typeface="Cambria Math" panose="02040503050406030204" pitchFamily="18" charset="0"/>
                                  <a:ea typeface="Cambria Math" panose="02040503050406030204" pitchFamily="18" charset="0"/>
                                </a:rPr>
                              </m:ctrlPr>
                            </m:sSupPr>
                            <m:e>
                              <m:r>
                                <a:rPr lang="en-US" sz="2400" b="0" i="1" smtClean="0">
                                  <a:latin typeface="Cambria Math" panose="02040503050406030204" pitchFamily="18" charset="0"/>
                                  <a:ea typeface="Cambria Math" panose="02040503050406030204" pitchFamily="18" charset="0"/>
                                </a:rPr>
                                <m:t>10</m:t>
                              </m:r>
                            </m:e>
                            <m:sup>
                              <m:r>
                                <a:rPr lang="en-US" sz="2400" b="0" i="1" smtClean="0">
                                  <a:latin typeface="Cambria Math" panose="02040503050406030204" pitchFamily="18" charset="0"/>
                                  <a:ea typeface="Cambria Math" panose="02040503050406030204" pitchFamily="18" charset="0"/>
                                </a:rPr>
                                <m:t>−10</m:t>
                              </m:r>
                            </m:sup>
                          </m:sSup>
                        </m:e>
                      </m:d>
                    </m:oMath>
                  </m:oMathPara>
                </a14:m>
                <a:endParaRPr lang="en-US" sz="2400" b="0" dirty="0">
                  <a:ea typeface="Cambria Math" panose="02040503050406030204" pitchFamily="18" charset="0"/>
                </a:endParaRPr>
              </a:p>
              <a:p>
                <a:pPr marL="1600200" indent="-1600200" algn="ctr" defTabSz="1549400">
                  <a:spcBef>
                    <a:spcPts val="0"/>
                  </a:spcBef>
                </a:pPr>
                <a14:m>
                  <m:oMathPara xmlns:m="http://schemas.openxmlformats.org/officeDocument/2006/math">
                    <m:oMathParaPr>
                      <m:jc m:val="left"/>
                    </m:oMathParaPr>
                    <m:oMath xmlns:m="http://schemas.openxmlformats.org/officeDocument/2006/math">
                      <m:r>
                        <a:rPr lang="en-US" sz="2400" i="1" smtClean="0">
                          <a:latin typeface="Cambria Math" panose="02040503050406030204" pitchFamily="18" charset="0"/>
                          <a:ea typeface="Cambria Math" panose="02040503050406030204" pitchFamily="18" charset="0"/>
                        </a:rPr>
                        <m:t>=</m:t>
                      </m:r>
                      <m:r>
                        <a:rPr lang="en-US" sz="2400" b="0" i="1" smtClean="0">
                          <a:latin typeface="Cambria Math" panose="02040503050406030204" pitchFamily="18" charset="0"/>
                          <a:ea typeface="Cambria Math" panose="02040503050406030204" pitchFamily="18" charset="0"/>
                        </a:rPr>
                        <m:t>55.9 </m:t>
                      </m:r>
                      <m:r>
                        <m:rPr>
                          <m:sty m:val="p"/>
                        </m:rPr>
                        <a:rPr lang="en-US" sz="2400" b="0" i="0" smtClean="0">
                          <a:latin typeface="Cambria Math" panose="02040503050406030204" pitchFamily="18" charset="0"/>
                          <a:ea typeface="Cambria Math" panose="02040503050406030204" pitchFamily="18" charset="0"/>
                        </a:rPr>
                        <m:t>kJ</m:t>
                      </m:r>
                      <m:r>
                        <a:rPr lang="en-US" sz="2400" b="0" i="0" smtClean="0">
                          <a:latin typeface="Cambria Math" panose="02040503050406030204" pitchFamily="18" charset="0"/>
                          <a:ea typeface="Cambria Math" panose="02040503050406030204" pitchFamily="18" charset="0"/>
                        </a:rPr>
                        <m:t>/</m:t>
                      </m:r>
                      <m:r>
                        <m:rPr>
                          <m:sty m:val="p"/>
                        </m:rPr>
                        <a:rPr lang="en-US" sz="2400" b="0" i="0" smtClean="0">
                          <a:latin typeface="Cambria Math" panose="02040503050406030204" pitchFamily="18" charset="0"/>
                          <a:ea typeface="Cambria Math" panose="02040503050406030204" pitchFamily="18" charset="0"/>
                        </a:rPr>
                        <m:t>mol</m:t>
                      </m:r>
                    </m:oMath>
                  </m:oMathPara>
                </a14:m>
                <a:endParaRPr lang="en-US" sz="2400" dirty="0"/>
              </a:p>
            </p:txBody>
          </p:sp>
        </mc:Choice>
        <mc:Fallback xmlns="">
          <p:sp>
            <p:nvSpPr>
              <p:cNvPr id="25" name="Text Placeholder 24"/>
              <p:cNvSpPr>
                <a:spLocks noGrp="1" noRot="1" noChangeAspect="1" noMove="1" noResize="1" noEditPoints="1" noAdjustHandles="1" noChangeArrowheads="1" noChangeShapeType="1" noTextEdit="1"/>
              </p:cNvSpPr>
              <p:nvPr>
                <p:ph type="body" sz="quarter" idx="22"/>
              </p:nvPr>
            </p:nvSpPr>
            <p:spPr>
              <a:xfrm>
                <a:off x="-13855" y="952500"/>
                <a:ext cx="9157855" cy="3695700"/>
              </a:xfrm>
              <a:blipFill>
                <a:blip r:embed="rId2"/>
                <a:stretch>
                  <a:fillRect l="-1398" t="-1483"/>
                </a:stretch>
              </a:blipFill>
            </p:spPr>
            <p:txBody>
              <a:bodyPr/>
              <a:lstStyle/>
              <a:p>
                <a:r>
                  <a:rPr lang="en-US">
                    <a:noFill/>
                  </a:rPr>
                  <a:t> </a:t>
                </a:r>
              </a:p>
            </p:txBody>
          </p:sp>
        </mc:Fallback>
      </mc:AlternateContent>
    </p:spTree>
    <p:extLst>
      <p:ext uri="{BB962C8B-B14F-4D97-AF65-F5344CB8AC3E}">
        <p14:creationId xmlns:p14="http://schemas.microsoft.com/office/powerpoint/2010/main" val="3143433279"/>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itle 23"/>
          <p:cNvSpPr>
            <a:spLocks noGrp="1"/>
          </p:cNvSpPr>
          <p:nvPr>
            <p:ph type="title"/>
          </p:nvPr>
        </p:nvSpPr>
        <p:spPr>
          <a:xfrm>
            <a:off x="228600" y="0"/>
            <a:ext cx="8229600" cy="457200"/>
          </a:xfrm>
        </p:spPr>
        <p:txBody>
          <a:bodyPr/>
          <a:lstStyle/>
          <a:p>
            <a:pPr indent="-457200">
              <a:tabLst>
                <a:tab pos="1195388" algn="l"/>
              </a:tabLst>
            </a:pPr>
            <a:r>
              <a:rPr lang="en-US" dirty="0">
                <a:solidFill>
                  <a:schemeClr val="bg1"/>
                </a:solidFill>
                <a:latin typeface="Calibri"/>
              </a:rPr>
              <a:t>18.7</a:t>
            </a:r>
            <a:r>
              <a:rPr lang="en-US" dirty="0">
                <a:latin typeface="Calibri"/>
              </a:rPr>
              <a:t>	Thermodynamics in Living Systems</a:t>
            </a:r>
            <a:endParaRPr lang="en-US" dirty="0"/>
          </a:p>
        </p:txBody>
      </p:sp>
      <p:sp>
        <p:nvSpPr>
          <p:cNvPr id="2" name="Text Placeholder 1"/>
          <p:cNvSpPr>
            <a:spLocks noGrp="1"/>
          </p:cNvSpPr>
          <p:nvPr>
            <p:ph type="body" sz="quarter" idx="12"/>
          </p:nvPr>
        </p:nvSpPr>
        <p:spPr>
          <a:xfrm>
            <a:off x="3733800" y="1295400"/>
            <a:ext cx="1562100" cy="596902"/>
          </a:xfrm>
        </p:spPr>
        <p:txBody>
          <a:bodyPr/>
          <a:lstStyle/>
          <a:p>
            <a:r>
              <a:rPr lang="en-US" b="1" dirty="0"/>
              <a:t>Topic</a:t>
            </a:r>
            <a:endParaRPr lang="en-US" dirty="0"/>
          </a:p>
        </p:txBody>
      </p:sp>
      <p:sp>
        <p:nvSpPr>
          <p:cNvPr id="25" name="Content Placeholder 24"/>
          <p:cNvSpPr>
            <a:spLocks noGrp="1"/>
          </p:cNvSpPr>
          <p:nvPr>
            <p:ph sz="quarter" idx="11"/>
          </p:nvPr>
        </p:nvSpPr>
        <p:spPr>
          <a:xfrm>
            <a:off x="1943100" y="1892302"/>
            <a:ext cx="5257800" cy="1371600"/>
          </a:xfrm>
        </p:spPr>
        <p:txBody>
          <a:bodyPr/>
          <a:lstStyle/>
          <a:p>
            <a:r>
              <a:rPr lang="en-US" dirty="0"/>
              <a:t>Thermodynamics in Living Systems</a:t>
            </a:r>
          </a:p>
        </p:txBody>
      </p:sp>
    </p:spTree>
    <p:extLst>
      <p:ext uri="{BB962C8B-B14F-4D97-AF65-F5344CB8AC3E}">
        <p14:creationId xmlns:p14="http://schemas.microsoft.com/office/powerpoint/2010/main" val="695466234"/>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228600" y="0"/>
            <a:ext cx="8458200" cy="457200"/>
          </a:xfrm>
        </p:spPr>
        <p:txBody>
          <a:bodyPr/>
          <a:lstStyle/>
          <a:p>
            <a:pPr indent="-457200">
              <a:tabLst>
                <a:tab pos="1193800" algn="l"/>
              </a:tabLst>
            </a:pPr>
            <a:r>
              <a:rPr lang="en-US" dirty="0">
                <a:solidFill>
                  <a:schemeClr val="bg1"/>
                </a:solidFill>
              </a:rPr>
              <a:t>18.7</a:t>
            </a:r>
            <a:r>
              <a:rPr lang="en-US" dirty="0"/>
              <a:t>	</a:t>
            </a:r>
            <a:r>
              <a:rPr lang="en-US" dirty="0">
                <a:latin typeface="Calibri"/>
              </a:rPr>
              <a:t>Thermodynamics in Living Systems (1)</a:t>
            </a:r>
            <a:endParaRPr lang="en-US" dirty="0"/>
          </a:p>
        </p:txBody>
      </p:sp>
      <p:sp>
        <p:nvSpPr>
          <p:cNvPr id="29" name="Text Placeholder 28"/>
          <p:cNvSpPr>
            <a:spLocks noGrp="1"/>
          </p:cNvSpPr>
          <p:nvPr>
            <p:ph type="body" sz="quarter" idx="22"/>
          </p:nvPr>
        </p:nvSpPr>
        <p:spPr/>
        <p:txBody>
          <a:bodyPr/>
          <a:lstStyle/>
          <a:p>
            <a:r>
              <a:rPr lang="en-US" dirty="0">
                <a:latin typeface="Calibri"/>
              </a:rPr>
              <a:t>Thermodynamics in Living Systems</a:t>
            </a:r>
          </a:p>
        </p:txBody>
      </p:sp>
      <mc:AlternateContent xmlns:mc="http://schemas.openxmlformats.org/markup-compatibility/2006" xmlns:a14="http://schemas.microsoft.com/office/drawing/2010/main">
        <mc:Choice Requires="a14">
          <p:sp>
            <p:nvSpPr>
              <p:cNvPr id="30" name="Text Placeholder 29"/>
              <p:cNvSpPr>
                <a:spLocks noGrp="1"/>
              </p:cNvSpPr>
              <p:nvPr>
                <p:ph type="body" sz="quarter" idx="23"/>
              </p:nvPr>
            </p:nvSpPr>
            <p:spPr>
              <a:xfrm>
                <a:off x="36445" y="1676400"/>
                <a:ext cx="9107555" cy="4876800"/>
              </a:xfrm>
            </p:spPr>
            <p:txBody>
              <a:bodyPr/>
              <a:lstStyle/>
              <a:p>
                <a:r>
                  <a:rPr lang="en-US" dirty="0"/>
                  <a:t>Coupled reactions:</a:t>
                </a:r>
              </a:p>
              <a:p>
                <a:pPr indent="738188" defTabSz="995363">
                  <a:spcAft>
                    <a:spcPts val="2000"/>
                  </a:spcAft>
                  <a:tabLst>
                    <a:tab pos="5153025" algn="l"/>
                  </a:tabLst>
                </a:pPr>
                <a14:m>
                  <m:oMath xmlns:m="http://schemas.openxmlformats.org/officeDocument/2006/math">
                    <m:r>
                      <m:rPr>
                        <m:sty m:val="p"/>
                      </m:rPr>
                      <a:rPr lang="en-US">
                        <a:latin typeface="Cambria Math" panose="02040503050406030204" pitchFamily="18" charset="0"/>
                      </a:rPr>
                      <m:t>ZnS</m:t>
                    </m:r>
                    <m:d>
                      <m:dPr>
                        <m:ctrlPr>
                          <a:rPr lang="en-US" i="1">
                            <a:latin typeface="Cambria Math" panose="02040503050406030204" pitchFamily="18" charset="0"/>
                          </a:rPr>
                        </m:ctrlPr>
                      </m:dPr>
                      <m:e>
                        <m:r>
                          <a:rPr lang="en-US" i="1">
                            <a:latin typeface="Cambria Math" panose="02040503050406030204" pitchFamily="18" charset="0"/>
                          </a:rPr>
                          <m:t>𝑠</m:t>
                        </m:r>
                      </m:e>
                    </m:d>
                    <m:r>
                      <a:rPr lang="en-US" i="1" smtClean="0">
                        <a:latin typeface="Cambria Math" panose="02040503050406030204" pitchFamily="18" charset="0"/>
                        <a:ea typeface="Cambria Math" panose="02040503050406030204" pitchFamily="18" charset="0"/>
                      </a:rPr>
                      <m:t>⟶</m:t>
                    </m:r>
                    <m:r>
                      <m:rPr>
                        <m:sty m:val="p"/>
                      </m:rPr>
                      <a:rPr lang="en-US" b="0" i="0" smtClean="0">
                        <a:latin typeface="Cambria Math" panose="02040503050406030204" pitchFamily="18" charset="0"/>
                        <a:ea typeface="Cambria Math" panose="02040503050406030204" pitchFamily="18" charset="0"/>
                      </a:rPr>
                      <m:t>Zn</m:t>
                    </m:r>
                    <m:d>
                      <m:dPr>
                        <m:ctrlPr>
                          <a:rPr lang="en-US" b="0" i="1" smtClean="0">
                            <a:latin typeface="Cambria Math" panose="02040503050406030204" pitchFamily="18" charset="0"/>
                            <a:ea typeface="Cambria Math" panose="02040503050406030204" pitchFamily="18" charset="0"/>
                          </a:rPr>
                        </m:ctrlPr>
                      </m:dPr>
                      <m:e>
                        <m:r>
                          <a:rPr lang="en-US" b="0" i="1" smtClean="0">
                            <a:latin typeface="Cambria Math" panose="02040503050406030204" pitchFamily="18" charset="0"/>
                            <a:ea typeface="Cambria Math" panose="02040503050406030204" pitchFamily="18" charset="0"/>
                          </a:rPr>
                          <m:t>𝑠</m:t>
                        </m:r>
                      </m:e>
                    </m:d>
                    <m:r>
                      <a:rPr lang="en-US" i="1">
                        <a:latin typeface="Cambria Math" panose="02040503050406030204" pitchFamily="18" charset="0"/>
                        <a:ea typeface="Cambria Math" panose="02040503050406030204" pitchFamily="18" charset="0"/>
                      </a:rPr>
                      <m:t>+</m:t>
                    </m:r>
                    <m:r>
                      <a:rPr lang="en-US" b="0" i="1" smtClean="0">
                        <a:latin typeface="Cambria Math" panose="02040503050406030204" pitchFamily="18" charset="0"/>
                        <a:ea typeface="Cambria Math" panose="02040503050406030204" pitchFamily="18" charset="0"/>
                      </a:rPr>
                      <m:t>𝑆</m:t>
                    </m:r>
                    <m:d>
                      <m:dPr>
                        <m:ctrlPr>
                          <a:rPr lang="en-US" i="1">
                            <a:latin typeface="Cambria Math" panose="02040503050406030204" pitchFamily="18" charset="0"/>
                            <a:ea typeface="Cambria Math" panose="02040503050406030204" pitchFamily="18" charset="0"/>
                          </a:rPr>
                        </m:ctrlPr>
                      </m:dPr>
                      <m:e>
                        <m:r>
                          <m:rPr>
                            <m:sty m:val="p"/>
                          </m:rPr>
                          <a:rPr lang="en-US" b="0" i="0" smtClean="0">
                            <a:latin typeface="Cambria Math" panose="02040503050406030204" pitchFamily="18" charset="0"/>
                            <a:ea typeface="Cambria Math" panose="02040503050406030204" pitchFamily="18" charset="0"/>
                          </a:rPr>
                          <m:t>s</m:t>
                        </m:r>
                      </m:e>
                    </m:d>
                  </m:oMath>
                </a14:m>
                <a:r>
                  <a:rPr lang="en-US" dirty="0"/>
                  <a:t>	</a:t>
                </a:r>
                <a14:m>
                  <m:oMath xmlns:m="http://schemas.openxmlformats.org/officeDocument/2006/math">
                    <m:r>
                      <a:rPr lang="en-US" i="1">
                        <a:latin typeface="Cambria Math" panose="02040503050406030204" pitchFamily="18" charset="0"/>
                        <a:ea typeface="Cambria Math" panose="02040503050406030204" pitchFamily="18" charset="0"/>
                      </a:rPr>
                      <m:t>∆</m:t>
                    </m:r>
                    <m:r>
                      <a:rPr lang="en-US" b="0" i="1" smtClean="0">
                        <a:latin typeface="Cambria Math" panose="02040503050406030204" pitchFamily="18" charset="0"/>
                        <a:ea typeface="Cambria Math" panose="02040503050406030204" pitchFamily="18" charset="0"/>
                      </a:rPr>
                      <m:t>𝐺</m:t>
                    </m:r>
                    <m:r>
                      <a:rPr lang="en-US" b="0" i="1" smtClean="0">
                        <a:latin typeface="Cambria Math" panose="02040503050406030204" pitchFamily="18" charset="0"/>
                        <a:ea typeface="Cambria Math" panose="02040503050406030204" pitchFamily="18" charset="0"/>
                      </a:rPr>
                      <m:t>°=198.3 </m:t>
                    </m:r>
                    <m:r>
                      <m:rPr>
                        <m:sty m:val="p"/>
                      </m:rPr>
                      <a:rPr lang="en-US">
                        <a:latin typeface="Cambria Math" panose="02040503050406030204" pitchFamily="18" charset="0"/>
                        <a:ea typeface="Cambria Math" panose="02040503050406030204" pitchFamily="18" charset="0"/>
                      </a:rPr>
                      <m:t>kJ</m:t>
                    </m:r>
                    <m:r>
                      <a:rPr lang="en-US">
                        <a:latin typeface="Cambria Math" panose="02040503050406030204" pitchFamily="18" charset="0"/>
                        <a:ea typeface="Cambria Math" panose="02040503050406030204" pitchFamily="18" charset="0"/>
                      </a:rPr>
                      <m:t>/</m:t>
                    </m:r>
                    <m:r>
                      <m:rPr>
                        <m:sty m:val="p"/>
                      </m:rPr>
                      <a:rPr lang="en-US">
                        <a:latin typeface="Cambria Math" panose="02040503050406030204" pitchFamily="18" charset="0"/>
                        <a:ea typeface="Cambria Math" panose="02040503050406030204" pitchFamily="18" charset="0"/>
                      </a:rPr>
                      <m:t>mol</m:t>
                    </m:r>
                  </m:oMath>
                </a14:m>
                <a:endParaRPr lang="en-US" dirty="0">
                  <a:latin typeface="Cambria Math" panose="02040503050406030204" pitchFamily="18" charset="0"/>
                  <a:ea typeface="Cambria Math" panose="02040503050406030204" pitchFamily="18" charset="0"/>
                </a:endParaRPr>
              </a:p>
              <a:p>
                <a:pPr indent="738188" defTabSz="1344613">
                  <a:spcAft>
                    <a:spcPts val="6000"/>
                  </a:spcAft>
                  <a:tabLst>
                    <a:tab pos="4976813" algn="l"/>
                  </a:tabLst>
                </a:pPr>
                <a14:m>
                  <m:oMath xmlns:m="http://schemas.openxmlformats.org/officeDocument/2006/math">
                    <m:r>
                      <m:rPr>
                        <m:sty m:val="p"/>
                      </m:rPr>
                      <a:rPr lang="en-US" b="0" i="0" smtClean="0">
                        <a:latin typeface="Cambria Math" panose="02040503050406030204" pitchFamily="18" charset="0"/>
                      </a:rPr>
                      <m:t>S</m:t>
                    </m:r>
                    <m:d>
                      <m:dPr>
                        <m:ctrlPr>
                          <a:rPr lang="en-US" b="0" i="1" smtClean="0">
                            <a:latin typeface="Cambria Math" panose="02040503050406030204" pitchFamily="18" charset="0"/>
                          </a:rPr>
                        </m:ctrlPr>
                      </m:dPr>
                      <m:e>
                        <m:r>
                          <a:rPr lang="en-US" b="0" i="1" smtClean="0">
                            <a:latin typeface="Cambria Math" panose="02040503050406030204" pitchFamily="18" charset="0"/>
                          </a:rPr>
                          <m:t>𝑠</m:t>
                        </m:r>
                      </m:e>
                    </m:d>
                    <m:r>
                      <a:rPr lang="en-US" b="0" i="1" smtClean="0">
                        <a:latin typeface="Cambria Math" panose="02040503050406030204" pitchFamily="18" charset="0"/>
                        <a:ea typeface="Cambria Math" panose="02040503050406030204" pitchFamily="18" charset="0"/>
                      </a:rPr>
                      <m:t>+</m:t>
                    </m:r>
                    <m:sSub>
                      <m:sSubPr>
                        <m:ctrlPr>
                          <a:rPr lang="en-US" b="0" i="1" smtClean="0">
                            <a:latin typeface="Cambria Math" panose="02040503050406030204" pitchFamily="18" charset="0"/>
                            <a:ea typeface="Cambria Math" panose="02040503050406030204" pitchFamily="18" charset="0"/>
                          </a:rPr>
                        </m:ctrlPr>
                      </m:sSubPr>
                      <m:e>
                        <m:r>
                          <m:rPr>
                            <m:sty m:val="p"/>
                          </m:rPr>
                          <a:rPr lang="en-US" b="0" i="0" smtClean="0">
                            <a:latin typeface="Cambria Math" panose="02040503050406030204" pitchFamily="18" charset="0"/>
                            <a:ea typeface="Cambria Math" panose="02040503050406030204" pitchFamily="18" charset="0"/>
                          </a:rPr>
                          <m:t>O</m:t>
                        </m:r>
                      </m:e>
                      <m:sub>
                        <m:r>
                          <a:rPr lang="en-US" b="0" i="1" smtClean="0">
                            <a:latin typeface="Cambria Math" panose="02040503050406030204" pitchFamily="18" charset="0"/>
                            <a:ea typeface="Cambria Math" panose="02040503050406030204" pitchFamily="18" charset="0"/>
                          </a:rPr>
                          <m:t>2</m:t>
                        </m:r>
                      </m:sub>
                    </m:sSub>
                    <m:d>
                      <m:dPr>
                        <m:ctrlPr>
                          <a:rPr lang="en-US" b="0" i="1" smtClean="0">
                            <a:latin typeface="Cambria Math" panose="02040503050406030204" pitchFamily="18" charset="0"/>
                            <a:ea typeface="Cambria Math" panose="02040503050406030204" pitchFamily="18" charset="0"/>
                          </a:rPr>
                        </m:ctrlPr>
                      </m:dPr>
                      <m:e>
                        <m:r>
                          <a:rPr lang="en-US" b="0" i="1" smtClean="0">
                            <a:latin typeface="Cambria Math" panose="02040503050406030204" pitchFamily="18" charset="0"/>
                            <a:ea typeface="Cambria Math" panose="02040503050406030204" pitchFamily="18" charset="0"/>
                          </a:rPr>
                          <m:t>𝑔</m:t>
                        </m:r>
                      </m:e>
                    </m:d>
                    <m:r>
                      <a:rPr lang="en-US" b="0" i="1" smtClean="0">
                        <a:latin typeface="Cambria Math" panose="02040503050406030204" pitchFamily="18" charset="0"/>
                        <a:ea typeface="Cambria Math" panose="02040503050406030204" pitchFamily="18" charset="0"/>
                      </a:rPr>
                      <m:t>⟶</m:t>
                    </m:r>
                    <m:r>
                      <m:rPr>
                        <m:sty m:val="p"/>
                      </m:rPr>
                      <a:rPr lang="en-US" b="0" i="0" smtClean="0">
                        <a:latin typeface="Cambria Math" panose="02040503050406030204" pitchFamily="18" charset="0"/>
                        <a:ea typeface="Cambria Math" panose="02040503050406030204" pitchFamily="18" charset="0"/>
                      </a:rPr>
                      <m:t>S</m:t>
                    </m:r>
                    <m:sSub>
                      <m:sSubPr>
                        <m:ctrlPr>
                          <a:rPr lang="en-US" b="0" i="1" smtClean="0">
                            <a:latin typeface="Cambria Math" panose="02040503050406030204" pitchFamily="18" charset="0"/>
                            <a:ea typeface="Cambria Math" panose="02040503050406030204" pitchFamily="18" charset="0"/>
                          </a:rPr>
                        </m:ctrlPr>
                      </m:sSubPr>
                      <m:e>
                        <m:r>
                          <m:rPr>
                            <m:sty m:val="p"/>
                          </m:rPr>
                          <a:rPr lang="en-US" b="0" i="0" smtClean="0">
                            <a:latin typeface="Cambria Math" panose="02040503050406030204" pitchFamily="18" charset="0"/>
                            <a:ea typeface="Cambria Math" panose="02040503050406030204" pitchFamily="18" charset="0"/>
                          </a:rPr>
                          <m:t>O</m:t>
                        </m:r>
                      </m:e>
                      <m:sub>
                        <m:r>
                          <a:rPr lang="en-US" b="0" i="1" smtClean="0">
                            <a:latin typeface="Cambria Math" panose="02040503050406030204" pitchFamily="18" charset="0"/>
                            <a:ea typeface="Cambria Math" panose="02040503050406030204" pitchFamily="18" charset="0"/>
                          </a:rPr>
                          <m:t>2</m:t>
                        </m:r>
                      </m:sub>
                    </m:sSub>
                    <m:r>
                      <a:rPr lang="en-US" b="0" i="1" smtClean="0">
                        <a:latin typeface="Cambria Math" panose="02040503050406030204" pitchFamily="18" charset="0"/>
                        <a:ea typeface="Cambria Math" panose="02040503050406030204" pitchFamily="18" charset="0"/>
                      </a:rPr>
                      <m:t>(</m:t>
                    </m:r>
                    <m:r>
                      <a:rPr lang="en-US" b="0" i="1" smtClean="0">
                        <a:latin typeface="Cambria Math" panose="02040503050406030204" pitchFamily="18" charset="0"/>
                        <a:ea typeface="Cambria Math" panose="02040503050406030204" pitchFamily="18" charset="0"/>
                      </a:rPr>
                      <m:t>𝑔</m:t>
                    </m:r>
                    <m:r>
                      <a:rPr lang="en-US" b="0" i="1" smtClean="0">
                        <a:latin typeface="Cambria Math" panose="02040503050406030204" pitchFamily="18" charset="0"/>
                        <a:ea typeface="Cambria Math" panose="02040503050406030204" pitchFamily="18" charset="0"/>
                      </a:rPr>
                      <m:t>)</m:t>
                    </m:r>
                  </m:oMath>
                </a14:m>
                <a:r>
                  <a:rPr lang="en-US" dirty="0"/>
                  <a:t>	</a:t>
                </a:r>
                <a14:m>
                  <m:oMath xmlns:m="http://schemas.openxmlformats.org/officeDocument/2006/math">
                    <m:r>
                      <a:rPr lang="en-US" i="1" smtClean="0">
                        <a:latin typeface="Cambria Math" panose="02040503050406030204" pitchFamily="18" charset="0"/>
                        <a:ea typeface="Cambria Math" panose="02040503050406030204" pitchFamily="18" charset="0"/>
                      </a:rPr>
                      <m:t>∆</m:t>
                    </m:r>
                    <m:r>
                      <a:rPr lang="en-US" i="1">
                        <a:latin typeface="Cambria Math" panose="02040503050406030204" pitchFamily="18" charset="0"/>
                        <a:ea typeface="Cambria Math" panose="02040503050406030204" pitchFamily="18" charset="0"/>
                      </a:rPr>
                      <m:t>𝐺</m:t>
                    </m:r>
                    <m:r>
                      <a:rPr lang="en-US" i="1">
                        <a:latin typeface="Cambria Math" panose="02040503050406030204" pitchFamily="18" charset="0"/>
                        <a:ea typeface="Cambria Math" panose="02040503050406030204" pitchFamily="18" charset="0"/>
                      </a:rPr>
                      <m:t>°=−300.1 </m:t>
                    </m:r>
                    <m:r>
                      <m:rPr>
                        <m:sty m:val="p"/>
                      </m:rPr>
                      <a:rPr lang="en-US" b="0" i="0" smtClean="0">
                        <a:latin typeface="Cambria Math" panose="02040503050406030204" pitchFamily="18" charset="0"/>
                        <a:ea typeface="Cambria Math" panose="02040503050406030204" pitchFamily="18" charset="0"/>
                      </a:rPr>
                      <m:t>kJ</m:t>
                    </m:r>
                    <m:r>
                      <a:rPr lang="en-US" b="0" i="0" smtClean="0">
                        <a:latin typeface="Cambria Math" panose="02040503050406030204" pitchFamily="18" charset="0"/>
                        <a:ea typeface="Cambria Math" panose="02040503050406030204" pitchFamily="18" charset="0"/>
                      </a:rPr>
                      <m:t>/</m:t>
                    </m:r>
                    <m:r>
                      <m:rPr>
                        <m:sty m:val="p"/>
                      </m:rPr>
                      <a:rPr lang="en-US" b="0" i="0" smtClean="0">
                        <a:latin typeface="Cambria Math" panose="02040503050406030204" pitchFamily="18" charset="0"/>
                        <a:ea typeface="Cambria Math" panose="02040503050406030204" pitchFamily="18" charset="0"/>
                      </a:rPr>
                      <m:t>mol</m:t>
                    </m:r>
                  </m:oMath>
                </a14:m>
                <a:endParaRPr lang="en-US" dirty="0"/>
              </a:p>
              <a:p>
                <a:pPr indent="1600200">
                  <a:tabLst>
                    <a:tab pos="1652588" algn="l"/>
                    <a:tab pos="5538788" algn="l"/>
                    <a:tab pos="5838825" algn="l"/>
                  </a:tabLst>
                </a:pPr>
                <a14:m>
                  <m:oMath xmlns:m="http://schemas.openxmlformats.org/officeDocument/2006/math">
                    <m:r>
                      <m:rPr>
                        <m:sty m:val="p"/>
                      </m:rPr>
                      <a:rPr lang="en-US">
                        <a:latin typeface="Cambria Math" panose="02040503050406030204" pitchFamily="18" charset="0"/>
                      </a:rPr>
                      <m:t>ZnS</m:t>
                    </m:r>
                    <m:d>
                      <m:dPr>
                        <m:ctrlPr>
                          <a:rPr lang="en-US" i="1">
                            <a:latin typeface="Cambria Math" panose="02040503050406030204" pitchFamily="18" charset="0"/>
                          </a:rPr>
                        </m:ctrlPr>
                      </m:dPr>
                      <m:e>
                        <m:r>
                          <a:rPr lang="en-US" i="1">
                            <a:latin typeface="Cambria Math" panose="02040503050406030204" pitchFamily="18" charset="0"/>
                          </a:rPr>
                          <m:t>𝑠</m:t>
                        </m:r>
                      </m:e>
                    </m:d>
                    <m:r>
                      <a:rPr lang="en-US" i="1">
                        <a:latin typeface="Cambria Math" panose="02040503050406030204" pitchFamily="18" charset="0"/>
                        <a:ea typeface="Cambria Math" panose="02040503050406030204" pitchFamily="18" charset="0"/>
                      </a:rPr>
                      <m:t>⟶</m:t>
                    </m:r>
                    <m:r>
                      <m:rPr>
                        <m:sty m:val="p"/>
                      </m:rPr>
                      <a:rPr lang="en-US">
                        <a:latin typeface="Cambria Math" panose="02040503050406030204" pitchFamily="18" charset="0"/>
                        <a:ea typeface="Cambria Math" panose="02040503050406030204" pitchFamily="18" charset="0"/>
                      </a:rPr>
                      <m:t>Zn</m:t>
                    </m:r>
                    <m:d>
                      <m:dPr>
                        <m:ctrlPr>
                          <a:rPr lang="en-US" i="1">
                            <a:latin typeface="Cambria Math" panose="02040503050406030204" pitchFamily="18" charset="0"/>
                            <a:ea typeface="Cambria Math" panose="02040503050406030204" pitchFamily="18" charset="0"/>
                          </a:rPr>
                        </m:ctrlPr>
                      </m:dPr>
                      <m:e>
                        <m:r>
                          <a:rPr lang="en-US" i="1">
                            <a:latin typeface="Cambria Math" panose="02040503050406030204" pitchFamily="18" charset="0"/>
                            <a:ea typeface="Cambria Math" panose="02040503050406030204" pitchFamily="18" charset="0"/>
                          </a:rPr>
                          <m:t>𝑠</m:t>
                        </m:r>
                      </m:e>
                    </m:d>
                    <m:r>
                      <a:rPr lang="en-US" i="1">
                        <a:latin typeface="Cambria Math" panose="02040503050406030204" pitchFamily="18" charset="0"/>
                        <a:ea typeface="Cambria Math" panose="02040503050406030204" pitchFamily="18" charset="0"/>
                      </a:rPr>
                      <m:t>+</m:t>
                    </m:r>
                    <m:r>
                      <m:rPr>
                        <m:sty m:val="p"/>
                      </m:rPr>
                      <a:rPr lang="en-US" i="0" strike="sngStrike">
                        <a:latin typeface="Cambria Math" panose="02040503050406030204" pitchFamily="18" charset="0"/>
                        <a:ea typeface="Cambria Math" panose="02040503050406030204" pitchFamily="18" charset="0"/>
                      </a:rPr>
                      <m:t>S</m:t>
                    </m:r>
                    <m:d>
                      <m:dPr>
                        <m:ctrlPr>
                          <a:rPr lang="en-US" i="1" strike="sngStrike">
                            <a:latin typeface="Cambria Math" panose="02040503050406030204" pitchFamily="18" charset="0"/>
                            <a:ea typeface="Cambria Math" panose="02040503050406030204" pitchFamily="18" charset="0"/>
                          </a:rPr>
                        </m:ctrlPr>
                      </m:dPr>
                      <m:e>
                        <m:r>
                          <a:rPr lang="en-US" i="1" strike="sngStrike">
                            <a:latin typeface="Cambria Math" panose="02040503050406030204" pitchFamily="18" charset="0"/>
                            <a:ea typeface="Cambria Math" panose="02040503050406030204" pitchFamily="18" charset="0"/>
                          </a:rPr>
                          <m:t>𝑠</m:t>
                        </m:r>
                      </m:e>
                    </m:d>
                  </m:oMath>
                </a14:m>
                <a:r>
                  <a:rPr lang="en-US" dirty="0"/>
                  <a:t>	</a:t>
                </a:r>
                <a14:m>
                  <m:oMath xmlns:m="http://schemas.openxmlformats.org/officeDocument/2006/math">
                    <m:r>
                      <a:rPr lang="en-US" i="1">
                        <a:latin typeface="Cambria Math" panose="02040503050406030204" pitchFamily="18" charset="0"/>
                        <a:ea typeface="Cambria Math" panose="02040503050406030204" pitchFamily="18" charset="0"/>
                      </a:rPr>
                      <m:t>∆</m:t>
                    </m:r>
                    <m:r>
                      <a:rPr lang="en-US" i="1">
                        <a:latin typeface="Cambria Math" panose="02040503050406030204" pitchFamily="18" charset="0"/>
                        <a:ea typeface="Cambria Math" panose="02040503050406030204" pitchFamily="18" charset="0"/>
                      </a:rPr>
                      <m:t>𝐺</m:t>
                    </m:r>
                    <m:r>
                      <a:rPr lang="en-US" i="1">
                        <a:latin typeface="Cambria Math" panose="02040503050406030204" pitchFamily="18" charset="0"/>
                        <a:ea typeface="Cambria Math" panose="02040503050406030204" pitchFamily="18" charset="0"/>
                      </a:rPr>
                      <m:t>°=198.3 </m:t>
                    </m:r>
                    <m:r>
                      <m:rPr>
                        <m:sty m:val="p"/>
                      </m:rPr>
                      <a:rPr lang="en-US">
                        <a:latin typeface="Cambria Math" panose="02040503050406030204" pitchFamily="18" charset="0"/>
                        <a:ea typeface="Cambria Math" panose="02040503050406030204" pitchFamily="18" charset="0"/>
                      </a:rPr>
                      <m:t>kJ</m:t>
                    </m:r>
                    <m:r>
                      <a:rPr lang="en-US">
                        <a:latin typeface="Cambria Math" panose="02040503050406030204" pitchFamily="18" charset="0"/>
                        <a:ea typeface="Cambria Math" panose="02040503050406030204" pitchFamily="18" charset="0"/>
                      </a:rPr>
                      <m:t>/</m:t>
                    </m:r>
                    <m:r>
                      <m:rPr>
                        <m:sty m:val="p"/>
                      </m:rPr>
                      <a:rPr lang="en-US">
                        <a:latin typeface="Cambria Math" panose="02040503050406030204" pitchFamily="18" charset="0"/>
                        <a:ea typeface="Cambria Math" panose="02040503050406030204" pitchFamily="18" charset="0"/>
                      </a:rPr>
                      <m:t>mol</m:t>
                    </m:r>
                  </m:oMath>
                </a14:m>
                <a:endParaRPr lang="en-US" dirty="0"/>
              </a:p>
              <a:p>
                <a:pPr indent="914400">
                  <a:tabLst>
                    <a:tab pos="914400" algn="l"/>
                    <a:tab pos="1711325" algn="l"/>
                    <a:tab pos="2003425" algn="l"/>
                    <a:tab pos="5545138" algn="l"/>
                  </a:tabLst>
                </a:pPr>
                <a14:m>
                  <m:oMath xmlns:m="http://schemas.openxmlformats.org/officeDocument/2006/math">
                    <m:r>
                      <m:rPr>
                        <m:sty m:val="p"/>
                      </m:rPr>
                      <a:rPr lang="en-US" strike="sngStrike">
                        <a:latin typeface="Cambria Math" panose="02040503050406030204" pitchFamily="18" charset="0"/>
                      </a:rPr>
                      <m:t>S</m:t>
                    </m:r>
                    <m:d>
                      <m:dPr>
                        <m:ctrlPr>
                          <a:rPr lang="en-US" i="1" strike="sngStrike">
                            <a:latin typeface="Cambria Math" panose="02040503050406030204" pitchFamily="18" charset="0"/>
                          </a:rPr>
                        </m:ctrlPr>
                      </m:dPr>
                      <m:e>
                        <m:r>
                          <a:rPr lang="en-US" i="1" strike="sngStrike">
                            <a:latin typeface="Cambria Math" panose="02040503050406030204" pitchFamily="18" charset="0"/>
                          </a:rPr>
                          <m:t>𝑠</m:t>
                        </m:r>
                      </m:e>
                    </m:d>
                    <m:r>
                      <a:rPr lang="en-US" i="1">
                        <a:latin typeface="Cambria Math" panose="02040503050406030204" pitchFamily="18" charset="0"/>
                      </a:rPr>
                      <m:t>+</m:t>
                    </m:r>
                    <m:sSub>
                      <m:sSubPr>
                        <m:ctrlPr>
                          <a:rPr lang="en-US" i="1">
                            <a:latin typeface="Cambria Math" panose="02040503050406030204" pitchFamily="18" charset="0"/>
                          </a:rPr>
                        </m:ctrlPr>
                      </m:sSubPr>
                      <m:e>
                        <m:r>
                          <m:rPr>
                            <m:sty m:val="p"/>
                          </m:rPr>
                          <a:rPr lang="en-US">
                            <a:latin typeface="Cambria Math" panose="02040503050406030204" pitchFamily="18" charset="0"/>
                          </a:rPr>
                          <m:t>O</m:t>
                        </m:r>
                      </m:e>
                      <m:sub>
                        <m:r>
                          <a:rPr lang="en-US" i="1">
                            <a:latin typeface="Cambria Math" panose="02040503050406030204" pitchFamily="18" charset="0"/>
                          </a:rPr>
                          <m:t>2</m:t>
                        </m:r>
                      </m:sub>
                    </m:sSub>
                    <m:d>
                      <m:dPr>
                        <m:ctrlPr>
                          <a:rPr lang="en-US" i="1">
                            <a:latin typeface="Cambria Math" panose="02040503050406030204" pitchFamily="18" charset="0"/>
                          </a:rPr>
                        </m:ctrlPr>
                      </m:dPr>
                      <m:e>
                        <m:r>
                          <a:rPr lang="en-US" i="1">
                            <a:latin typeface="Cambria Math" panose="02040503050406030204" pitchFamily="18" charset="0"/>
                          </a:rPr>
                          <m:t>𝑔</m:t>
                        </m:r>
                      </m:e>
                    </m:d>
                    <m:r>
                      <a:rPr lang="en-US" i="1">
                        <a:latin typeface="Cambria Math" panose="02040503050406030204" pitchFamily="18" charset="0"/>
                      </a:rPr>
                      <m:t>⟶</m:t>
                    </m:r>
                    <m:r>
                      <m:rPr>
                        <m:sty m:val="p"/>
                      </m:rPr>
                      <a:rPr lang="en-US" i="0">
                        <a:latin typeface="Cambria Math" panose="02040503050406030204" pitchFamily="18" charset="0"/>
                      </a:rPr>
                      <m:t>S</m:t>
                    </m:r>
                    <m:sSub>
                      <m:sSubPr>
                        <m:ctrlPr>
                          <a:rPr lang="en-US" i="1">
                            <a:latin typeface="Cambria Math" panose="02040503050406030204" pitchFamily="18" charset="0"/>
                          </a:rPr>
                        </m:ctrlPr>
                      </m:sSubPr>
                      <m:e>
                        <m:r>
                          <m:rPr>
                            <m:sty m:val="p"/>
                          </m:rPr>
                          <a:rPr lang="en-US">
                            <a:latin typeface="Cambria Math" panose="02040503050406030204" pitchFamily="18" charset="0"/>
                          </a:rPr>
                          <m:t>O</m:t>
                        </m:r>
                      </m:e>
                      <m:sub>
                        <m:r>
                          <a:rPr lang="en-US" i="1">
                            <a:latin typeface="Cambria Math" panose="02040503050406030204" pitchFamily="18" charset="0"/>
                          </a:rPr>
                          <m:t>2</m:t>
                        </m:r>
                      </m:sub>
                    </m:sSub>
                    <m:r>
                      <a:rPr lang="en-US" b="0" i="1" smtClean="0">
                        <a:latin typeface="Cambria Math" panose="02040503050406030204" pitchFamily="18" charset="0"/>
                      </a:rPr>
                      <m:t>(</m:t>
                    </m:r>
                    <m:r>
                      <a:rPr lang="en-US" b="0" i="1" smtClean="0">
                        <a:latin typeface="Cambria Math" panose="02040503050406030204" pitchFamily="18" charset="0"/>
                      </a:rPr>
                      <m:t>𝑔</m:t>
                    </m:r>
                    <m:r>
                      <a:rPr lang="en-US" b="0" i="1" smtClean="0">
                        <a:latin typeface="Cambria Math" panose="02040503050406030204" pitchFamily="18" charset="0"/>
                      </a:rPr>
                      <m:t>)</m:t>
                    </m:r>
                  </m:oMath>
                </a14:m>
                <a:r>
                  <a:rPr lang="en-US" dirty="0"/>
                  <a:t>	</a:t>
                </a:r>
                <a14:m>
                  <m:oMath xmlns:m="http://schemas.openxmlformats.org/officeDocument/2006/math">
                    <m:r>
                      <a:rPr lang="en-US" i="1">
                        <a:latin typeface="Cambria Math" panose="02040503050406030204" pitchFamily="18" charset="0"/>
                        <a:ea typeface="Cambria Math" panose="02040503050406030204" pitchFamily="18" charset="0"/>
                      </a:rPr>
                      <m:t>∆</m:t>
                    </m:r>
                    <m:r>
                      <a:rPr lang="en-US" i="1">
                        <a:latin typeface="Cambria Math" panose="02040503050406030204" pitchFamily="18" charset="0"/>
                        <a:ea typeface="Cambria Math" panose="02040503050406030204" pitchFamily="18" charset="0"/>
                      </a:rPr>
                      <m:t>𝐺</m:t>
                    </m:r>
                    <m:r>
                      <a:rPr lang="en-US" i="1">
                        <a:latin typeface="Cambria Math" panose="02040503050406030204" pitchFamily="18" charset="0"/>
                        <a:ea typeface="Cambria Math" panose="02040503050406030204" pitchFamily="18" charset="0"/>
                      </a:rPr>
                      <m:t>°=−300.1 </m:t>
                    </m:r>
                    <m:r>
                      <m:rPr>
                        <m:sty m:val="p"/>
                      </m:rPr>
                      <a:rPr lang="en-US">
                        <a:latin typeface="Cambria Math" panose="02040503050406030204" pitchFamily="18" charset="0"/>
                        <a:ea typeface="Cambria Math" panose="02040503050406030204" pitchFamily="18" charset="0"/>
                      </a:rPr>
                      <m:t>kJ</m:t>
                    </m:r>
                    <m:r>
                      <a:rPr lang="en-US">
                        <a:latin typeface="Cambria Math" panose="02040503050406030204" pitchFamily="18" charset="0"/>
                        <a:ea typeface="Cambria Math" panose="02040503050406030204" pitchFamily="18" charset="0"/>
                      </a:rPr>
                      <m:t>/</m:t>
                    </m:r>
                    <m:r>
                      <m:rPr>
                        <m:sty m:val="p"/>
                      </m:rPr>
                      <a:rPr lang="en-US">
                        <a:latin typeface="Cambria Math" panose="02040503050406030204" pitchFamily="18" charset="0"/>
                        <a:ea typeface="Cambria Math" panose="02040503050406030204" pitchFamily="18" charset="0"/>
                      </a:rPr>
                      <m:t>mol</m:t>
                    </m:r>
                  </m:oMath>
                </a14:m>
                <a:endParaRPr lang="en-US" dirty="0"/>
              </a:p>
              <a:p>
                <a:pPr marL="5602288" indent="-5602288">
                  <a:tabLst>
                    <a:tab pos="5545138" algn="l"/>
                    <a:tab pos="5602288" algn="l"/>
                    <a:tab pos="5661025" algn="l"/>
                    <a:tab pos="5718175" algn="l"/>
                  </a:tabLst>
                </a:pPr>
                <a14:m>
                  <m:oMath xmlns:m="http://schemas.openxmlformats.org/officeDocument/2006/math">
                    <m:r>
                      <m:rPr>
                        <m:sty m:val="p"/>
                      </m:rPr>
                      <a:rPr lang="en-US" smtClean="0">
                        <a:latin typeface="Cambria Math" panose="02040503050406030204" pitchFamily="18" charset="0"/>
                      </a:rPr>
                      <m:t>ZnS</m:t>
                    </m:r>
                    <m:d>
                      <m:dPr>
                        <m:ctrlPr>
                          <a:rPr lang="en-US" i="1">
                            <a:latin typeface="Cambria Math" panose="02040503050406030204" pitchFamily="18" charset="0"/>
                          </a:rPr>
                        </m:ctrlPr>
                      </m:dPr>
                      <m:e>
                        <m:r>
                          <a:rPr lang="en-US" i="1">
                            <a:latin typeface="Cambria Math" panose="02040503050406030204" pitchFamily="18" charset="0"/>
                          </a:rPr>
                          <m:t>𝑠</m:t>
                        </m:r>
                      </m:e>
                    </m:d>
                    <m:r>
                      <a:rPr lang="en-US" i="1">
                        <a:latin typeface="Cambria Math" panose="02040503050406030204" pitchFamily="18" charset="0"/>
                      </a:rPr>
                      <m:t>+</m:t>
                    </m:r>
                    <m:sSub>
                      <m:sSubPr>
                        <m:ctrlPr>
                          <a:rPr lang="en-US" i="1">
                            <a:latin typeface="Cambria Math" panose="02040503050406030204" pitchFamily="18" charset="0"/>
                          </a:rPr>
                        </m:ctrlPr>
                      </m:sSubPr>
                      <m:e>
                        <m:r>
                          <m:rPr>
                            <m:sty m:val="p"/>
                          </m:rPr>
                          <a:rPr lang="en-US">
                            <a:latin typeface="Cambria Math" panose="02040503050406030204" pitchFamily="18" charset="0"/>
                          </a:rPr>
                          <m:t>O</m:t>
                        </m:r>
                      </m:e>
                      <m:sub>
                        <m:r>
                          <a:rPr lang="en-US">
                            <a:latin typeface="Cambria Math" panose="02040503050406030204" pitchFamily="18" charset="0"/>
                          </a:rPr>
                          <m:t>2</m:t>
                        </m:r>
                      </m:sub>
                    </m:sSub>
                    <m:d>
                      <m:dPr>
                        <m:ctrlPr>
                          <a:rPr lang="en-US" i="1">
                            <a:latin typeface="Cambria Math" panose="02040503050406030204" pitchFamily="18" charset="0"/>
                          </a:rPr>
                        </m:ctrlPr>
                      </m:dPr>
                      <m:e>
                        <m:r>
                          <a:rPr lang="en-US" b="0" i="1" smtClean="0">
                            <a:latin typeface="Cambria Math" panose="02040503050406030204" pitchFamily="18" charset="0"/>
                          </a:rPr>
                          <m:t>𝑔</m:t>
                        </m:r>
                      </m:e>
                    </m:d>
                    <m:r>
                      <a:rPr lang="en-US" i="1">
                        <a:latin typeface="Cambria Math" panose="02040503050406030204" pitchFamily="18" charset="0"/>
                        <a:ea typeface="Cambria Math" panose="02040503050406030204" pitchFamily="18" charset="0"/>
                      </a:rPr>
                      <m:t>⟶</m:t>
                    </m:r>
                    <m:r>
                      <m:rPr>
                        <m:sty m:val="p"/>
                      </m:rPr>
                      <a:rPr lang="en-US">
                        <a:latin typeface="Cambria Math" panose="02040503050406030204" pitchFamily="18" charset="0"/>
                        <a:ea typeface="Cambria Math" panose="02040503050406030204" pitchFamily="18" charset="0"/>
                      </a:rPr>
                      <m:t>Zn</m:t>
                    </m:r>
                    <m:d>
                      <m:dPr>
                        <m:ctrlPr>
                          <a:rPr lang="en-US" i="1">
                            <a:latin typeface="Cambria Math" panose="02040503050406030204" pitchFamily="18" charset="0"/>
                            <a:ea typeface="Cambria Math" panose="02040503050406030204" pitchFamily="18" charset="0"/>
                          </a:rPr>
                        </m:ctrlPr>
                      </m:dPr>
                      <m:e>
                        <m:r>
                          <a:rPr lang="en-US" i="1">
                            <a:latin typeface="Cambria Math" panose="02040503050406030204" pitchFamily="18" charset="0"/>
                            <a:ea typeface="Cambria Math" panose="02040503050406030204" pitchFamily="18" charset="0"/>
                          </a:rPr>
                          <m:t>𝑠</m:t>
                        </m:r>
                      </m:e>
                    </m:d>
                    <m:r>
                      <a:rPr lang="en-US" i="1">
                        <a:latin typeface="Cambria Math" panose="02040503050406030204" pitchFamily="18" charset="0"/>
                        <a:ea typeface="Cambria Math" panose="02040503050406030204" pitchFamily="18" charset="0"/>
                      </a:rPr>
                      <m:t>+</m:t>
                    </m:r>
                    <m:sSub>
                      <m:sSubPr>
                        <m:ctrlPr>
                          <a:rPr lang="en-US" i="1">
                            <a:latin typeface="Cambria Math" panose="02040503050406030204" pitchFamily="18" charset="0"/>
                          </a:rPr>
                        </m:ctrlPr>
                      </m:sSubPr>
                      <m:e>
                        <m:r>
                          <m:rPr>
                            <m:sty m:val="p"/>
                          </m:rPr>
                          <a:rPr lang="en-US">
                            <a:latin typeface="Cambria Math" panose="02040503050406030204" pitchFamily="18" charset="0"/>
                          </a:rPr>
                          <m:t>SO</m:t>
                        </m:r>
                      </m:e>
                      <m:sub>
                        <m:r>
                          <a:rPr lang="en-US">
                            <a:latin typeface="Cambria Math" panose="02040503050406030204" pitchFamily="18" charset="0"/>
                          </a:rPr>
                          <m:t>2</m:t>
                        </m:r>
                      </m:sub>
                    </m:sSub>
                    <m:r>
                      <a:rPr lang="en-US" i="1">
                        <a:latin typeface="Cambria Math" panose="02040503050406030204" pitchFamily="18" charset="0"/>
                      </a:rPr>
                      <m:t>(</m:t>
                    </m:r>
                    <m:r>
                      <a:rPr lang="en-US" i="1">
                        <a:latin typeface="Cambria Math" panose="02040503050406030204" pitchFamily="18" charset="0"/>
                      </a:rPr>
                      <m:t>𝑔</m:t>
                    </m:r>
                    <m:r>
                      <a:rPr lang="en-US" i="1">
                        <a:latin typeface="Cambria Math" panose="02040503050406030204" pitchFamily="18" charset="0"/>
                      </a:rPr>
                      <m:t>)</m:t>
                    </m:r>
                  </m:oMath>
                </a14:m>
                <a:r>
                  <a:rPr lang="en-US" dirty="0"/>
                  <a:t>	</a:t>
                </a:r>
                <a:r>
                  <a:rPr lang="en-US" dirty="0">
                    <a:ea typeface="Cambria Math" panose="02040503050406030204" pitchFamily="18" charset="0"/>
                  </a:rPr>
                  <a:t> </a:t>
                </a:r>
                <a14:m>
                  <m:oMath xmlns:m="http://schemas.openxmlformats.org/officeDocument/2006/math">
                    <m:r>
                      <a:rPr lang="en-US" i="1">
                        <a:latin typeface="Cambria Math" panose="02040503050406030204" pitchFamily="18" charset="0"/>
                        <a:ea typeface="Cambria Math" panose="02040503050406030204" pitchFamily="18" charset="0"/>
                      </a:rPr>
                      <m:t>∆</m:t>
                    </m:r>
                    <m:r>
                      <a:rPr lang="en-US" i="1">
                        <a:latin typeface="Cambria Math" panose="02040503050406030204" pitchFamily="18" charset="0"/>
                        <a:ea typeface="Cambria Math" panose="02040503050406030204" pitchFamily="18" charset="0"/>
                      </a:rPr>
                      <m:t>𝐺</m:t>
                    </m:r>
                    <m:r>
                      <a:rPr lang="en-US" i="1">
                        <a:latin typeface="Cambria Math" panose="02040503050406030204" pitchFamily="18" charset="0"/>
                        <a:ea typeface="Cambria Math" panose="02040503050406030204" pitchFamily="18" charset="0"/>
                      </a:rPr>
                      <m:t>°=−101.8 </m:t>
                    </m:r>
                    <m:r>
                      <m:rPr>
                        <m:sty m:val="p"/>
                      </m:rPr>
                      <a:rPr lang="en-US">
                        <a:latin typeface="Cambria Math" panose="02040503050406030204" pitchFamily="18" charset="0"/>
                        <a:ea typeface="Cambria Math" panose="02040503050406030204" pitchFamily="18" charset="0"/>
                      </a:rPr>
                      <m:t>kJ</m:t>
                    </m:r>
                    <m:r>
                      <a:rPr lang="en-US">
                        <a:latin typeface="Cambria Math" panose="02040503050406030204" pitchFamily="18" charset="0"/>
                        <a:ea typeface="Cambria Math" panose="02040503050406030204" pitchFamily="18" charset="0"/>
                      </a:rPr>
                      <m:t>/</m:t>
                    </m:r>
                    <m:r>
                      <m:rPr>
                        <m:sty m:val="p"/>
                      </m:rPr>
                      <a:rPr lang="en-US">
                        <a:latin typeface="Cambria Math" panose="02040503050406030204" pitchFamily="18" charset="0"/>
                        <a:ea typeface="Cambria Math" panose="02040503050406030204" pitchFamily="18" charset="0"/>
                      </a:rPr>
                      <m:t>mol</m:t>
                    </m:r>
                  </m:oMath>
                </a14:m>
                <a:endParaRPr lang="en-US" dirty="0"/>
              </a:p>
            </p:txBody>
          </p:sp>
        </mc:Choice>
        <mc:Fallback xmlns="">
          <p:sp>
            <p:nvSpPr>
              <p:cNvPr id="30" name="Text Placeholder 29"/>
              <p:cNvSpPr>
                <a:spLocks noGrp="1" noRot="1" noChangeAspect="1" noMove="1" noResize="1" noEditPoints="1" noAdjustHandles="1" noChangeArrowheads="1" noChangeShapeType="1" noTextEdit="1"/>
              </p:cNvSpPr>
              <p:nvPr>
                <p:ph type="body" sz="quarter" idx="23"/>
              </p:nvPr>
            </p:nvSpPr>
            <p:spPr>
              <a:xfrm>
                <a:off x="36445" y="1676400"/>
                <a:ext cx="9107555" cy="4876800"/>
              </a:xfrm>
              <a:blipFill>
                <a:blip r:embed="rId2"/>
                <a:stretch>
                  <a:fillRect l="-1406" t="-1125"/>
                </a:stretch>
              </a:blipFill>
            </p:spPr>
            <p:txBody>
              <a:bodyPr/>
              <a:lstStyle/>
              <a:p>
                <a:r>
                  <a:rPr lang="en-US">
                    <a:noFill/>
                  </a:rPr>
                  <a:t> </a:t>
                </a:r>
              </a:p>
            </p:txBody>
          </p:sp>
        </mc:Fallback>
      </mc:AlternateContent>
      <p:cxnSp>
        <p:nvCxnSpPr>
          <p:cNvPr id="37" name="Straight Connector 36">
            <a:extLst>
              <a:ext uri="{C183D7F6-B498-43B3-948B-1728B52AA6E4}">
                <adec:decorative xmlns="" xmlns:adec="http://schemas.microsoft.com/office/drawing/2017/decorative" val="1"/>
              </a:ext>
            </a:extLst>
          </p:cNvPr>
          <p:cNvCxnSpPr/>
          <p:nvPr/>
        </p:nvCxnSpPr>
        <p:spPr>
          <a:xfrm>
            <a:off x="685800" y="5257800"/>
            <a:ext cx="5105400" cy="0"/>
          </a:xfrm>
          <a:prstGeom prst="line">
            <a:avLst/>
          </a:prstGeom>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4000021438"/>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p:cNvSpPr>
            <a:spLocks noGrp="1"/>
          </p:cNvSpPr>
          <p:nvPr>
            <p:ph type="title"/>
          </p:nvPr>
        </p:nvSpPr>
        <p:spPr>
          <a:xfrm>
            <a:off x="228600" y="0"/>
            <a:ext cx="8382000" cy="609600"/>
          </a:xfrm>
        </p:spPr>
        <p:txBody>
          <a:bodyPr/>
          <a:lstStyle/>
          <a:p>
            <a:pPr indent="-457200">
              <a:tabLst>
                <a:tab pos="1193800" algn="l"/>
              </a:tabLst>
            </a:pPr>
            <a:r>
              <a:rPr lang="en-US" dirty="0">
                <a:solidFill>
                  <a:schemeClr val="bg1"/>
                </a:solidFill>
              </a:rPr>
              <a:t>18.7</a:t>
            </a:r>
            <a:r>
              <a:rPr lang="en-US" dirty="0"/>
              <a:t>	</a:t>
            </a:r>
            <a:r>
              <a:rPr lang="en-US" dirty="0">
                <a:latin typeface="Calibri"/>
              </a:rPr>
              <a:t>Thermodynamics in Living Systems (2)</a:t>
            </a:r>
            <a:endParaRPr lang="en-US" dirty="0"/>
          </a:p>
        </p:txBody>
      </p:sp>
      <p:sp>
        <p:nvSpPr>
          <p:cNvPr id="23" name="Text Placeholder 22"/>
          <p:cNvSpPr>
            <a:spLocks noGrp="1"/>
          </p:cNvSpPr>
          <p:nvPr>
            <p:ph type="body" sz="quarter" idx="22"/>
          </p:nvPr>
        </p:nvSpPr>
        <p:spPr>
          <a:xfrm>
            <a:off x="0" y="1142999"/>
            <a:ext cx="9120809" cy="609601"/>
          </a:xfrm>
        </p:spPr>
        <p:txBody>
          <a:bodyPr/>
          <a:lstStyle/>
          <a:p>
            <a:r>
              <a:rPr lang="en-US" dirty="0">
                <a:latin typeface="Calibri"/>
              </a:rPr>
              <a:t>Thermodynamics in Living Systems</a:t>
            </a:r>
          </a:p>
        </p:txBody>
      </p:sp>
      <mc:AlternateContent xmlns:mc="http://schemas.openxmlformats.org/markup-compatibility/2006" xmlns:a14="http://schemas.microsoft.com/office/drawing/2010/main">
        <mc:Choice Requires="a14">
          <p:sp>
            <p:nvSpPr>
              <p:cNvPr id="24" name="Text Placeholder 23"/>
              <p:cNvSpPr>
                <a:spLocks noGrp="1"/>
              </p:cNvSpPr>
              <p:nvPr>
                <p:ph type="body" sz="quarter" idx="23"/>
              </p:nvPr>
            </p:nvSpPr>
            <p:spPr>
              <a:xfrm>
                <a:off x="-29705" y="1587060"/>
                <a:ext cx="9173704" cy="2527740"/>
              </a:xfrm>
            </p:spPr>
            <p:txBody>
              <a:bodyPr/>
              <a:lstStyle/>
              <a:p>
                <a:pPr>
                  <a:spcAft>
                    <a:spcPts val="2800"/>
                  </a:spcAft>
                </a:pPr>
                <a:r>
                  <a:rPr lang="en-US" dirty="0"/>
                  <a:t>Coupled reactions play a crucial role in our survival.</a:t>
                </a:r>
              </a:p>
              <a:p>
                <a:pPr algn="ctr">
                  <a:spcBef>
                    <a:spcPts val="0"/>
                  </a:spcBef>
                  <a:spcAft>
                    <a:spcPts val="2800"/>
                  </a:spcAft>
                </a:pPr>
                <a14:m>
                  <m:oMathPara xmlns:m="http://schemas.openxmlformats.org/officeDocument/2006/math">
                    <m:oMathParaPr>
                      <m:jc m:val="left"/>
                    </m:oMathParaPr>
                    <m:oMath xmlns:m="http://schemas.openxmlformats.org/officeDocument/2006/math">
                      <m:sSub>
                        <m:sSubPr>
                          <m:ctrlPr>
                            <a:rPr lang="en-US" i="1" smtClean="0">
                              <a:latin typeface="Cambria Math" panose="02040503050406030204" pitchFamily="18" charset="0"/>
                            </a:rPr>
                          </m:ctrlPr>
                        </m:sSubPr>
                        <m:e>
                          <m:r>
                            <m:rPr>
                              <m:sty m:val="p"/>
                            </m:rPr>
                            <a:rPr lang="en-US" b="0" i="0" smtClean="0">
                              <a:latin typeface="Cambria Math" panose="02040503050406030204" pitchFamily="18" charset="0"/>
                            </a:rPr>
                            <m:t>C</m:t>
                          </m:r>
                        </m:e>
                        <m:sub>
                          <m:r>
                            <a:rPr lang="en-US" b="0" i="0" smtClean="0">
                              <a:latin typeface="Cambria Math" panose="02040503050406030204" pitchFamily="18" charset="0"/>
                            </a:rPr>
                            <m:t>6</m:t>
                          </m:r>
                        </m:sub>
                      </m:sSub>
                      <m:sSub>
                        <m:sSubPr>
                          <m:ctrlPr>
                            <a:rPr lang="en-US" i="1" smtClean="0">
                              <a:latin typeface="Cambria Math" panose="02040503050406030204" pitchFamily="18" charset="0"/>
                            </a:rPr>
                          </m:ctrlPr>
                        </m:sSubPr>
                        <m:e>
                          <m:r>
                            <m:rPr>
                              <m:sty m:val="p"/>
                            </m:rPr>
                            <a:rPr lang="en-US" b="0" i="0" smtClean="0">
                              <a:latin typeface="Cambria Math" panose="02040503050406030204" pitchFamily="18" charset="0"/>
                            </a:rPr>
                            <m:t>H</m:t>
                          </m:r>
                        </m:e>
                        <m:sub>
                          <m:r>
                            <a:rPr lang="en-US" b="0" i="0" smtClean="0">
                              <a:latin typeface="Cambria Math" panose="02040503050406030204" pitchFamily="18" charset="0"/>
                            </a:rPr>
                            <m:t>12</m:t>
                          </m:r>
                        </m:sub>
                      </m:sSub>
                      <m:sSub>
                        <m:sSubPr>
                          <m:ctrlPr>
                            <a:rPr lang="en-US" i="1" smtClean="0">
                              <a:latin typeface="Cambria Math" panose="02040503050406030204" pitchFamily="18" charset="0"/>
                            </a:rPr>
                          </m:ctrlPr>
                        </m:sSubPr>
                        <m:e>
                          <m:r>
                            <m:rPr>
                              <m:sty m:val="p"/>
                            </m:rPr>
                            <a:rPr lang="en-US" b="0" i="0" smtClean="0">
                              <a:latin typeface="Cambria Math" panose="02040503050406030204" pitchFamily="18" charset="0"/>
                            </a:rPr>
                            <m:t>O</m:t>
                          </m:r>
                        </m:e>
                        <m:sub>
                          <m:r>
                            <a:rPr lang="en-US" b="0" i="0" smtClean="0">
                              <a:latin typeface="Cambria Math" panose="02040503050406030204" pitchFamily="18" charset="0"/>
                            </a:rPr>
                            <m:t>6</m:t>
                          </m:r>
                        </m:sub>
                      </m:sSub>
                      <m:d>
                        <m:dPr>
                          <m:ctrlPr>
                            <a:rPr lang="en-US" i="1" smtClean="0">
                              <a:latin typeface="Cambria Math" panose="02040503050406030204" pitchFamily="18" charset="0"/>
                            </a:rPr>
                          </m:ctrlPr>
                        </m:dPr>
                        <m:e>
                          <m:r>
                            <a:rPr lang="en-US" b="0" i="1" smtClean="0">
                              <a:latin typeface="Cambria Math" panose="02040503050406030204" pitchFamily="18" charset="0"/>
                            </a:rPr>
                            <m:t>𝑠</m:t>
                          </m:r>
                        </m:e>
                      </m:d>
                      <m:r>
                        <a:rPr lang="en-US" i="0" smtClean="0">
                          <a:latin typeface="Cambria Math" panose="02040503050406030204" pitchFamily="18" charset="0"/>
                          <a:ea typeface="Cambria Math" panose="02040503050406030204" pitchFamily="18" charset="0"/>
                        </a:rPr>
                        <m:t>+</m:t>
                      </m:r>
                      <m:r>
                        <a:rPr lang="en-US" b="0" i="0" smtClean="0">
                          <a:latin typeface="Cambria Math" panose="02040503050406030204" pitchFamily="18" charset="0"/>
                          <a:ea typeface="Cambria Math" panose="02040503050406030204" pitchFamily="18" charset="0"/>
                        </a:rPr>
                        <m:t>6</m:t>
                      </m:r>
                      <m:sSub>
                        <m:sSubPr>
                          <m:ctrlPr>
                            <a:rPr lang="en-US" b="0" i="1" smtClean="0">
                              <a:latin typeface="Cambria Math" panose="02040503050406030204" pitchFamily="18" charset="0"/>
                              <a:ea typeface="Cambria Math" panose="02040503050406030204" pitchFamily="18" charset="0"/>
                            </a:rPr>
                          </m:ctrlPr>
                        </m:sSubPr>
                        <m:e>
                          <m:r>
                            <m:rPr>
                              <m:sty m:val="p"/>
                            </m:rPr>
                            <a:rPr lang="en-US" b="0" i="0" smtClean="0">
                              <a:latin typeface="Cambria Math" panose="02040503050406030204" pitchFamily="18" charset="0"/>
                              <a:ea typeface="Cambria Math" panose="02040503050406030204" pitchFamily="18" charset="0"/>
                            </a:rPr>
                            <m:t>O</m:t>
                          </m:r>
                        </m:e>
                        <m:sub>
                          <m:r>
                            <a:rPr lang="en-US" b="0" i="0" smtClean="0">
                              <a:latin typeface="Cambria Math" panose="02040503050406030204" pitchFamily="18" charset="0"/>
                              <a:ea typeface="Cambria Math" panose="02040503050406030204" pitchFamily="18" charset="0"/>
                            </a:rPr>
                            <m:t>2</m:t>
                          </m:r>
                        </m:sub>
                      </m:sSub>
                      <m:d>
                        <m:dPr>
                          <m:ctrlPr>
                            <a:rPr lang="en-US" b="0" i="1" smtClean="0">
                              <a:latin typeface="Cambria Math" panose="02040503050406030204" pitchFamily="18" charset="0"/>
                              <a:ea typeface="Cambria Math" panose="02040503050406030204" pitchFamily="18" charset="0"/>
                            </a:rPr>
                          </m:ctrlPr>
                        </m:dPr>
                        <m:e>
                          <m:r>
                            <a:rPr lang="en-US" b="0" i="1" smtClean="0">
                              <a:latin typeface="Cambria Math" panose="02040503050406030204" pitchFamily="18" charset="0"/>
                              <a:ea typeface="Cambria Math" panose="02040503050406030204" pitchFamily="18" charset="0"/>
                            </a:rPr>
                            <m:t>𝑔</m:t>
                          </m:r>
                        </m:e>
                      </m:d>
                      <m:r>
                        <a:rPr lang="en-US" b="0" i="0" smtClean="0">
                          <a:latin typeface="Cambria Math" panose="02040503050406030204" pitchFamily="18" charset="0"/>
                          <a:ea typeface="Cambria Math" panose="02040503050406030204" pitchFamily="18" charset="0"/>
                        </a:rPr>
                        <m:t>⟶6</m:t>
                      </m:r>
                      <m:r>
                        <m:rPr>
                          <m:sty m:val="p"/>
                        </m:rPr>
                        <a:rPr lang="en-US" b="0" i="0" smtClean="0">
                          <a:latin typeface="Cambria Math" panose="02040503050406030204" pitchFamily="18" charset="0"/>
                          <a:ea typeface="Cambria Math" panose="02040503050406030204" pitchFamily="18" charset="0"/>
                        </a:rPr>
                        <m:t>C</m:t>
                      </m:r>
                      <m:sSub>
                        <m:sSubPr>
                          <m:ctrlPr>
                            <a:rPr lang="en-US" b="0" i="1" smtClean="0">
                              <a:latin typeface="Cambria Math" panose="02040503050406030204" pitchFamily="18" charset="0"/>
                              <a:ea typeface="Cambria Math" panose="02040503050406030204" pitchFamily="18" charset="0"/>
                            </a:rPr>
                          </m:ctrlPr>
                        </m:sSubPr>
                        <m:e>
                          <m:r>
                            <m:rPr>
                              <m:sty m:val="p"/>
                            </m:rPr>
                            <a:rPr lang="en-US" b="0" i="0" smtClean="0">
                              <a:latin typeface="Cambria Math" panose="02040503050406030204" pitchFamily="18" charset="0"/>
                              <a:ea typeface="Cambria Math" panose="02040503050406030204" pitchFamily="18" charset="0"/>
                            </a:rPr>
                            <m:t>O</m:t>
                          </m:r>
                        </m:e>
                        <m:sub>
                          <m:r>
                            <a:rPr lang="en-US" b="0" i="0" smtClean="0">
                              <a:latin typeface="Cambria Math" panose="02040503050406030204" pitchFamily="18" charset="0"/>
                              <a:ea typeface="Cambria Math" panose="02040503050406030204" pitchFamily="18" charset="0"/>
                            </a:rPr>
                            <m:t>2</m:t>
                          </m:r>
                        </m:sub>
                      </m:sSub>
                      <m:d>
                        <m:dPr>
                          <m:ctrlPr>
                            <a:rPr lang="en-US" b="0" i="1" smtClean="0">
                              <a:latin typeface="Cambria Math" panose="02040503050406030204" pitchFamily="18" charset="0"/>
                              <a:ea typeface="Cambria Math" panose="02040503050406030204" pitchFamily="18" charset="0"/>
                            </a:rPr>
                          </m:ctrlPr>
                        </m:dPr>
                        <m:e>
                          <m:r>
                            <a:rPr lang="en-US" b="0" i="1" smtClean="0">
                              <a:latin typeface="Cambria Math" panose="02040503050406030204" pitchFamily="18" charset="0"/>
                              <a:ea typeface="Cambria Math" panose="02040503050406030204" pitchFamily="18" charset="0"/>
                            </a:rPr>
                            <m:t>𝑔</m:t>
                          </m:r>
                        </m:e>
                      </m:d>
                      <m:r>
                        <a:rPr lang="en-US" b="0" i="0" smtClean="0">
                          <a:latin typeface="Cambria Math" panose="02040503050406030204" pitchFamily="18" charset="0"/>
                          <a:ea typeface="Cambria Math" panose="02040503050406030204" pitchFamily="18" charset="0"/>
                        </a:rPr>
                        <m:t>+6</m:t>
                      </m:r>
                      <m:sSub>
                        <m:sSubPr>
                          <m:ctrlPr>
                            <a:rPr lang="en-US" b="0" i="1" smtClean="0">
                              <a:latin typeface="Cambria Math" panose="02040503050406030204" pitchFamily="18" charset="0"/>
                              <a:ea typeface="Cambria Math" panose="02040503050406030204" pitchFamily="18" charset="0"/>
                            </a:rPr>
                          </m:ctrlPr>
                        </m:sSubPr>
                        <m:e>
                          <m:r>
                            <m:rPr>
                              <m:sty m:val="p"/>
                            </m:rPr>
                            <a:rPr lang="en-US" b="0" i="0" smtClean="0">
                              <a:latin typeface="Cambria Math" panose="02040503050406030204" pitchFamily="18" charset="0"/>
                              <a:ea typeface="Cambria Math" panose="02040503050406030204" pitchFamily="18" charset="0"/>
                            </a:rPr>
                            <m:t>H</m:t>
                          </m:r>
                        </m:e>
                        <m:sub>
                          <m:r>
                            <a:rPr lang="en-US" b="0" i="0" smtClean="0">
                              <a:latin typeface="Cambria Math" panose="02040503050406030204" pitchFamily="18" charset="0"/>
                              <a:ea typeface="Cambria Math" panose="02040503050406030204" pitchFamily="18" charset="0"/>
                            </a:rPr>
                            <m:t>2</m:t>
                          </m:r>
                        </m:sub>
                      </m:sSub>
                      <m:r>
                        <m:rPr>
                          <m:sty m:val="p"/>
                        </m:rPr>
                        <a:rPr lang="en-US" b="0" i="0" smtClean="0">
                          <a:latin typeface="Cambria Math" panose="02040503050406030204" pitchFamily="18" charset="0"/>
                          <a:ea typeface="Cambria Math" panose="02040503050406030204" pitchFamily="18" charset="0"/>
                        </a:rPr>
                        <m:t>O</m:t>
                      </m:r>
                      <m:d>
                        <m:dPr>
                          <m:ctrlPr>
                            <a:rPr lang="en-US" b="0" i="1" smtClean="0">
                              <a:latin typeface="Cambria Math" panose="02040503050406030204" pitchFamily="18" charset="0"/>
                              <a:ea typeface="Cambria Math" panose="02040503050406030204" pitchFamily="18" charset="0"/>
                            </a:rPr>
                          </m:ctrlPr>
                        </m:dPr>
                        <m:e>
                          <m:r>
                            <a:rPr lang="en-US" b="0" i="1" smtClean="0">
                              <a:latin typeface="Cambria Math" panose="02040503050406030204" pitchFamily="18" charset="0"/>
                              <a:ea typeface="Cambria Math" panose="02040503050406030204" pitchFamily="18" charset="0"/>
                            </a:rPr>
                            <m:t>𝑙</m:t>
                          </m:r>
                        </m:e>
                      </m:d>
                    </m:oMath>
                  </m:oMathPara>
                </a14:m>
                <a:endParaRPr lang="en-US" dirty="0"/>
              </a:p>
              <a:p>
                <a:pPr marL="5310188" algn="ctr">
                  <a:spcBef>
                    <a:spcPts val="0"/>
                  </a:spcBef>
                  <a:spcAft>
                    <a:spcPts val="2800"/>
                  </a:spcAft>
                </a:pPr>
                <a14:m>
                  <m:oMathPara xmlns:m="http://schemas.openxmlformats.org/officeDocument/2006/math">
                    <m:oMathParaPr>
                      <m:jc m:val="left"/>
                    </m:oMathParaPr>
                    <m:oMath xmlns:m="http://schemas.openxmlformats.org/officeDocument/2006/math">
                      <m:r>
                        <a:rPr lang="en-US" i="1">
                          <a:latin typeface="Cambria Math" panose="02040503050406030204" pitchFamily="18" charset="0"/>
                          <a:ea typeface="Cambria Math" panose="02040503050406030204" pitchFamily="18" charset="0"/>
                        </a:rPr>
                        <m:t>∆</m:t>
                      </m:r>
                      <m:r>
                        <a:rPr lang="en-US" i="1">
                          <a:latin typeface="Cambria Math" panose="02040503050406030204" pitchFamily="18" charset="0"/>
                          <a:ea typeface="Cambria Math" panose="02040503050406030204" pitchFamily="18" charset="0"/>
                        </a:rPr>
                        <m:t>𝐺</m:t>
                      </m:r>
                      <m:r>
                        <a:rPr lang="en-US" i="1">
                          <a:latin typeface="Cambria Math" panose="02040503050406030204" pitchFamily="18" charset="0"/>
                          <a:ea typeface="Cambria Math" panose="02040503050406030204" pitchFamily="18" charset="0"/>
                        </a:rPr>
                        <m:t>°=−2880 </m:t>
                      </m:r>
                      <m:r>
                        <m:rPr>
                          <m:sty m:val="p"/>
                        </m:rPr>
                        <a:rPr lang="en-US" b="0" i="0" smtClean="0">
                          <a:latin typeface="Cambria Math" panose="02040503050406030204" pitchFamily="18" charset="0"/>
                          <a:ea typeface="Cambria Math" panose="02040503050406030204" pitchFamily="18" charset="0"/>
                        </a:rPr>
                        <m:t>kJ</m:t>
                      </m:r>
                      <m:r>
                        <a:rPr lang="en-US" b="0" i="0" smtClean="0">
                          <a:latin typeface="Cambria Math" panose="02040503050406030204" pitchFamily="18" charset="0"/>
                          <a:ea typeface="Cambria Math" panose="02040503050406030204" pitchFamily="18" charset="0"/>
                        </a:rPr>
                        <m:t>/</m:t>
                      </m:r>
                      <m:r>
                        <m:rPr>
                          <m:sty m:val="p"/>
                        </m:rPr>
                        <a:rPr lang="en-US" b="0" i="0" smtClean="0">
                          <a:latin typeface="Cambria Math" panose="02040503050406030204" pitchFamily="18" charset="0"/>
                          <a:ea typeface="Cambria Math" panose="02040503050406030204" pitchFamily="18" charset="0"/>
                        </a:rPr>
                        <m:t>mol</m:t>
                      </m:r>
                    </m:oMath>
                  </m:oMathPara>
                </a14:m>
                <a:endParaRPr lang="en-US" dirty="0"/>
              </a:p>
            </p:txBody>
          </p:sp>
        </mc:Choice>
        <mc:Fallback xmlns="">
          <p:sp>
            <p:nvSpPr>
              <p:cNvPr id="24" name="Text Placeholder 23"/>
              <p:cNvSpPr>
                <a:spLocks noGrp="1" noRot="1" noChangeAspect="1" noMove="1" noResize="1" noEditPoints="1" noAdjustHandles="1" noChangeArrowheads="1" noChangeShapeType="1" noTextEdit="1"/>
              </p:cNvSpPr>
              <p:nvPr>
                <p:ph type="body" sz="quarter" idx="23"/>
              </p:nvPr>
            </p:nvSpPr>
            <p:spPr>
              <a:xfrm>
                <a:off x="-29705" y="1587060"/>
                <a:ext cx="9173704" cy="2527740"/>
              </a:xfrm>
              <a:blipFill>
                <a:blip r:embed="rId2"/>
                <a:stretch>
                  <a:fillRect l="-1329" t="-2169"/>
                </a:stretch>
              </a:blipFill>
            </p:spPr>
            <p:txBody>
              <a:bodyPr/>
              <a:lstStyle/>
              <a:p>
                <a:r>
                  <a:rPr lang="en-US">
                    <a:noFill/>
                  </a:rPr>
                  <a:t> </a:t>
                </a:r>
              </a:p>
            </p:txBody>
          </p:sp>
        </mc:Fallback>
      </mc:AlternateContent>
    </p:spTree>
    <p:extLst>
      <p:ext uri="{BB962C8B-B14F-4D97-AF65-F5344CB8AC3E}">
        <p14:creationId xmlns:p14="http://schemas.microsoft.com/office/powerpoint/2010/main" val="144954592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0" y="0"/>
            <a:ext cx="3657600" cy="685800"/>
          </a:xfrm>
        </p:spPr>
        <p:txBody>
          <a:bodyPr/>
          <a:lstStyle/>
          <a:p>
            <a:pPr indent="-279400">
              <a:tabLst>
                <a:tab pos="355600" algn="l"/>
                <a:tab pos="1422400" algn="l"/>
                <a:tab pos="1778000" algn="l"/>
              </a:tabLst>
            </a:pPr>
            <a:r>
              <a:rPr lang="en-US" dirty="0">
                <a:solidFill>
                  <a:schemeClr val="bg1"/>
                </a:solidFill>
                <a:latin typeface="Calibri"/>
              </a:rPr>
              <a:t>18.2</a:t>
            </a:r>
            <a:r>
              <a:rPr lang="en-US" dirty="0">
                <a:latin typeface="Calibri"/>
              </a:rPr>
              <a:t>	Entropy</a:t>
            </a:r>
            <a:endParaRPr lang="en-US" dirty="0"/>
          </a:p>
        </p:txBody>
      </p:sp>
      <p:sp>
        <p:nvSpPr>
          <p:cNvPr id="17" name="Text Placeholder 16"/>
          <p:cNvSpPr>
            <a:spLocks noGrp="1"/>
          </p:cNvSpPr>
          <p:nvPr>
            <p:ph type="body" sz="quarter" idx="12"/>
          </p:nvPr>
        </p:nvSpPr>
        <p:spPr/>
        <p:txBody>
          <a:bodyPr/>
          <a:lstStyle/>
          <a:p>
            <a:r>
              <a:rPr lang="en-US" b="1" dirty="0"/>
              <a:t>Topics</a:t>
            </a:r>
            <a:endParaRPr lang="en-US" dirty="0"/>
          </a:p>
        </p:txBody>
      </p:sp>
      <p:sp>
        <p:nvSpPr>
          <p:cNvPr id="16" name="Content Placeholder 15"/>
          <p:cNvSpPr>
            <a:spLocks noGrp="1"/>
          </p:cNvSpPr>
          <p:nvPr>
            <p:ph sz="quarter" idx="11"/>
          </p:nvPr>
        </p:nvSpPr>
        <p:spPr>
          <a:xfrm>
            <a:off x="1828800" y="1828800"/>
            <a:ext cx="5486400" cy="1524000"/>
          </a:xfrm>
        </p:spPr>
        <p:txBody>
          <a:bodyPr/>
          <a:lstStyle/>
          <a:p>
            <a:pPr fontAlgn="t">
              <a:spcBef>
                <a:spcPts val="0"/>
              </a:spcBef>
            </a:pPr>
            <a:r>
              <a:rPr lang="en-US" dirty="0"/>
              <a:t>A Qualitative Description of Entropy</a:t>
            </a:r>
          </a:p>
          <a:p>
            <a:pPr>
              <a:spcBef>
                <a:spcPts val="0"/>
              </a:spcBef>
            </a:pPr>
            <a:r>
              <a:rPr lang="en-US" dirty="0"/>
              <a:t>A Quantitative Definition of Entropy</a:t>
            </a:r>
          </a:p>
        </p:txBody>
      </p:sp>
    </p:spTree>
    <p:extLst>
      <p:ext uri="{BB962C8B-B14F-4D97-AF65-F5344CB8AC3E}">
        <p14:creationId xmlns:p14="http://schemas.microsoft.com/office/powerpoint/2010/main" val="339208926"/>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228600" y="0"/>
            <a:ext cx="7848600" cy="616511"/>
          </a:xfrm>
        </p:spPr>
        <p:txBody>
          <a:bodyPr/>
          <a:lstStyle/>
          <a:p>
            <a:pPr marL="279400" indent="-279400">
              <a:tabLst>
                <a:tab pos="1196975" algn="l"/>
              </a:tabLst>
            </a:pPr>
            <a:r>
              <a:rPr lang="en-US" dirty="0">
                <a:solidFill>
                  <a:schemeClr val="bg1"/>
                </a:solidFill>
              </a:rPr>
              <a:t>18.7</a:t>
            </a:r>
            <a:r>
              <a:rPr lang="en-US" dirty="0"/>
              <a:t>	</a:t>
            </a:r>
            <a:r>
              <a:rPr lang="en-US" dirty="0">
                <a:latin typeface="Calibri"/>
              </a:rPr>
              <a:t>Thermodynamics in Living Systems (3)</a:t>
            </a:r>
            <a:endParaRPr lang="en-US" dirty="0"/>
          </a:p>
        </p:txBody>
      </p:sp>
      <p:sp>
        <p:nvSpPr>
          <p:cNvPr id="13" name="Text Placeholder 12"/>
          <p:cNvSpPr>
            <a:spLocks noGrp="1"/>
          </p:cNvSpPr>
          <p:nvPr>
            <p:ph type="body" sz="quarter" idx="22"/>
          </p:nvPr>
        </p:nvSpPr>
        <p:spPr/>
        <p:txBody>
          <a:bodyPr/>
          <a:lstStyle/>
          <a:p>
            <a:r>
              <a:rPr lang="en-US" dirty="0">
                <a:latin typeface="Calibri"/>
              </a:rPr>
              <a:t>Thermodynamics in Living Systems</a:t>
            </a:r>
          </a:p>
        </p:txBody>
      </p:sp>
      <p:pic>
        <p:nvPicPr>
          <p:cNvPr id="14" name="Picture 13" descr="The chemical structures of adenosine triphosphate (ATP) and adenosine diphosphate (ADP) are shown. "/>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35193" y="1554785"/>
            <a:ext cx="7673615" cy="3748430"/>
          </a:xfrm>
          <a:prstGeom prst="rect">
            <a:avLst/>
          </a:prstGeom>
        </p:spPr>
      </p:pic>
      <mc:AlternateContent xmlns:mc="http://schemas.openxmlformats.org/markup-compatibility/2006" xmlns:a14="http://schemas.microsoft.com/office/drawing/2010/main">
        <mc:Choice Requires="a14">
          <p:sp>
            <p:nvSpPr>
              <p:cNvPr id="16" name="Text Placeholder 15"/>
              <p:cNvSpPr>
                <a:spLocks noGrp="1"/>
              </p:cNvSpPr>
              <p:nvPr>
                <p:ph type="body" sz="quarter" idx="23"/>
              </p:nvPr>
            </p:nvSpPr>
            <p:spPr>
              <a:xfrm>
                <a:off x="36443" y="5657850"/>
                <a:ext cx="9031357" cy="590550"/>
              </a:xfrm>
            </p:spPr>
            <p:txBody>
              <a:bodyPr/>
              <a:lstStyle/>
              <a:p>
                <a:pPr marL="457200" lvl="1" indent="0">
                  <a:buNone/>
                  <a:tabLst>
                    <a:tab pos="5715000" algn="l"/>
                  </a:tabLst>
                </a:pPr>
                <a14:m>
                  <m:oMath xmlns:m="http://schemas.openxmlformats.org/officeDocument/2006/math">
                    <m:r>
                      <m:rPr>
                        <m:sty m:val="p"/>
                      </m:rPr>
                      <a:rPr lang="en-US" b="0" i="0" smtClean="0">
                        <a:latin typeface="Cambria Math" panose="02040503050406030204" pitchFamily="18" charset="0"/>
                      </a:rPr>
                      <m:t>ADP</m:t>
                    </m:r>
                    <m:r>
                      <a:rPr lang="en-US" b="0" i="0" smtClean="0">
                        <a:latin typeface="Cambria Math" panose="02040503050406030204" pitchFamily="18" charset="0"/>
                      </a:rPr>
                      <m:t>+</m:t>
                    </m:r>
                    <m:sSub>
                      <m:sSubPr>
                        <m:ctrlPr>
                          <a:rPr lang="en-US" b="0" i="1" smtClean="0">
                            <a:latin typeface="Cambria Math" panose="02040503050406030204" pitchFamily="18" charset="0"/>
                          </a:rPr>
                        </m:ctrlPr>
                      </m:sSubPr>
                      <m:e>
                        <m:r>
                          <m:rPr>
                            <m:sty m:val="p"/>
                          </m:rPr>
                          <a:rPr lang="en-US" b="0" i="0" smtClean="0">
                            <a:latin typeface="Cambria Math" panose="02040503050406030204" pitchFamily="18" charset="0"/>
                          </a:rPr>
                          <m:t>H</m:t>
                        </m:r>
                      </m:e>
                      <m:sub>
                        <m:r>
                          <a:rPr lang="en-US" b="0" i="0" smtClean="0">
                            <a:latin typeface="Cambria Math" panose="02040503050406030204" pitchFamily="18" charset="0"/>
                          </a:rPr>
                          <m:t>3</m:t>
                        </m:r>
                      </m:sub>
                    </m:sSub>
                    <m:r>
                      <m:rPr>
                        <m:sty m:val="p"/>
                      </m:rPr>
                      <a:rPr lang="en-US" b="0" i="0" smtClean="0">
                        <a:latin typeface="Cambria Math" panose="02040503050406030204" pitchFamily="18" charset="0"/>
                      </a:rPr>
                      <m:t>P</m:t>
                    </m:r>
                    <m:sSub>
                      <m:sSubPr>
                        <m:ctrlPr>
                          <a:rPr lang="en-US" b="0" i="1" smtClean="0">
                            <a:latin typeface="Cambria Math" panose="02040503050406030204" pitchFamily="18" charset="0"/>
                          </a:rPr>
                        </m:ctrlPr>
                      </m:sSubPr>
                      <m:e>
                        <m:r>
                          <m:rPr>
                            <m:sty m:val="p"/>
                          </m:rPr>
                          <a:rPr lang="en-US" b="0" i="0" smtClean="0">
                            <a:latin typeface="Cambria Math" panose="02040503050406030204" pitchFamily="18" charset="0"/>
                          </a:rPr>
                          <m:t>O</m:t>
                        </m:r>
                      </m:e>
                      <m:sub>
                        <m:r>
                          <a:rPr lang="en-US" b="0" i="0" smtClean="0">
                            <a:latin typeface="Cambria Math" panose="02040503050406030204" pitchFamily="18" charset="0"/>
                          </a:rPr>
                          <m:t>4</m:t>
                        </m:r>
                      </m:sub>
                    </m:sSub>
                    <m:r>
                      <a:rPr lang="en-US" b="0" i="0" smtClean="0">
                        <a:latin typeface="Cambria Math" panose="02040503050406030204" pitchFamily="18" charset="0"/>
                        <a:ea typeface="Cambria Math" panose="02040503050406030204" pitchFamily="18" charset="0"/>
                      </a:rPr>
                      <m:t>⟶</m:t>
                    </m:r>
                    <m:r>
                      <m:rPr>
                        <m:sty m:val="p"/>
                      </m:rPr>
                      <a:rPr lang="en-US" b="0" i="0" smtClean="0">
                        <a:latin typeface="Cambria Math" panose="02040503050406030204" pitchFamily="18" charset="0"/>
                        <a:ea typeface="Cambria Math" panose="02040503050406030204" pitchFamily="18" charset="0"/>
                      </a:rPr>
                      <m:t>ATP</m:t>
                    </m:r>
                    <m:r>
                      <a:rPr lang="en-US" b="0" i="0" smtClean="0">
                        <a:latin typeface="Cambria Math" panose="02040503050406030204" pitchFamily="18" charset="0"/>
                        <a:ea typeface="Cambria Math" panose="02040503050406030204" pitchFamily="18" charset="0"/>
                      </a:rPr>
                      <m:t>+</m:t>
                    </m:r>
                    <m:sSub>
                      <m:sSubPr>
                        <m:ctrlPr>
                          <a:rPr lang="en-US" b="0" i="1" smtClean="0">
                            <a:latin typeface="Cambria Math" panose="02040503050406030204" pitchFamily="18" charset="0"/>
                            <a:ea typeface="Cambria Math" panose="02040503050406030204" pitchFamily="18" charset="0"/>
                          </a:rPr>
                        </m:ctrlPr>
                      </m:sSubPr>
                      <m:e>
                        <m:r>
                          <m:rPr>
                            <m:sty m:val="p"/>
                          </m:rPr>
                          <a:rPr lang="en-US" b="0" i="0" smtClean="0">
                            <a:latin typeface="Cambria Math" panose="02040503050406030204" pitchFamily="18" charset="0"/>
                            <a:ea typeface="Cambria Math" panose="02040503050406030204" pitchFamily="18" charset="0"/>
                          </a:rPr>
                          <m:t>H</m:t>
                        </m:r>
                      </m:e>
                      <m:sub>
                        <m:r>
                          <a:rPr lang="en-US" b="0" i="0" smtClean="0">
                            <a:latin typeface="Cambria Math" panose="02040503050406030204" pitchFamily="18" charset="0"/>
                            <a:ea typeface="Cambria Math" panose="02040503050406030204" pitchFamily="18" charset="0"/>
                          </a:rPr>
                          <m:t>2</m:t>
                        </m:r>
                      </m:sub>
                    </m:sSub>
                    <m:r>
                      <m:rPr>
                        <m:sty m:val="p"/>
                      </m:rPr>
                      <a:rPr lang="en-US" b="0" i="0" smtClean="0">
                        <a:latin typeface="Cambria Math" panose="02040503050406030204" pitchFamily="18" charset="0"/>
                        <a:ea typeface="Cambria Math" panose="02040503050406030204" pitchFamily="18" charset="0"/>
                      </a:rPr>
                      <m:t>O</m:t>
                    </m:r>
                  </m:oMath>
                </a14:m>
                <a:r>
                  <a:rPr lang="en-US" dirty="0"/>
                  <a:t>	</a:t>
                </a:r>
                <a14:m>
                  <m:oMath xmlns:m="http://schemas.openxmlformats.org/officeDocument/2006/math">
                    <m:r>
                      <a:rPr lang="en-US" i="1">
                        <a:latin typeface="Cambria Math" panose="02040503050406030204" pitchFamily="18" charset="0"/>
                        <a:ea typeface="Cambria Math" panose="02040503050406030204" pitchFamily="18" charset="0"/>
                      </a:rPr>
                      <m:t>∆</m:t>
                    </m:r>
                    <m:r>
                      <a:rPr lang="en-US" i="1">
                        <a:latin typeface="Cambria Math" panose="02040503050406030204" pitchFamily="18" charset="0"/>
                        <a:ea typeface="Cambria Math" panose="02040503050406030204" pitchFamily="18" charset="0"/>
                      </a:rPr>
                      <m:t>𝐺</m:t>
                    </m:r>
                    <m:r>
                      <a:rPr lang="en-US" i="1">
                        <a:latin typeface="Cambria Math" panose="02040503050406030204" pitchFamily="18" charset="0"/>
                        <a:ea typeface="Cambria Math" panose="02040503050406030204" pitchFamily="18" charset="0"/>
                      </a:rPr>
                      <m:t>°=31 </m:t>
                    </m:r>
                    <m:r>
                      <m:rPr>
                        <m:sty m:val="p"/>
                      </m:rPr>
                      <a:rPr lang="en-US" b="0" i="0" smtClean="0">
                        <a:latin typeface="Cambria Math" panose="02040503050406030204" pitchFamily="18" charset="0"/>
                        <a:ea typeface="Cambria Math" panose="02040503050406030204" pitchFamily="18" charset="0"/>
                      </a:rPr>
                      <m:t>kJ</m:t>
                    </m:r>
                    <m:r>
                      <a:rPr lang="en-US" b="0" i="0" smtClean="0">
                        <a:latin typeface="Cambria Math" panose="02040503050406030204" pitchFamily="18" charset="0"/>
                        <a:ea typeface="Cambria Math" panose="02040503050406030204" pitchFamily="18" charset="0"/>
                      </a:rPr>
                      <m:t>/</m:t>
                    </m:r>
                    <m:r>
                      <m:rPr>
                        <m:sty m:val="p"/>
                      </m:rPr>
                      <a:rPr lang="en-US" b="0" i="0" smtClean="0">
                        <a:latin typeface="Cambria Math" panose="02040503050406030204" pitchFamily="18" charset="0"/>
                        <a:ea typeface="Cambria Math" panose="02040503050406030204" pitchFamily="18" charset="0"/>
                      </a:rPr>
                      <m:t>mol</m:t>
                    </m:r>
                  </m:oMath>
                </a14:m>
                <a:endParaRPr lang="en-US" dirty="0"/>
              </a:p>
            </p:txBody>
          </p:sp>
        </mc:Choice>
        <mc:Fallback xmlns="">
          <p:sp>
            <p:nvSpPr>
              <p:cNvPr id="16" name="Text Placeholder 15"/>
              <p:cNvSpPr>
                <a:spLocks noGrp="1" noRot="1" noChangeAspect="1" noMove="1" noResize="1" noEditPoints="1" noAdjustHandles="1" noChangeArrowheads="1" noChangeShapeType="1" noTextEdit="1"/>
              </p:cNvSpPr>
              <p:nvPr>
                <p:ph type="body" sz="quarter" idx="23"/>
              </p:nvPr>
            </p:nvSpPr>
            <p:spPr>
              <a:xfrm>
                <a:off x="36443" y="5657850"/>
                <a:ext cx="9031357" cy="590550"/>
              </a:xfrm>
              <a:blipFill>
                <a:blip r:embed="rId3"/>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3722693051"/>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p:cNvSpPr>
            <a:spLocks noGrp="1"/>
          </p:cNvSpPr>
          <p:nvPr>
            <p:ph type="title"/>
          </p:nvPr>
        </p:nvSpPr>
        <p:spPr>
          <a:xfrm>
            <a:off x="228600" y="0"/>
            <a:ext cx="8407401" cy="700501"/>
          </a:xfrm>
        </p:spPr>
        <p:txBody>
          <a:bodyPr/>
          <a:lstStyle/>
          <a:p>
            <a:pPr indent="-457200">
              <a:tabLst>
                <a:tab pos="1193800" algn="l"/>
              </a:tabLst>
            </a:pPr>
            <a:r>
              <a:rPr lang="en-US" dirty="0">
                <a:solidFill>
                  <a:schemeClr val="bg1"/>
                </a:solidFill>
              </a:rPr>
              <a:t>18.7</a:t>
            </a:r>
            <a:r>
              <a:rPr lang="en-US" dirty="0"/>
              <a:t>	</a:t>
            </a:r>
            <a:r>
              <a:rPr lang="en-US" dirty="0">
                <a:latin typeface="Calibri"/>
              </a:rPr>
              <a:t>Thermodynamics in Living Systems (4)</a:t>
            </a:r>
            <a:endParaRPr lang="en-US" dirty="0"/>
          </a:p>
        </p:txBody>
      </p:sp>
      <p:sp>
        <p:nvSpPr>
          <p:cNvPr id="29" name="Text Placeholder 28"/>
          <p:cNvSpPr>
            <a:spLocks noGrp="1"/>
          </p:cNvSpPr>
          <p:nvPr>
            <p:ph type="body" sz="quarter" idx="22"/>
          </p:nvPr>
        </p:nvSpPr>
        <p:spPr/>
        <p:txBody>
          <a:bodyPr/>
          <a:lstStyle/>
          <a:p>
            <a:r>
              <a:rPr lang="en-US" dirty="0">
                <a:latin typeface="Calibri"/>
              </a:rPr>
              <a:t>Thermodynamics in Living Systems</a:t>
            </a:r>
          </a:p>
        </p:txBody>
      </p:sp>
      <mc:AlternateContent xmlns:mc="http://schemas.openxmlformats.org/markup-compatibility/2006" xmlns:a14="http://schemas.microsoft.com/office/drawing/2010/main">
        <mc:Choice Requires="a14">
          <p:sp>
            <p:nvSpPr>
              <p:cNvPr id="31" name="Text Placeholder 30"/>
              <p:cNvSpPr>
                <a:spLocks noGrp="1"/>
              </p:cNvSpPr>
              <p:nvPr>
                <p:ph type="body" sz="quarter" idx="23"/>
              </p:nvPr>
            </p:nvSpPr>
            <p:spPr>
              <a:xfrm>
                <a:off x="36442" y="1905000"/>
                <a:ext cx="9107557" cy="3886200"/>
              </a:xfrm>
            </p:spPr>
            <p:txBody>
              <a:bodyPr/>
              <a:lstStyle/>
              <a:p>
                <a:pPr marL="0" lvl="1" indent="0" algn="ctr">
                  <a:spcBef>
                    <a:spcPts val="0"/>
                  </a:spcBef>
                  <a:spcAft>
                    <a:spcPts val="2800"/>
                  </a:spcAft>
                  <a:buNone/>
                </a:pPr>
                <a14:m>
                  <m:oMath xmlns:m="http://schemas.openxmlformats.org/officeDocument/2006/math">
                    <m:r>
                      <m:rPr>
                        <m:sty m:val="p"/>
                      </m:rPr>
                      <a:rPr lang="en-US" sz="2400" smtClean="0">
                        <a:latin typeface="Cambria Math" panose="02040503050406030204" pitchFamily="18" charset="0"/>
                      </a:rPr>
                      <m:t>ADP</m:t>
                    </m:r>
                    <m:r>
                      <a:rPr lang="en-US" sz="2400" smtClean="0">
                        <a:latin typeface="Cambria Math" panose="02040503050406030204" pitchFamily="18" charset="0"/>
                      </a:rPr>
                      <m:t>+</m:t>
                    </m:r>
                    <m:sSub>
                      <m:sSubPr>
                        <m:ctrlPr>
                          <a:rPr lang="en-US" sz="2400" i="1">
                            <a:latin typeface="Cambria Math" panose="02040503050406030204" pitchFamily="18" charset="0"/>
                          </a:rPr>
                        </m:ctrlPr>
                      </m:sSubPr>
                      <m:e>
                        <m:r>
                          <m:rPr>
                            <m:sty m:val="p"/>
                          </m:rPr>
                          <a:rPr lang="en-US" sz="2400">
                            <a:latin typeface="Cambria Math" panose="02040503050406030204" pitchFamily="18" charset="0"/>
                          </a:rPr>
                          <m:t>H</m:t>
                        </m:r>
                      </m:e>
                      <m:sub>
                        <m:r>
                          <a:rPr lang="en-US" sz="2400">
                            <a:latin typeface="Cambria Math" panose="02040503050406030204" pitchFamily="18" charset="0"/>
                          </a:rPr>
                          <m:t>3</m:t>
                        </m:r>
                      </m:sub>
                    </m:sSub>
                    <m:r>
                      <m:rPr>
                        <m:sty m:val="p"/>
                      </m:rPr>
                      <a:rPr lang="en-US" sz="2400">
                        <a:latin typeface="Cambria Math" panose="02040503050406030204" pitchFamily="18" charset="0"/>
                      </a:rPr>
                      <m:t>P</m:t>
                    </m:r>
                    <m:sSub>
                      <m:sSubPr>
                        <m:ctrlPr>
                          <a:rPr lang="en-US" sz="2400" i="1">
                            <a:latin typeface="Cambria Math" panose="02040503050406030204" pitchFamily="18" charset="0"/>
                          </a:rPr>
                        </m:ctrlPr>
                      </m:sSubPr>
                      <m:e>
                        <m:r>
                          <m:rPr>
                            <m:sty m:val="p"/>
                          </m:rPr>
                          <a:rPr lang="en-US" sz="2400">
                            <a:latin typeface="Cambria Math" panose="02040503050406030204" pitchFamily="18" charset="0"/>
                          </a:rPr>
                          <m:t>O</m:t>
                        </m:r>
                      </m:e>
                      <m:sub>
                        <m:r>
                          <a:rPr lang="en-US" sz="2400">
                            <a:latin typeface="Cambria Math" panose="02040503050406030204" pitchFamily="18" charset="0"/>
                          </a:rPr>
                          <m:t>4</m:t>
                        </m:r>
                      </m:sub>
                    </m:sSub>
                    <m:r>
                      <a:rPr lang="en-US" sz="2400">
                        <a:latin typeface="Cambria Math" panose="02040503050406030204" pitchFamily="18" charset="0"/>
                        <a:ea typeface="Cambria Math" panose="02040503050406030204" pitchFamily="18" charset="0"/>
                      </a:rPr>
                      <m:t>⟶</m:t>
                    </m:r>
                    <m:r>
                      <m:rPr>
                        <m:sty m:val="p"/>
                      </m:rPr>
                      <a:rPr lang="en-US" sz="2400">
                        <a:latin typeface="Cambria Math" panose="02040503050406030204" pitchFamily="18" charset="0"/>
                        <a:ea typeface="Cambria Math" panose="02040503050406030204" pitchFamily="18" charset="0"/>
                      </a:rPr>
                      <m:t>ATP</m:t>
                    </m:r>
                    <m:r>
                      <a:rPr lang="en-US" sz="2400">
                        <a:latin typeface="Cambria Math" panose="02040503050406030204" pitchFamily="18" charset="0"/>
                        <a:ea typeface="Cambria Math" panose="02040503050406030204" pitchFamily="18" charset="0"/>
                      </a:rPr>
                      <m:t>+</m:t>
                    </m:r>
                    <m:sSub>
                      <m:sSubPr>
                        <m:ctrlPr>
                          <a:rPr lang="en-US" sz="2400" i="1">
                            <a:latin typeface="Cambria Math" panose="02040503050406030204" pitchFamily="18" charset="0"/>
                            <a:ea typeface="Cambria Math" panose="02040503050406030204" pitchFamily="18" charset="0"/>
                          </a:rPr>
                        </m:ctrlPr>
                      </m:sSubPr>
                      <m:e>
                        <m:r>
                          <m:rPr>
                            <m:sty m:val="p"/>
                          </m:rPr>
                          <a:rPr lang="en-US" sz="2400">
                            <a:latin typeface="Cambria Math" panose="02040503050406030204" pitchFamily="18" charset="0"/>
                            <a:ea typeface="Cambria Math" panose="02040503050406030204" pitchFamily="18" charset="0"/>
                          </a:rPr>
                          <m:t>H</m:t>
                        </m:r>
                      </m:e>
                      <m:sub>
                        <m:r>
                          <a:rPr lang="en-US" sz="2400">
                            <a:latin typeface="Cambria Math" panose="02040503050406030204" pitchFamily="18" charset="0"/>
                            <a:ea typeface="Cambria Math" panose="02040503050406030204" pitchFamily="18" charset="0"/>
                          </a:rPr>
                          <m:t>2</m:t>
                        </m:r>
                      </m:sub>
                    </m:sSub>
                    <m:r>
                      <m:rPr>
                        <m:sty m:val="p"/>
                      </m:rPr>
                      <a:rPr lang="en-US" sz="2400">
                        <a:latin typeface="Cambria Math" panose="02040503050406030204" pitchFamily="18" charset="0"/>
                        <a:ea typeface="Cambria Math" panose="02040503050406030204" pitchFamily="18" charset="0"/>
                      </a:rPr>
                      <m:t>O</m:t>
                    </m:r>
                  </m:oMath>
                </a14:m>
                <a:r>
                  <a:rPr lang="en-US" sz="2400" dirty="0"/>
                  <a:t>	</a:t>
                </a:r>
                <a14:m>
                  <m:oMath xmlns:m="http://schemas.openxmlformats.org/officeDocument/2006/math">
                    <m:r>
                      <a:rPr lang="en-US" sz="2400" i="1">
                        <a:latin typeface="Cambria Math" panose="02040503050406030204" pitchFamily="18" charset="0"/>
                        <a:ea typeface="Cambria Math" panose="02040503050406030204" pitchFamily="18" charset="0"/>
                      </a:rPr>
                      <m:t>∆</m:t>
                    </m:r>
                    <m:r>
                      <a:rPr lang="en-US" sz="2400" b="0" i="1" smtClean="0">
                        <a:latin typeface="Cambria Math" panose="02040503050406030204" pitchFamily="18" charset="0"/>
                        <a:ea typeface="Cambria Math" panose="02040503050406030204" pitchFamily="18" charset="0"/>
                      </a:rPr>
                      <m:t>𝐺</m:t>
                    </m:r>
                    <m:r>
                      <a:rPr lang="en-US" sz="2400" b="0" i="1" smtClean="0">
                        <a:latin typeface="Cambria Math" panose="02040503050406030204" pitchFamily="18" charset="0"/>
                        <a:ea typeface="Cambria Math" panose="02040503050406030204" pitchFamily="18" charset="0"/>
                      </a:rPr>
                      <m:t>°=31 </m:t>
                    </m:r>
                    <m:r>
                      <m:rPr>
                        <m:sty m:val="p"/>
                      </m:rPr>
                      <a:rPr lang="en-US" sz="2400">
                        <a:latin typeface="Cambria Math" panose="02040503050406030204" pitchFamily="18" charset="0"/>
                        <a:ea typeface="Cambria Math" panose="02040503050406030204" pitchFamily="18" charset="0"/>
                      </a:rPr>
                      <m:t>kJ</m:t>
                    </m:r>
                    <m:r>
                      <a:rPr lang="en-US" sz="2400">
                        <a:latin typeface="Cambria Math" panose="02040503050406030204" pitchFamily="18" charset="0"/>
                        <a:ea typeface="Cambria Math" panose="02040503050406030204" pitchFamily="18" charset="0"/>
                      </a:rPr>
                      <m:t>/</m:t>
                    </m:r>
                    <m:r>
                      <m:rPr>
                        <m:sty m:val="p"/>
                      </m:rPr>
                      <a:rPr lang="en-US" sz="2400">
                        <a:latin typeface="Cambria Math" panose="02040503050406030204" pitchFamily="18" charset="0"/>
                        <a:ea typeface="Cambria Math" panose="02040503050406030204" pitchFamily="18" charset="0"/>
                      </a:rPr>
                      <m:t>mol</m:t>
                    </m:r>
                  </m:oMath>
                </a14:m>
                <a:endParaRPr lang="en-US" sz="2400" dirty="0"/>
              </a:p>
              <a:p>
                <a:pPr marL="0" lvl="1" indent="0">
                  <a:spcBef>
                    <a:spcPts val="0"/>
                  </a:spcBef>
                  <a:spcAft>
                    <a:spcPts val="7500"/>
                  </a:spcAft>
                  <a:buNone/>
                  <a:tabLst>
                    <a:tab pos="6172200" algn="l"/>
                  </a:tabLst>
                </a:pPr>
                <a14:m>
                  <m:oMath xmlns:m="http://schemas.openxmlformats.org/officeDocument/2006/math">
                    <m:r>
                      <m:rPr>
                        <m:sty m:val="p"/>
                      </m:rPr>
                      <a:rPr lang="en-US" sz="2400">
                        <a:latin typeface="Cambria Math" panose="02040503050406030204" pitchFamily="18" charset="0"/>
                      </a:rPr>
                      <m:t>alanine</m:t>
                    </m:r>
                    <m:r>
                      <a:rPr lang="en-US" sz="2400">
                        <a:latin typeface="Cambria Math" panose="02040503050406030204" pitchFamily="18" charset="0"/>
                      </a:rPr>
                      <m:t>+</m:t>
                    </m:r>
                    <m:r>
                      <m:rPr>
                        <m:sty m:val="p"/>
                      </m:rPr>
                      <a:rPr lang="en-US" sz="2400">
                        <a:latin typeface="Cambria Math" panose="02040503050406030204" pitchFamily="18" charset="0"/>
                      </a:rPr>
                      <m:t>glycine</m:t>
                    </m:r>
                    <m:r>
                      <a:rPr lang="en-US" sz="2400">
                        <a:latin typeface="Cambria Math" panose="02040503050406030204" pitchFamily="18" charset="0"/>
                        <a:ea typeface="Cambria Math" panose="02040503050406030204" pitchFamily="18" charset="0"/>
                      </a:rPr>
                      <m:t>⟶</m:t>
                    </m:r>
                    <m:r>
                      <m:rPr>
                        <m:sty m:val="p"/>
                      </m:rPr>
                      <a:rPr lang="en-US" sz="2400">
                        <a:latin typeface="Cambria Math" panose="02040503050406030204" pitchFamily="18" charset="0"/>
                        <a:ea typeface="Cambria Math" panose="02040503050406030204" pitchFamily="18" charset="0"/>
                      </a:rPr>
                      <m:t>alanylglycine</m:t>
                    </m:r>
                  </m:oMath>
                </a14:m>
                <a:r>
                  <a:rPr lang="en-US" sz="2400" dirty="0"/>
                  <a:t>	</a:t>
                </a:r>
                <a14:m>
                  <m:oMath xmlns:m="http://schemas.openxmlformats.org/officeDocument/2006/math">
                    <m:r>
                      <a:rPr lang="en-US" sz="2400" i="1">
                        <a:latin typeface="Cambria Math" panose="02040503050406030204" pitchFamily="18" charset="0"/>
                        <a:ea typeface="Cambria Math" panose="02040503050406030204" pitchFamily="18" charset="0"/>
                      </a:rPr>
                      <m:t>∆</m:t>
                    </m:r>
                    <m:r>
                      <a:rPr lang="en-US" sz="2400" i="1">
                        <a:latin typeface="Cambria Math" panose="02040503050406030204" pitchFamily="18" charset="0"/>
                        <a:ea typeface="Cambria Math" panose="02040503050406030204" pitchFamily="18" charset="0"/>
                      </a:rPr>
                      <m:t>𝐺</m:t>
                    </m:r>
                    <m:r>
                      <a:rPr lang="en-US" sz="2400" i="1">
                        <a:latin typeface="Cambria Math" panose="02040503050406030204" pitchFamily="18" charset="0"/>
                        <a:ea typeface="Cambria Math" panose="02040503050406030204" pitchFamily="18" charset="0"/>
                      </a:rPr>
                      <m:t>°=29 </m:t>
                    </m:r>
                    <m:r>
                      <m:rPr>
                        <m:sty m:val="p"/>
                      </m:rPr>
                      <a:rPr lang="en-US" sz="2400">
                        <a:latin typeface="Cambria Math" panose="02040503050406030204" pitchFamily="18" charset="0"/>
                        <a:ea typeface="Cambria Math" panose="02040503050406030204" pitchFamily="18" charset="0"/>
                      </a:rPr>
                      <m:t>kJ</m:t>
                    </m:r>
                    <m:r>
                      <a:rPr lang="en-US" sz="2400">
                        <a:latin typeface="Cambria Math" panose="02040503050406030204" pitchFamily="18" charset="0"/>
                        <a:ea typeface="Cambria Math" panose="02040503050406030204" pitchFamily="18" charset="0"/>
                      </a:rPr>
                      <m:t>/</m:t>
                    </m:r>
                    <m:r>
                      <m:rPr>
                        <m:sty m:val="p"/>
                      </m:rPr>
                      <a:rPr lang="en-US" sz="2400">
                        <a:latin typeface="Cambria Math" panose="02040503050406030204" pitchFamily="18" charset="0"/>
                        <a:ea typeface="Cambria Math" panose="02040503050406030204" pitchFamily="18" charset="0"/>
                      </a:rPr>
                      <m:t>mol</m:t>
                    </m:r>
                  </m:oMath>
                </a14:m>
                <a:endParaRPr lang="en-US" dirty="0"/>
              </a:p>
              <a:p>
                <a:pPr marL="0" lvl="1" indent="0">
                  <a:spcBef>
                    <a:spcPts val="0"/>
                  </a:spcBef>
                  <a:spcAft>
                    <a:spcPts val="2800"/>
                  </a:spcAft>
                  <a:buNone/>
                </a:pPr>
                <a14:m>
                  <m:oMathPara xmlns:m="http://schemas.openxmlformats.org/officeDocument/2006/math">
                    <m:oMathParaPr>
                      <m:jc m:val="left"/>
                    </m:oMathParaPr>
                    <m:oMath xmlns:m="http://schemas.openxmlformats.org/officeDocument/2006/math">
                      <m:r>
                        <m:rPr>
                          <m:sty m:val="p"/>
                        </m:rPr>
                        <a:rPr lang="en-US" sz="2400">
                          <a:latin typeface="Cambria Math" panose="02040503050406030204" pitchFamily="18" charset="0"/>
                        </a:rPr>
                        <m:t>ATP</m:t>
                      </m:r>
                      <m:r>
                        <a:rPr lang="en-US" sz="2400">
                          <a:latin typeface="Cambria Math" panose="02040503050406030204" pitchFamily="18" charset="0"/>
                        </a:rPr>
                        <m:t>+</m:t>
                      </m:r>
                      <m:sSub>
                        <m:sSubPr>
                          <m:ctrlPr>
                            <a:rPr lang="en-US" sz="2400" i="1">
                              <a:latin typeface="Cambria Math" panose="02040503050406030204" pitchFamily="18" charset="0"/>
                            </a:rPr>
                          </m:ctrlPr>
                        </m:sSubPr>
                        <m:e>
                          <m:r>
                            <m:rPr>
                              <m:sty m:val="p"/>
                            </m:rPr>
                            <a:rPr lang="en-US" sz="2400">
                              <a:latin typeface="Cambria Math" panose="02040503050406030204" pitchFamily="18" charset="0"/>
                            </a:rPr>
                            <m:t>H</m:t>
                          </m:r>
                        </m:e>
                        <m:sub>
                          <m:r>
                            <a:rPr lang="en-US" sz="2400">
                              <a:latin typeface="Cambria Math" panose="02040503050406030204" pitchFamily="18" charset="0"/>
                            </a:rPr>
                            <m:t>2</m:t>
                          </m:r>
                        </m:sub>
                      </m:sSub>
                      <m:r>
                        <m:rPr>
                          <m:sty m:val="p"/>
                        </m:rPr>
                        <a:rPr lang="en-US" sz="2400">
                          <a:latin typeface="Cambria Math" panose="02040503050406030204" pitchFamily="18" charset="0"/>
                        </a:rPr>
                        <m:t>O</m:t>
                      </m:r>
                      <m:r>
                        <a:rPr lang="en-US" sz="2400">
                          <a:latin typeface="Cambria Math" panose="02040503050406030204" pitchFamily="18" charset="0"/>
                        </a:rPr>
                        <m:t>+</m:t>
                      </m:r>
                      <m:r>
                        <m:rPr>
                          <m:sty m:val="p"/>
                        </m:rPr>
                        <a:rPr lang="en-US" sz="2400">
                          <a:latin typeface="Cambria Math" panose="02040503050406030204" pitchFamily="18" charset="0"/>
                        </a:rPr>
                        <m:t>alanine</m:t>
                      </m:r>
                      <m:r>
                        <a:rPr lang="en-US" sz="2400">
                          <a:latin typeface="Cambria Math" panose="02040503050406030204" pitchFamily="18" charset="0"/>
                        </a:rPr>
                        <m:t>+</m:t>
                      </m:r>
                      <m:r>
                        <m:rPr>
                          <m:sty m:val="p"/>
                        </m:rPr>
                        <a:rPr lang="en-US" sz="2400">
                          <a:latin typeface="Cambria Math" panose="02040503050406030204" pitchFamily="18" charset="0"/>
                        </a:rPr>
                        <m:t>glycine</m:t>
                      </m:r>
                      <m:r>
                        <a:rPr lang="en-US" sz="2400">
                          <a:latin typeface="Cambria Math" panose="02040503050406030204" pitchFamily="18" charset="0"/>
                        </a:rPr>
                        <m:t>⟶</m:t>
                      </m:r>
                      <m:r>
                        <m:rPr>
                          <m:sty m:val="p"/>
                        </m:rPr>
                        <a:rPr lang="en-US" sz="2400">
                          <a:latin typeface="Cambria Math" panose="02040503050406030204" pitchFamily="18" charset="0"/>
                        </a:rPr>
                        <m:t>ADP</m:t>
                      </m:r>
                      <m:r>
                        <a:rPr lang="en-US" sz="2400">
                          <a:latin typeface="Cambria Math" panose="02040503050406030204" pitchFamily="18" charset="0"/>
                        </a:rPr>
                        <m:t>+</m:t>
                      </m:r>
                      <m:sSub>
                        <m:sSubPr>
                          <m:ctrlPr>
                            <a:rPr lang="en-US" sz="2400" i="1">
                              <a:latin typeface="Cambria Math" panose="02040503050406030204" pitchFamily="18" charset="0"/>
                            </a:rPr>
                          </m:ctrlPr>
                        </m:sSubPr>
                        <m:e>
                          <m:r>
                            <m:rPr>
                              <m:sty m:val="p"/>
                            </m:rPr>
                            <a:rPr lang="en-US" sz="2400">
                              <a:latin typeface="Cambria Math" panose="02040503050406030204" pitchFamily="18" charset="0"/>
                            </a:rPr>
                            <m:t>H</m:t>
                          </m:r>
                        </m:e>
                        <m:sub>
                          <m:r>
                            <a:rPr lang="en-US" sz="2400">
                              <a:latin typeface="Cambria Math" panose="02040503050406030204" pitchFamily="18" charset="0"/>
                            </a:rPr>
                            <m:t>3</m:t>
                          </m:r>
                        </m:sub>
                      </m:sSub>
                      <m:r>
                        <m:rPr>
                          <m:sty m:val="p"/>
                        </m:rPr>
                        <a:rPr lang="en-US" sz="2400">
                          <a:latin typeface="Cambria Math" panose="02040503050406030204" pitchFamily="18" charset="0"/>
                        </a:rPr>
                        <m:t>P</m:t>
                      </m:r>
                      <m:sSub>
                        <m:sSubPr>
                          <m:ctrlPr>
                            <a:rPr lang="en-US" sz="2400" i="1">
                              <a:latin typeface="Cambria Math" panose="02040503050406030204" pitchFamily="18" charset="0"/>
                            </a:rPr>
                          </m:ctrlPr>
                        </m:sSubPr>
                        <m:e>
                          <m:r>
                            <m:rPr>
                              <m:sty m:val="p"/>
                            </m:rPr>
                            <a:rPr lang="en-US" sz="2400">
                              <a:latin typeface="Cambria Math" panose="02040503050406030204" pitchFamily="18" charset="0"/>
                            </a:rPr>
                            <m:t>O</m:t>
                          </m:r>
                        </m:e>
                        <m:sub>
                          <m:r>
                            <a:rPr lang="en-US" sz="2400">
                              <a:latin typeface="Cambria Math" panose="02040503050406030204" pitchFamily="18" charset="0"/>
                            </a:rPr>
                            <m:t>4</m:t>
                          </m:r>
                        </m:sub>
                      </m:sSub>
                      <m:r>
                        <a:rPr lang="en-US" sz="2400" i="1">
                          <a:latin typeface="Cambria Math" panose="02040503050406030204" pitchFamily="18" charset="0"/>
                        </a:rPr>
                        <m:t>+</m:t>
                      </m:r>
                      <m:r>
                        <m:rPr>
                          <m:sty m:val="p"/>
                        </m:rPr>
                        <a:rPr lang="en-US" sz="2400">
                          <a:latin typeface="Cambria Math" panose="02040503050406030204" pitchFamily="18" charset="0"/>
                        </a:rPr>
                        <m:t>alanylglycine</m:t>
                      </m:r>
                    </m:oMath>
                  </m:oMathPara>
                </a14:m>
                <a:endParaRPr lang="en-US" sz="2400" dirty="0"/>
              </a:p>
              <a:p>
                <a:pPr marL="0" lvl="1" indent="0" algn="r">
                  <a:spcBef>
                    <a:spcPts val="0"/>
                  </a:spcBef>
                  <a:spcAft>
                    <a:spcPts val="2800"/>
                  </a:spcAft>
                  <a:buNone/>
                </a:pPr>
                <a14:m>
                  <m:oMathPara xmlns:m="http://schemas.openxmlformats.org/officeDocument/2006/math">
                    <m:oMathParaPr>
                      <m:jc m:val="right"/>
                    </m:oMathParaPr>
                    <m:oMath xmlns:m="http://schemas.openxmlformats.org/officeDocument/2006/math">
                      <m:r>
                        <a:rPr lang="en-US" sz="2400" i="1">
                          <a:latin typeface="Cambria Math" panose="02040503050406030204" pitchFamily="18" charset="0"/>
                          <a:ea typeface="Cambria Math" panose="02040503050406030204" pitchFamily="18" charset="0"/>
                        </a:rPr>
                        <m:t>∆</m:t>
                      </m:r>
                      <m:r>
                        <a:rPr lang="en-US" sz="2400" i="1">
                          <a:latin typeface="Cambria Math" panose="02040503050406030204" pitchFamily="18" charset="0"/>
                          <a:ea typeface="Cambria Math" panose="02040503050406030204" pitchFamily="18" charset="0"/>
                        </a:rPr>
                        <m:t>𝐺</m:t>
                      </m:r>
                      <m:r>
                        <a:rPr lang="en-US" sz="2400" i="1">
                          <a:latin typeface="Cambria Math" panose="02040503050406030204" pitchFamily="18" charset="0"/>
                          <a:ea typeface="Cambria Math" panose="02040503050406030204" pitchFamily="18" charset="0"/>
                        </a:rPr>
                        <m:t>°=−31</m:t>
                      </m:r>
                      <m:f>
                        <m:fPr>
                          <m:type m:val="lin"/>
                          <m:ctrlPr>
                            <a:rPr lang="en-US" sz="2400" i="1">
                              <a:latin typeface="Cambria Math" panose="02040503050406030204" pitchFamily="18" charset="0"/>
                            </a:rPr>
                          </m:ctrlPr>
                        </m:fPr>
                        <m:num>
                          <m:r>
                            <m:rPr>
                              <m:sty m:val="p"/>
                            </m:rPr>
                            <a:rPr lang="en-US" sz="2400">
                              <a:latin typeface="Cambria Math" panose="02040503050406030204" pitchFamily="18" charset="0"/>
                            </a:rPr>
                            <m:t>kJ</m:t>
                          </m:r>
                        </m:num>
                        <m:den>
                          <m:r>
                            <m:rPr>
                              <m:sty m:val="p"/>
                            </m:rPr>
                            <a:rPr lang="en-US" sz="2400">
                              <a:latin typeface="Cambria Math" panose="02040503050406030204" pitchFamily="18" charset="0"/>
                            </a:rPr>
                            <m:t>mol</m:t>
                          </m:r>
                          <m:r>
                            <a:rPr lang="en-US" sz="2400">
                              <a:latin typeface="Cambria Math" panose="02040503050406030204" pitchFamily="18" charset="0"/>
                            </a:rPr>
                            <m:t>+29</m:t>
                          </m:r>
                          <m:f>
                            <m:fPr>
                              <m:type m:val="lin"/>
                              <m:ctrlPr>
                                <a:rPr lang="en-US" sz="2400" i="1">
                                  <a:latin typeface="Cambria Math" panose="02040503050406030204" pitchFamily="18" charset="0"/>
                                </a:rPr>
                              </m:ctrlPr>
                            </m:fPr>
                            <m:num>
                              <m:r>
                                <m:rPr>
                                  <m:sty m:val="p"/>
                                </m:rPr>
                                <a:rPr lang="en-US" sz="2400">
                                  <a:latin typeface="Cambria Math" panose="02040503050406030204" pitchFamily="18" charset="0"/>
                                </a:rPr>
                                <m:t>kJ</m:t>
                              </m:r>
                            </m:num>
                            <m:den>
                              <m:r>
                                <m:rPr>
                                  <m:sty m:val="p"/>
                                </m:rPr>
                                <a:rPr lang="en-US" sz="2400">
                                  <a:latin typeface="Cambria Math" panose="02040503050406030204" pitchFamily="18" charset="0"/>
                                </a:rPr>
                                <m:t>mol</m:t>
                              </m:r>
                            </m:den>
                          </m:f>
                        </m:den>
                      </m:f>
                      <m:r>
                        <a:rPr lang="en-US" sz="2400" i="1">
                          <a:latin typeface="Cambria Math" panose="02040503050406030204" pitchFamily="18" charset="0"/>
                        </a:rPr>
                        <m:t>=−2</m:t>
                      </m:r>
                      <m:f>
                        <m:fPr>
                          <m:type m:val="lin"/>
                          <m:ctrlPr>
                            <a:rPr lang="en-US" sz="2400" i="1">
                              <a:latin typeface="Cambria Math" panose="02040503050406030204" pitchFamily="18" charset="0"/>
                            </a:rPr>
                          </m:ctrlPr>
                        </m:fPr>
                        <m:num>
                          <m:r>
                            <m:rPr>
                              <m:sty m:val="p"/>
                            </m:rPr>
                            <a:rPr lang="en-US" sz="2400">
                              <a:latin typeface="Cambria Math" panose="02040503050406030204" pitchFamily="18" charset="0"/>
                            </a:rPr>
                            <m:t>kJ</m:t>
                          </m:r>
                        </m:num>
                        <m:den>
                          <m:r>
                            <m:rPr>
                              <m:sty m:val="p"/>
                            </m:rPr>
                            <a:rPr lang="en-US" sz="2400">
                              <a:latin typeface="Cambria Math" panose="02040503050406030204" pitchFamily="18" charset="0"/>
                            </a:rPr>
                            <m:t>mol</m:t>
                          </m:r>
                        </m:den>
                      </m:f>
                    </m:oMath>
                  </m:oMathPara>
                </a14:m>
                <a:endParaRPr lang="en-US" dirty="0"/>
              </a:p>
            </p:txBody>
          </p:sp>
        </mc:Choice>
        <mc:Fallback xmlns="">
          <p:sp>
            <p:nvSpPr>
              <p:cNvPr id="31" name="Text Placeholder 30"/>
              <p:cNvSpPr>
                <a:spLocks noGrp="1" noRot="1" noChangeAspect="1" noMove="1" noResize="1" noEditPoints="1" noAdjustHandles="1" noChangeArrowheads="1" noChangeShapeType="1" noTextEdit="1"/>
              </p:cNvSpPr>
              <p:nvPr>
                <p:ph type="body" sz="quarter" idx="23"/>
              </p:nvPr>
            </p:nvSpPr>
            <p:spPr>
              <a:xfrm>
                <a:off x="36442" y="1905000"/>
                <a:ext cx="9107557" cy="3886200"/>
              </a:xfrm>
              <a:blipFill>
                <a:blip r:embed="rId2"/>
                <a:stretch>
                  <a:fillRect l="-201"/>
                </a:stretch>
              </a:blipFill>
            </p:spPr>
            <p:txBody>
              <a:bodyPr/>
              <a:lstStyle/>
              <a:p>
                <a:r>
                  <a:rPr lang="en-US">
                    <a:noFill/>
                  </a:rPr>
                  <a:t> </a:t>
                </a:r>
              </a:p>
            </p:txBody>
          </p:sp>
        </mc:Fallback>
      </mc:AlternateContent>
    </p:spTree>
    <p:extLst>
      <p:ext uri="{BB962C8B-B14F-4D97-AF65-F5344CB8AC3E}">
        <p14:creationId xmlns:p14="http://schemas.microsoft.com/office/powerpoint/2010/main" val="3643461721"/>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228600" y="0"/>
            <a:ext cx="8610600" cy="624301"/>
          </a:xfrm>
        </p:spPr>
        <p:txBody>
          <a:bodyPr/>
          <a:lstStyle/>
          <a:p>
            <a:pPr indent="-457200">
              <a:tabLst>
                <a:tab pos="1193800" algn="l"/>
              </a:tabLst>
            </a:pPr>
            <a:r>
              <a:rPr lang="en-US" dirty="0">
                <a:solidFill>
                  <a:schemeClr val="bg1"/>
                </a:solidFill>
              </a:rPr>
              <a:t>18.7</a:t>
            </a:r>
            <a:r>
              <a:rPr lang="en-US" dirty="0"/>
              <a:t>	</a:t>
            </a:r>
            <a:r>
              <a:rPr lang="en-US" dirty="0">
                <a:latin typeface="Calibri"/>
              </a:rPr>
              <a:t>Thermodynamics in Living Systems (5)</a:t>
            </a:r>
            <a:endParaRPr lang="en-US" dirty="0"/>
          </a:p>
        </p:txBody>
      </p:sp>
      <p:sp>
        <p:nvSpPr>
          <p:cNvPr id="23" name="Text Placeholder 22"/>
          <p:cNvSpPr>
            <a:spLocks noGrp="1"/>
          </p:cNvSpPr>
          <p:nvPr>
            <p:ph type="body" sz="quarter" idx="22"/>
          </p:nvPr>
        </p:nvSpPr>
        <p:spPr/>
        <p:txBody>
          <a:bodyPr/>
          <a:lstStyle/>
          <a:p>
            <a:r>
              <a:rPr lang="en-US" dirty="0">
                <a:latin typeface="Calibri"/>
              </a:rPr>
              <a:t>Thermodynamics in Living Systems</a:t>
            </a:r>
          </a:p>
          <a:p>
            <a:endParaRPr lang="en-US" dirty="0"/>
          </a:p>
        </p:txBody>
      </p:sp>
      <p:pic>
        <p:nvPicPr>
          <p:cNvPr id="14" name="Picture 13" descr="The conversion of ADP to ATP and vice versa is shown in the context of living systems."/>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65760" y="1844764"/>
            <a:ext cx="7812480" cy="4022636"/>
          </a:xfrm>
          <a:prstGeom prst="rect">
            <a:avLst/>
          </a:prstGeom>
        </p:spPr>
      </p:pic>
    </p:spTree>
    <p:extLst>
      <p:ext uri="{BB962C8B-B14F-4D97-AF65-F5344CB8AC3E}">
        <p14:creationId xmlns:p14="http://schemas.microsoft.com/office/powerpoint/2010/main" val="2537100493"/>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a:xfrm>
            <a:off x="0" y="0"/>
            <a:ext cx="6934200" cy="635000"/>
          </a:xfrm>
        </p:spPr>
        <p:txBody>
          <a:bodyPr/>
          <a:lstStyle/>
          <a:p>
            <a:pPr marL="1371600" indent="-1193800"/>
            <a:r>
              <a:rPr lang="en-US" dirty="0">
                <a:solidFill>
                  <a:schemeClr val="bg1"/>
                </a:solidFill>
                <a:latin typeface="Calibri"/>
              </a:rPr>
              <a:t>18.2</a:t>
            </a:r>
            <a:r>
              <a:rPr lang="en-US" dirty="0">
                <a:latin typeface="Calibri"/>
              </a:rPr>
              <a:t>	Entropy (4) - Appendix</a:t>
            </a:r>
            <a:endParaRPr lang="en-US" dirty="0"/>
          </a:p>
        </p:txBody>
      </p:sp>
      <p:sp>
        <p:nvSpPr>
          <p:cNvPr id="13" name="Text Placeholder 12"/>
          <p:cNvSpPr>
            <a:spLocks noGrp="1"/>
          </p:cNvSpPr>
          <p:nvPr>
            <p:ph type="body" sz="quarter" idx="22"/>
          </p:nvPr>
        </p:nvSpPr>
        <p:spPr>
          <a:xfrm>
            <a:off x="23190" y="1066800"/>
            <a:ext cx="9120809" cy="457200"/>
          </a:xfrm>
        </p:spPr>
        <p:txBody>
          <a:bodyPr/>
          <a:lstStyle/>
          <a:p>
            <a:r>
              <a:rPr lang="it-IT" dirty="0">
                <a:latin typeface="Calibri"/>
              </a:rPr>
              <a:t>A Quantitative Definition of Entropy</a:t>
            </a:r>
            <a:endParaRPr lang="en-US" dirty="0">
              <a:latin typeface="Calibri"/>
            </a:endParaRPr>
          </a:p>
        </p:txBody>
      </p:sp>
      <p:pic>
        <p:nvPicPr>
          <p:cNvPr id="14" name="Picture 13" descr="A container is shown with two molecules inside, and a barrier down the middle. Before the barrier is removed, the molecules are both in the left side of the container, which we imagine is divided into two cells of equal volume. There are four possible arrangements of two molecules in two cells. When the barrier between the two sides of the container is removed, the volume (and the number of cells) available to the molecules doubles. The new number of possible arrangements is 4^2 = 16, eight of which have the molecules in opposite sides of the container—the most probable outcome."/>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77257" y="1676400"/>
            <a:ext cx="2773680" cy="2213854"/>
          </a:xfrm>
          <a:prstGeom prst="rect">
            <a:avLst/>
          </a:prstGeom>
        </p:spPr>
      </p:pic>
      <p:sp>
        <p:nvSpPr>
          <p:cNvPr id="18" name="Text Placeholder 17"/>
          <p:cNvSpPr>
            <a:spLocks noGrp="1"/>
          </p:cNvSpPr>
          <p:nvPr>
            <p:ph type="body" sz="quarter" idx="23"/>
          </p:nvPr>
        </p:nvSpPr>
        <p:spPr>
          <a:xfrm>
            <a:off x="6477000" y="2286000"/>
            <a:ext cx="2590800" cy="1524000"/>
          </a:xfrm>
        </p:spPr>
        <p:txBody>
          <a:bodyPr/>
          <a:lstStyle/>
          <a:p>
            <a:r>
              <a:rPr lang="fr-FR" dirty="0"/>
              <a:t>2</a:t>
            </a:r>
            <a:r>
              <a:rPr lang="fr-FR" baseline="30000" dirty="0"/>
              <a:t>2</a:t>
            </a:r>
            <a:r>
              <a:rPr lang="fr-FR" dirty="0"/>
              <a:t> = 4 possible arrangements </a:t>
            </a:r>
            <a:endParaRPr lang="en-US" dirty="0"/>
          </a:p>
        </p:txBody>
      </p:sp>
      <p:sp>
        <p:nvSpPr>
          <p:cNvPr id="19" name="Text Placeholder 18"/>
          <p:cNvSpPr>
            <a:spLocks noGrp="1"/>
          </p:cNvSpPr>
          <p:nvPr>
            <p:ph type="body" sz="quarter" idx="24"/>
          </p:nvPr>
        </p:nvSpPr>
        <p:spPr>
          <a:xfrm>
            <a:off x="6781800" y="4419599"/>
            <a:ext cx="2362200" cy="1676401"/>
          </a:xfrm>
        </p:spPr>
        <p:txBody>
          <a:bodyPr/>
          <a:lstStyle/>
          <a:p>
            <a:r>
              <a:rPr lang="fr-FR" dirty="0"/>
              <a:t>4</a:t>
            </a:r>
            <a:r>
              <a:rPr lang="fr-FR" baseline="30000" dirty="0"/>
              <a:t>2</a:t>
            </a:r>
            <a:r>
              <a:rPr lang="fr-FR" dirty="0"/>
              <a:t> = 16 possible arrangements </a:t>
            </a:r>
            <a:endParaRPr lang="en-US" dirty="0"/>
          </a:p>
        </p:txBody>
      </p:sp>
      <p:pic>
        <p:nvPicPr>
          <p:cNvPr id="7" name="Picture 6" descr="A container is shown with two molecules inside, and a barrier down the middle. Before the barrier is removed, the molecules are both in the left side of the container, which we imagine is divided into two cells of equal volume. There are four possible arrangements of two molecules in two cells. When the barrier between the two sides of the container is removed, the volume (and the number of cells) available to the molecules doubles. The new number of possible arrangements is 4^2 = 16, eight of which have the molecules in opposite sides of the container—the most probable outcome."/>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85800" y="4125684"/>
            <a:ext cx="4740734" cy="1981202"/>
          </a:xfrm>
          <a:prstGeom prst="rect">
            <a:avLst/>
          </a:prstGeom>
        </p:spPr>
      </p:pic>
    </p:spTree>
    <p:extLst>
      <p:ext uri="{BB962C8B-B14F-4D97-AF65-F5344CB8AC3E}">
        <p14:creationId xmlns:p14="http://schemas.microsoft.com/office/powerpoint/2010/main" val="2961686805"/>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itle 23"/>
          <p:cNvSpPr>
            <a:spLocks noGrp="1"/>
          </p:cNvSpPr>
          <p:nvPr>
            <p:ph type="title"/>
          </p:nvPr>
        </p:nvSpPr>
        <p:spPr>
          <a:xfrm>
            <a:off x="228600" y="-1"/>
            <a:ext cx="8610600" cy="533401"/>
          </a:xfrm>
        </p:spPr>
        <p:txBody>
          <a:bodyPr/>
          <a:lstStyle/>
          <a:p>
            <a:pPr indent="-457200">
              <a:tabLst>
                <a:tab pos="1200150" algn="l"/>
              </a:tabLst>
            </a:pPr>
            <a:r>
              <a:rPr lang="en-US" dirty="0">
                <a:solidFill>
                  <a:schemeClr val="bg1"/>
                </a:solidFill>
                <a:latin typeface="Calibri"/>
              </a:rPr>
              <a:t>18.3</a:t>
            </a:r>
            <a:r>
              <a:rPr lang="en-US" dirty="0">
                <a:latin typeface="Calibri"/>
              </a:rPr>
              <a:t>	Entropy Changes in a System (5) - Appendix</a:t>
            </a:r>
            <a:endParaRPr lang="en-US" dirty="0"/>
          </a:p>
        </p:txBody>
      </p:sp>
      <p:pic>
        <p:nvPicPr>
          <p:cNvPr id="15" name="Picture 14" descr="In addition to translational motion, molecules exhibit both vibrations, in which the atoms’ positions relative to one another change, and rotations, in which the molecule rotates about its center of mass. A diatomic molecule such as fluorine only exhibits one type of vibration. A bent, triatomic molecule such as ozone exhibits three types of vibration. A diatomic molecule exhibits two different rotations, whereas a bent, triatomic molecule exhibits three different rotations. (Note that rotation of F2 about the x axis would cause no change in the positions of either atom in the molecule.)"/>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71859" y="1143000"/>
            <a:ext cx="4464472" cy="2819096"/>
          </a:xfrm>
          <a:prstGeom prst="rect">
            <a:avLst/>
          </a:prstGeom>
        </p:spPr>
      </p:pic>
      <p:pic>
        <p:nvPicPr>
          <p:cNvPr id="4" name="Picture 3" descr="In addition to translational motion, molecules exhibit both vibrations, in which the atoms’ positions relative to one another change, and rotations, in which the molecule rotates about its center of mass. A diatomic molecule such as fluorine only exhibits one type of vibration. A bent, triatomic molecule such as ozone exhibits three types of vibration. A diatomic molecule exhibits two different rotations, whereas a bent, triatomic molecule exhibits three different rotations. (Note that rotation of F2 about the x axis would cause no change in the positions of either atom in the molecule.)"/>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590800" y="4191000"/>
            <a:ext cx="3426590" cy="2210104"/>
          </a:xfrm>
          <a:prstGeom prst="rect">
            <a:avLst/>
          </a:prstGeom>
        </p:spPr>
      </p:pic>
    </p:spTree>
    <p:extLst>
      <p:ext uri="{BB962C8B-B14F-4D97-AF65-F5344CB8AC3E}">
        <p14:creationId xmlns:p14="http://schemas.microsoft.com/office/powerpoint/2010/main" val="3710814967"/>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p:cNvSpPr>
            <a:spLocks noGrp="1"/>
          </p:cNvSpPr>
          <p:nvPr>
            <p:ph type="title"/>
          </p:nvPr>
        </p:nvSpPr>
        <p:spPr>
          <a:xfrm>
            <a:off x="228600" y="0"/>
            <a:ext cx="8610600" cy="594001"/>
          </a:xfrm>
        </p:spPr>
        <p:txBody>
          <a:bodyPr/>
          <a:lstStyle/>
          <a:p>
            <a:pPr indent="-457200">
              <a:tabLst>
                <a:tab pos="1200150" algn="l"/>
              </a:tabLst>
            </a:pPr>
            <a:r>
              <a:rPr lang="en-US" dirty="0">
                <a:solidFill>
                  <a:schemeClr val="bg1"/>
                </a:solidFill>
                <a:latin typeface="Calibri"/>
              </a:rPr>
              <a:t>18.3	</a:t>
            </a:r>
            <a:r>
              <a:rPr lang="en-US" dirty="0">
                <a:latin typeface="Calibri"/>
              </a:rPr>
              <a:t>Entropy Changes in a System (9) - Appendix</a:t>
            </a:r>
            <a:endParaRPr lang="en-US" dirty="0"/>
          </a:p>
        </p:txBody>
      </p:sp>
      <mc:AlternateContent xmlns:mc="http://schemas.openxmlformats.org/markup-compatibility/2006" xmlns:a14="http://schemas.microsoft.com/office/drawing/2010/main">
        <mc:Choice Requires="a14">
          <p:sp>
            <p:nvSpPr>
              <p:cNvPr id="23" name="Text Placeholder 22"/>
              <p:cNvSpPr>
                <a:spLocks noGrp="1"/>
              </p:cNvSpPr>
              <p:nvPr>
                <p:ph type="body" sz="quarter" idx="22"/>
              </p:nvPr>
            </p:nvSpPr>
            <p:spPr>
              <a:xfrm>
                <a:off x="0" y="1066800"/>
                <a:ext cx="9120809" cy="533400"/>
              </a:xfrm>
            </p:spPr>
            <p:txBody>
              <a:bodyPr/>
              <a:lstStyle/>
              <a:p>
                <a:r>
                  <a:rPr lang="en-US" dirty="0">
                    <a:latin typeface="Calibri"/>
                  </a:rPr>
                  <a:t>Qualitatively Predicting the Sign of </a:t>
                </a:r>
                <a14:m>
                  <m:oMath xmlns:m="http://schemas.openxmlformats.org/officeDocument/2006/math">
                    <m:r>
                      <a:rPr lang="en-US" i="1">
                        <a:latin typeface="Cambria Math" panose="02040503050406030204" pitchFamily="18" charset="0"/>
                        <a:ea typeface="Cambria Math" panose="02040503050406030204" pitchFamily="18" charset="0"/>
                      </a:rPr>
                      <m:t>∆</m:t>
                    </m:r>
                    <m:sSub>
                      <m:sSubPr>
                        <m:ctrlPr>
                          <a:rPr lang="en-US" i="1">
                            <a:latin typeface="Cambria Math" panose="02040503050406030204" pitchFamily="18" charset="0"/>
                            <a:ea typeface="Cambria Math" panose="02040503050406030204" pitchFamily="18" charset="0"/>
                          </a:rPr>
                        </m:ctrlPr>
                      </m:sSubPr>
                      <m:e>
                        <m:r>
                          <a:rPr lang="en-US" i="1">
                            <a:latin typeface="Cambria Math" panose="02040503050406030204" pitchFamily="18" charset="0"/>
                            <a:ea typeface="Cambria Math" panose="02040503050406030204" pitchFamily="18" charset="0"/>
                          </a:rPr>
                          <m:t>𝑆</m:t>
                        </m:r>
                      </m:e>
                      <m:sub>
                        <m:r>
                          <m:rPr>
                            <m:sty m:val="p"/>
                          </m:rPr>
                          <a:rPr lang="en-US">
                            <a:latin typeface="Cambria Math" panose="02040503050406030204" pitchFamily="18" charset="0"/>
                            <a:ea typeface="Cambria Math" panose="02040503050406030204" pitchFamily="18" charset="0"/>
                          </a:rPr>
                          <m:t>sys</m:t>
                        </m:r>
                      </m:sub>
                    </m:sSub>
                  </m:oMath>
                </a14:m>
                <a:endParaRPr lang="en-US" baseline="-25000" dirty="0">
                  <a:latin typeface="Calibri"/>
                </a:endParaRPr>
              </a:p>
            </p:txBody>
          </p:sp>
        </mc:Choice>
        <mc:Fallback xmlns="">
          <p:sp>
            <p:nvSpPr>
              <p:cNvPr id="23" name="Text Placeholder 22"/>
              <p:cNvSpPr>
                <a:spLocks noGrp="1" noRot="1" noChangeAspect="1" noMove="1" noResize="1" noEditPoints="1" noAdjustHandles="1" noChangeArrowheads="1" noChangeShapeType="1" noTextEdit="1"/>
              </p:cNvSpPr>
              <p:nvPr>
                <p:ph type="body" sz="quarter" idx="22"/>
              </p:nvPr>
            </p:nvSpPr>
            <p:spPr>
              <a:xfrm>
                <a:off x="0" y="1066800"/>
                <a:ext cx="9120809" cy="533400"/>
              </a:xfrm>
              <a:blipFill>
                <a:blip r:embed="rId2"/>
                <a:stretch>
                  <a:fillRect l="-1337" t="-10227" b="-29545"/>
                </a:stretch>
              </a:blipFill>
            </p:spPr>
            <p:txBody>
              <a:bodyPr/>
              <a:lstStyle/>
              <a:p>
                <a:r>
                  <a:rPr lang="en-US">
                    <a:noFill/>
                  </a:rPr>
                  <a:t> </a:t>
                </a:r>
              </a:p>
            </p:txBody>
          </p:sp>
        </mc:Fallback>
      </mc:AlternateContent>
      <p:pic>
        <p:nvPicPr>
          <p:cNvPr id="16" name="Picture 15" descr="At higher temperatures, there is a greater number of possible molecular speeds and, therefore, a greater number of energy levels available to the molecules in the system. With a greater number of available energy levels, there is a greater number of possible arrangements of molecules within those levels and, therefore, a greater entropy.&#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04538" y="1676400"/>
            <a:ext cx="6134925" cy="4753370"/>
          </a:xfrm>
          <a:prstGeom prst="rect">
            <a:avLst/>
          </a:prstGeom>
        </p:spPr>
      </p:pic>
    </p:spTree>
    <p:extLst>
      <p:ext uri="{BB962C8B-B14F-4D97-AF65-F5344CB8AC3E}">
        <p14:creationId xmlns:p14="http://schemas.microsoft.com/office/powerpoint/2010/main" val="1196920533"/>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152400" y="0"/>
            <a:ext cx="8382000" cy="594001"/>
          </a:xfrm>
        </p:spPr>
        <p:txBody>
          <a:bodyPr/>
          <a:lstStyle/>
          <a:p>
            <a:pPr indent="-400050" defTabSz="1314450"/>
            <a:r>
              <a:rPr lang="en-US" dirty="0">
                <a:solidFill>
                  <a:schemeClr val="bg1"/>
                </a:solidFill>
                <a:latin typeface="Calibri"/>
              </a:rPr>
              <a:t>18.6</a:t>
            </a:r>
            <a:r>
              <a:rPr lang="en-US" dirty="0">
                <a:latin typeface="Calibri"/>
              </a:rPr>
              <a:t>	Free Energy and Chemical Equilibrium (3) - Appendix</a:t>
            </a:r>
            <a:endParaRPr lang="en-US" dirty="0"/>
          </a:p>
        </p:txBody>
      </p:sp>
      <mc:AlternateContent xmlns:mc="http://schemas.openxmlformats.org/markup-compatibility/2006" xmlns:a14="http://schemas.microsoft.com/office/drawing/2010/main">
        <mc:Choice Requires="a14">
          <p:sp>
            <p:nvSpPr>
              <p:cNvPr id="23" name="Text Placeholder 22"/>
              <p:cNvSpPr>
                <a:spLocks noGrp="1"/>
              </p:cNvSpPr>
              <p:nvPr>
                <p:ph type="body" sz="quarter" idx="22"/>
              </p:nvPr>
            </p:nvSpPr>
            <p:spPr>
              <a:xfrm>
                <a:off x="0" y="1066800"/>
                <a:ext cx="9120809" cy="533400"/>
              </a:xfrm>
            </p:spPr>
            <p:txBody>
              <a:bodyPr/>
              <a:lstStyle/>
              <a:p>
                <a:r>
                  <a:rPr lang="en-US" dirty="0">
                    <a:latin typeface="Calibri"/>
                  </a:rPr>
                  <a:t>Relationship Between </a:t>
                </a:r>
                <a14:m>
                  <m:oMath xmlns:m="http://schemas.openxmlformats.org/officeDocument/2006/math">
                    <m:r>
                      <a:rPr lang="en-US" i="1" dirty="0">
                        <a:latin typeface="Cambria Math" panose="02040503050406030204" pitchFamily="18" charset="0"/>
                        <a:ea typeface="Cambria Math" panose="02040503050406030204" pitchFamily="18" charset="0"/>
                      </a:rPr>
                      <m:t>∆</m:t>
                    </m:r>
                    <m:r>
                      <a:rPr lang="en-US" i="1" dirty="0">
                        <a:latin typeface="Cambria Math" panose="02040503050406030204" pitchFamily="18" charset="0"/>
                      </a:rPr>
                      <m:t>𝐺</m:t>
                    </m:r>
                    <m:r>
                      <a:rPr lang="en-US" i="1" dirty="0">
                        <a:latin typeface="Cambria Math" panose="02040503050406030204" pitchFamily="18" charset="0"/>
                      </a:rPr>
                      <m:t>°</m:t>
                    </m:r>
                  </m:oMath>
                </a14:m>
                <a:r>
                  <a:rPr lang="en-US" dirty="0">
                    <a:latin typeface="Calibri"/>
                  </a:rPr>
                  <a:t> and K</a:t>
                </a:r>
              </a:p>
            </p:txBody>
          </p:sp>
        </mc:Choice>
        <mc:Fallback xmlns="">
          <p:sp>
            <p:nvSpPr>
              <p:cNvPr id="23" name="Text Placeholder 22"/>
              <p:cNvSpPr>
                <a:spLocks noGrp="1" noRot="1" noChangeAspect="1" noMove="1" noResize="1" noEditPoints="1" noAdjustHandles="1" noChangeArrowheads="1" noChangeShapeType="1" noTextEdit="1"/>
              </p:cNvSpPr>
              <p:nvPr>
                <p:ph type="body" sz="quarter" idx="22"/>
              </p:nvPr>
            </p:nvSpPr>
            <p:spPr>
              <a:xfrm>
                <a:off x="0" y="1066800"/>
                <a:ext cx="9120809" cy="533400"/>
              </a:xfrm>
              <a:blipFill>
                <a:blip r:embed="rId2"/>
                <a:stretch>
                  <a:fillRect l="-1337" t="-10227" b="-29545"/>
                </a:stretch>
              </a:blipFill>
            </p:spPr>
            <p:txBody>
              <a:bodyPr/>
              <a:lstStyle/>
              <a:p>
                <a:r>
                  <a:rPr lang="en-US">
                    <a:noFill/>
                  </a:rPr>
                  <a:t> </a:t>
                </a:r>
              </a:p>
            </p:txBody>
          </p:sp>
        </mc:Fallback>
      </mc:AlternateContent>
      <p:pic>
        <p:nvPicPr>
          <p:cNvPr id="14" name="Picture 13" descr="A plot of G vs. the extent of a reaction is shown, in which ΔG° &lt; 0. At equilibrium, there is a significant conversion of reactants to products. A plot of G vs. the extent of a reaction is shown, in which ΔG° &gt; 0. At equilibrium, reactants are favored over  products. In both cases, the net reaction toward equilibrium is from left to right (reactants to products) if Q &lt; K and right to left (products to reactants) if Q &gt; K. At equilibrium, Q = K."/>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7200" y="1919408"/>
            <a:ext cx="4210810" cy="3098591"/>
          </a:xfrm>
          <a:prstGeom prst="rect">
            <a:avLst/>
          </a:prstGeom>
        </p:spPr>
      </p:pic>
      <p:pic>
        <p:nvPicPr>
          <p:cNvPr id="5" name="Picture 4" descr="A plot of G vs. the extent of a reaction is shown, in which ΔG° &lt; 0. At equilibrium, there is a significant conversion of reactants to products. A plot of G vs. the extent of a reaction is shown, in which ΔG° &gt; 0. At equilibrium, reactants are favored over  products. In both cases, the net reaction toward equilibrium is from left to right (reactants to products) if Q &lt; K and right to left (products to reactants) if Q &gt; K. At equilibrium, Q = K."/>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701334" y="1919408"/>
            <a:ext cx="4209476" cy="3098591"/>
          </a:xfrm>
          <a:prstGeom prst="rect">
            <a:avLst/>
          </a:prstGeom>
        </p:spPr>
      </p:pic>
    </p:spTree>
    <p:extLst>
      <p:ext uri="{BB962C8B-B14F-4D97-AF65-F5344CB8AC3E}">
        <p14:creationId xmlns:p14="http://schemas.microsoft.com/office/powerpoint/2010/main" val="4041232633"/>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228600" y="0"/>
            <a:ext cx="8610600" cy="624301"/>
          </a:xfrm>
        </p:spPr>
        <p:txBody>
          <a:bodyPr/>
          <a:lstStyle/>
          <a:p>
            <a:pPr indent="-457200">
              <a:tabLst>
                <a:tab pos="1193800" algn="l"/>
              </a:tabLst>
            </a:pPr>
            <a:r>
              <a:rPr lang="en-US" dirty="0">
                <a:solidFill>
                  <a:schemeClr val="bg1"/>
                </a:solidFill>
              </a:rPr>
              <a:t>18.7</a:t>
            </a:r>
            <a:r>
              <a:rPr lang="en-US" dirty="0"/>
              <a:t>	</a:t>
            </a:r>
            <a:r>
              <a:rPr lang="en-US" dirty="0">
                <a:latin typeface="Calibri"/>
              </a:rPr>
              <a:t>Thermodynamics in Living Systems (5) - Appendix</a:t>
            </a:r>
            <a:endParaRPr lang="en-US" dirty="0"/>
          </a:p>
        </p:txBody>
      </p:sp>
      <p:sp>
        <p:nvSpPr>
          <p:cNvPr id="23" name="Text Placeholder 22"/>
          <p:cNvSpPr>
            <a:spLocks noGrp="1"/>
          </p:cNvSpPr>
          <p:nvPr>
            <p:ph type="body" sz="quarter" idx="22"/>
          </p:nvPr>
        </p:nvSpPr>
        <p:spPr/>
        <p:txBody>
          <a:bodyPr/>
          <a:lstStyle/>
          <a:p>
            <a:r>
              <a:rPr lang="en-US" dirty="0">
                <a:latin typeface="Calibri"/>
              </a:rPr>
              <a:t>Thermodynamics in Living Systems</a:t>
            </a:r>
          </a:p>
          <a:p>
            <a:endParaRPr lang="en-US" dirty="0"/>
          </a:p>
        </p:txBody>
      </p:sp>
      <p:pic>
        <p:nvPicPr>
          <p:cNvPr id="14" name="Picture 13" descr="The conversion of glucose to carbon dioxide and water during metabolism releases free energy. The released free energy is used to convert ADP to ATP. The ATP molecules are then used as an energy source to drive unfavorable reactions such as protein synthesis from amino acids."/>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65760" y="1844764"/>
            <a:ext cx="7812480" cy="4022636"/>
          </a:xfrm>
          <a:prstGeom prst="rect">
            <a:avLst/>
          </a:prstGeom>
        </p:spPr>
      </p:pic>
    </p:spTree>
    <p:extLst>
      <p:ext uri="{BB962C8B-B14F-4D97-AF65-F5344CB8AC3E}">
        <p14:creationId xmlns:p14="http://schemas.microsoft.com/office/powerpoint/2010/main" val="261400897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0" y="0"/>
            <a:ext cx="6553200" cy="635000"/>
          </a:xfrm>
        </p:spPr>
        <p:txBody>
          <a:bodyPr/>
          <a:lstStyle/>
          <a:p>
            <a:pPr marL="1422400" indent="-1244600"/>
            <a:r>
              <a:rPr lang="en-US" dirty="0">
                <a:solidFill>
                  <a:schemeClr val="bg1"/>
                </a:solidFill>
                <a:latin typeface="Calibri"/>
              </a:rPr>
              <a:t>18.2</a:t>
            </a:r>
            <a:r>
              <a:rPr lang="en-US" dirty="0">
                <a:latin typeface="Calibri"/>
              </a:rPr>
              <a:t>	Entropy (1)</a:t>
            </a:r>
            <a:endParaRPr lang="en-US" dirty="0"/>
          </a:p>
        </p:txBody>
      </p:sp>
      <p:sp>
        <p:nvSpPr>
          <p:cNvPr id="23" name="Text Placeholder 22"/>
          <p:cNvSpPr>
            <a:spLocks noGrp="1"/>
          </p:cNvSpPr>
          <p:nvPr>
            <p:ph type="body" sz="quarter" idx="22"/>
          </p:nvPr>
        </p:nvSpPr>
        <p:spPr/>
        <p:txBody>
          <a:bodyPr/>
          <a:lstStyle/>
          <a:p>
            <a:r>
              <a:rPr lang="en-US" dirty="0">
                <a:latin typeface="Calibri"/>
              </a:rPr>
              <a:t>A Qualitative Description of Entropy</a:t>
            </a:r>
          </a:p>
        </p:txBody>
      </p:sp>
      <p:sp>
        <p:nvSpPr>
          <p:cNvPr id="24" name="Text Placeholder 23"/>
          <p:cNvSpPr>
            <a:spLocks noGrp="1"/>
          </p:cNvSpPr>
          <p:nvPr>
            <p:ph type="body" sz="quarter" idx="23"/>
          </p:nvPr>
        </p:nvSpPr>
        <p:spPr>
          <a:xfrm>
            <a:off x="0" y="1600200"/>
            <a:ext cx="9067800" cy="5257800"/>
          </a:xfrm>
        </p:spPr>
        <p:txBody>
          <a:bodyPr/>
          <a:lstStyle/>
          <a:p>
            <a:pPr>
              <a:spcBef>
                <a:spcPts val="0"/>
              </a:spcBef>
              <a:spcAft>
                <a:spcPts val="2000"/>
              </a:spcAft>
            </a:pPr>
            <a:r>
              <a:rPr lang="en-US" dirty="0">
                <a:solidFill>
                  <a:prstClr val="black"/>
                </a:solidFill>
              </a:rPr>
              <a:t>Qualitatively, the </a:t>
            </a:r>
            <a:r>
              <a:rPr lang="en-US" b="1" dirty="0">
                <a:solidFill>
                  <a:prstClr val="black"/>
                </a:solidFill>
              </a:rPr>
              <a:t>entropy (</a:t>
            </a:r>
            <a:r>
              <a:rPr lang="en-US" b="1" i="1" dirty="0">
                <a:solidFill>
                  <a:prstClr val="black"/>
                </a:solidFill>
              </a:rPr>
              <a:t>S</a:t>
            </a:r>
            <a:r>
              <a:rPr lang="en-US" b="1" dirty="0">
                <a:solidFill>
                  <a:prstClr val="black"/>
                </a:solidFill>
              </a:rPr>
              <a:t>) </a:t>
            </a:r>
            <a:r>
              <a:rPr lang="en-US" dirty="0">
                <a:solidFill>
                  <a:prstClr val="black"/>
                </a:solidFill>
              </a:rPr>
              <a:t>of a system is a measure of how </a:t>
            </a:r>
            <a:r>
              <a:rPr lang="en-US" i="1" dirty="0">
                <a:solidFill>
                  <a:prstClr val="black"/>
                </a:solidFill>
              </a:rPr>
              <a:t>spread out </a:t>
            </a:r>
            <a:r>
              <a:rPr lang="en-US" dirty="0">
                <a:solidFill>
                  <a:prstClr val="black"/>
                </a:solidFill>
              </a:rPr>
              <a:t>or how </a:t>
            </a:r>
            <a:r>
              <a:rPr lang="en-US" i="1" dirty="0">
                <a:solidFill>
                  <a:prstClr val="black"/>
                </a:solidFill>
              </a:rPr>
              <a:t>dispersed </a:t>
            </a:r>
            <a:r>
              <a:rPr lang="en-US" dirty="0">
                <a:solidFill>
                  <a:prstClr val="black"/>
                </a:solidFill>
              </a:rPr>
              <a:t>the system’s energy is. </a:t>
            </a:r>
            <a:endParaRPr lang="en-US" sz="1400" dirty="0">
              <a:solidFill>
                <a:prstClr val="black"/>
              </a:solidFill>
            </a:endParaRPr>
          </a:p>
          <a:p>
            <a:pPr>
              <a:spcBef>
                <a:spcPts val="0"/>
              </a:spcBef>
              <a:spcAft>
                <a:spcPts val="2000"/>
              </a:spcAft>
            </a:pPr>
            <a:r>
              <a:rPr lang="en-US" dirty="0">
                <a:solidFill>
                  <a:prstClr val="black"/>
                </a:solidFill>
              </a:rPr>
              <a:t>The simplest interpretation of this is how spread out a system’s energy is in </a:t>
            </a:r>
            <a:r>
              <a:rPr lang="en-US" i="1" dirty="0">
                <a:solidFill>
                  <a:prstClr val="black"/>
                </a:solidFill>
              </a:rPr>
              <a:t>space</a:t>
            </a:r>
            <a:r>
              <a:rPr lang="en-US" dirty="0">
                <a:solidFill>
                  <a:prstClr val="black"/>
                </a:solidFill>
              </a:rPr>
              <a:t>.</a:t>
            </a:r>
            <a:endParaRPr lang="en-US" sz="1400" dirty="0">
              <a:solidFill>
                <a:prstClr val="black"/>
              </a:solidFill>
            </a:endParaRPr>
          </a:p>
          <a:p>
            <a:pPr>
              <a:spcBef>
                <a:spcPts val="0"/>
              </a:spcBef>
              <a:spcAft>
                <a:spcPts val="2000"/>
              </a:spcAft>
            </a:pPr>
            <a:r>
              <a:rPr lang="en-US" dirty="0">
                <a:solidFill>
                  <a:prstClr val="black"/>
                </a:solidFill>
              </a:rPr>
              <a:t>In other words, for a given system, the greater the volume it occupies, the greater its entropy.</a:t>
            </a:r>
            <a:endParaRPr lang="en-US" sz="1400" dirty="0">
              <a:solidFill>
                <a:prstClr val="black"/>
              </a:solidFill>
            </a:endParaRPr>
          </a:p>
          <a:p>
            <a:pPr>
              <a:spcBef>
                <a:spcPts val="0"/>
              </a:spcBef>
              <a:spcAft>
                <a:spcPts val="2000"/>
              </a:spcAft>
            </a:pPr>
            <a:r>
              <a:rPr lang="en-US" dirty="0"/>
              <a:t>Just as spontaneity is favored by a process being exothermic, spontaneity is also favored by an increase in the system’s entropy. </a:t>
            </a:r>
            <a:endParaRPr lang="en-US" dirty="0">
              <a:solidFill>
                <a:prstClr val="black"/>
              </a:solidFill>
            </a:endParaRPr>
          </a:p>
        </p:txBody>
      </p:sp>
    </p:spTree>
    <p:extLst>
      <p:ext uri="{BB962C8B-B14F-4D97-AF65-F5344CB8AC3E}">
        <p14:creationId xmlns:p14="http://schemas.microsoft.com/office/powerpoint/2010/main" val="4011848877"/>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MPSPRESENTATIONTYPE" val="AMPSFrames"/>
  <p:tag name="AMPSCOPYRIGHTYEAR" val="Copyright © 2014, "/>
  <p:tag name="AMPSPUBLISHER" val="The McGraw-Hill Companies, Inc. Permission required for reproduction or display."/>
  <p:tag name="AMPSCONSTEXT" val=""/>
</p:tagLst>
</file>

<file path=ppt/theme/theme1.xml><?xml version="1.0" encoding="utf-8"?>
<a:theme xmlns:a="http://schemas.openxmlformats.org/drawingml/2006/main" name="Cover">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Sections">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bjectives">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Expositio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Exampl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spAutoFit/>
      </a:bodyPr>
      <a:lstStyle>
        <a:defPPr>
          <a:defRPr sz="2800" dirty="0"/>
        </a:defPPr>
      </a:lstStyle>
    </a:spDef>
  </a:objectDefaults>
  <a:extraClrScheme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11944</TotalTime>
  <Words>2022</Words>
  <Application>Microsoft Office PowerPoint</Application>
  <PresentationFormat>On-screen Show (4:3)</PresentationFormat>
  <Paragraphs>577</Paragraphs>
  <Slides>87</Slides>
  <Notes>11</Notes>
  <HiddenSlides>0</HiddenSlides>
  <MMClips>0</MMClips>
  <ScaleCrop>false</ScaleCrop>
  <HeadingPairs>
    <vt:vector size="6" baseType="variant">
      <vt:variant>
        <vt:lpstr>Fonts Used</vt:lpstr>
      </vt:variant>
      <vt:variant>
        <vt:i4>5</vt:i4>
      </vt:variant>
      <vt:variant>
        <vt:lpstr>Theme</vt:lpstr>
      </vt:variant>
      <vt:variant>
        <vt:i4>5</vt:i4>
      </vt:variant>
      <vt:variant>
        <vt:lpstr>Slide Titles</vt:lpstr>
      </vt:variant>
      <vt:variant>
        <vt:i4>87</vt:i4>
      </vt:variant>
    </vt:vector>
  </HeadingPairs>
  <TitlesOfParts>
    <vt:vector size="97" baseType="lpstr">
      <vt:lpstr>Arial</vt:lpstr>
      <vt:lpstr>Calibri</vt:lpstr>
      <vt:lpstr>Cambria Math</vt:lpstr>
      <vt:lpstr>Helvetica</vt:lpstr>
      <vt:lpstr>Symbol</vt:lpstr>
      <vt:lpstr>Cover</vt:lpstr>
      <vt:lpstr>Sections</vt:lpstr>
      <vt:lpstr>Objectives</vt:lpstr>
      <vt:lpstr>Exposition</vt:lpstr>
      <vt:lpstr>Example</vt:lpstr>
      <vt:lpstr>Chemistry</vt:lpstr>
      <vt:lpstr>Entropy, Free Energy, and Equilibrium </vt:lpstr>
      <vt:lpstr>18.1 Spontaneous Processes</vt:lpstr>
      <vt:lpstr>18.1 Spontaneous Processes (1)</vt:lpstr>
      <vt:lpstr>18.1 Spontaneous Processes (2)</vt:lpstr>
      <vt:lpstr>18.1 Spontaneous Processes (3)</vt:lpstr>
      <vt:lpstr>18.1 Spontaneous Processes (4)</vt:lpstr>
      <vt:lpstr>18.2 Entropy</vt:lpstr>
      <vt:lpstr>18.2 Entropy (1)</vt:lpstr>
      <vt:lpstr>18.2 Entropy (2)</vt:lpstr>
      <vt:lpstr>18.2 Entropy (3)</vt:lpstr>
      <vt:lpstr>18.2 Entropy (4)</vt:lpstr>
      <vt:lpstr>18.2 Entropy (5)</vt:lpstr>
      <vt:lpstr>18.3 Entropy Changes in a System</vt:lpstr>
      <vt:lpstr>18.4 Entropy Changes in the Universe</vt:lpstr>
      <vt:lpstr>18.4 Entropy Changes in the Universe (1)</vt:lpstr>
      <vt:lpstr>SAMPLE PROBLEM 18.1 Setup</vt:lpstr>
      <vt:lpstr>SAMPLE PROBLEM 18.1 Solution</vt:lpstr>
      <vt:lpstr>18.3 Entropy Changes in a System (1)</vt:lpstr>
      <vt:lpstr>18.3 Entropy Changes in a System (2)</vt:lpstr>
      <vt:lpstr>18.3 Entropy Changes in a System (3)</vt:lpstr>
      <vt:lpstr>18.3 Entropy Changes in a System (4)</vt:lpstr>
      <vt:lpstr>18.3 Entropy Changes in a System (5)</vt:lpstr>
      <vt:lpstr>18.3 Entropy Changes in a System (6)</vt:lpstr>
      <vt:lpstr>18.3 Entropy Changes in a System (7)</vt:lpstr>
      <vt:lpstr>SAMPLE PROBLEM 18.2 Setup</vt:lpstr>
      <vt:lpstr>SAMPLE PROBLEM 18.2 Solution</vt:lpstr>
      <vt:lpstr>SAMPLE PROBLEM 18.2 Solution, Cont.</vt:lpstr>
      <vt:lpstr>SAMPLE PROBLEM 18.2 Solution, Cont.-1</vt:lpstr>
      <vt:lpstr>18.3 Entropy Changes in a System (8)</vt:lpstr>
      <vt:lpstr>18.3 Entropy Changes in a System (9)</vt:lpstr>
      <vt:lpstr>18.3 Entropy Changes in a System (10)</vt:lpstr>
      <vt:lpstr>SAMPLE PROBLEM  18.3 </vt:lpstr>
      <vt:lpstr>SAMPLE PROBLEM 18.3 Setup</vt:lpstr>
      <vt:lpstr>SAMPLE PROBLEM 18.3 Solution</vt:lpstr>
      <vt:lpstr>18.4 Entropy Changes in the Universe (2)</vt:lpstr>
      <vt:lpstr>18.4 Entropy Changes in the Universe (3)</vt:lpstr>
      <vt:lpstr>18.4 Entropy Changes in the Universe (4)</vt:lpstr>
      <vt:lpstr>SAMPLE PROBLEM 18.4 </vt:lpstr>
      <vt:lpstr>SAMPLE PROBLEM 18.4 Solution</vt:lpstr>
      <vt:lpstr>SAMPLE PROBLEM 18.4 Solution, Cont.</vt:lpstr>
      <vt:lpstr>SAMPLE PROBLEM 18.4 Solution, Cont.-1</vt:lpstr>
      <vt:lpstr>SAMPLE PROBLEM 18.4 Solution, Cont.-2</vt:lpstr>
      <vt:lpstr>18.4 Entropy Changes in the Universe (5)</vt:lpstr>
      <vt:lpstr>18.4 Entropy Changes in the Universe (6)</vt:lpstr>
      <vt:lpstr>18.5 Predicting Spontaneity</vt:lpstr>
      <vt:lpstr>18.5 Predicting Spontaneity (1)</vt:lpstr>
      <vt:lpstr>18.5 Predicting Spontaneity (2)</vt:lpstr>
      <vt:lpstr>18.5 Predicting Spontaneity (3)</vt:lpstr>
      <vt:lpstr>18.5 Predicting Spontaneity (4)</vt:lpstr>
      <vt:lpstr>SAMPLE PROBLEM  18.5 Setup</vt:lpstr>
      <vt:lpstr>SAMPLE PROBLEM  18.5 Solution</vt:lpstr>
      <vt:lpstr>18.5 Predicting Spontaneity (5)</vt:lpstr>
      <vt:lpstr>18.5 Predicting Spontaneity (6)</vt:lpstr>
      <vt:lpstr>18.5 Predicting Spontaneity (7)</vt:lpstr>
      <vt:lpstr>18.5 Predicting Spontaneity (8)</vt:lpstr>
      <vt:lpstr>SAMPLE PROBLEM 18.6 Setup</vt:lpstr>
      <vt:lpstr>SAMPLE PROBLEM 18.6 Solution</vt:lpstr>
      <vt:lpstr>SAMPLE PROBLEM 18.6 Solution, Cont.</vt:lpstr>
      <vt:lpstr>18.5 Predicting Spontaneity (9)</vt:lpstr>
      <vt:lpstr>18.5 Predicting Spontaneity (10)</vt:lpstr>
      <vt:lpstr>18.5 Predicting Spontaneity (11)</vt:lpstr>
      <vt:lpstr>18.5 Predicting Spontaneity (12)</vt:lpstr>
      <vt:lpstr>SAMPLE PROBLEM  18.7 Setup</vt:lpstr>
      <vt:lpstr>SAMPLE PROBLEM 18.7 Solution</vt:lpstr>
      <vt:lpstr>18.6 Free Energy and Chemical Equilibrium</vt:lpstr>
      <vt:lpstr>18.6 Free Energy and Chemical Equilibrium (1)</vt:lpstr>
      <vt:lpstr>SAMPLE PROBLEM  18.8 </vt:lpstr>
      <vt:lpstr>SAMPLE PROBLEM 18.8 Setup</vt:lpstr>
      <vt:lpstr>18.6 Free Energy and Chemical Equilibrium (2)</vt:lpstr>
      <vt:lpstr>18.6 Free Energy and Chemical Equilibrium (3)</vt:lpstr>
      <vt:lpstr>18.6 Free Energy and Chemical Equilibrium (4)</vt:lpstr>
      <vt:lpstr>SAMPLE PROBLEM 18.9 Setup</vt:lpstr>
      <vt:lpstr>SAMPLE PROBLEM 18.9 Solution</vt:lpstr>
      <vt:lpstr>SAMPLE PROBLEM 18.10 Setup</vt:lpstr>
      <vt:lpstr>SAMPLE PROBLEM 18.10 Solution</vt:lpstr>
      <vt:lpstr>18.7 Thermodynamics in Living Systems</vt:lpstr>
      <vt:lpstr>18.7 Thermodynamics in Living Systems (1)</vt:lpstr>
      <vt:lpstr>18.7 Thermodynamics in Living Systems (2)</vt:lpstr>
      <vt:lpstr>18.7 Thermodynamics in Living Systems (3)</vt:lpstr>
      <vt:lpstr>18.7 Thermodynamics in Living Systems (4)</vt:lpstr>
      <vt:lpstr>18.7 Thermodynamics in Living Systems (5)</vt:lpstr>
      <vt:lpstr>18.2 Entropy (4) - Appendix</vt:lpstr>
      <vt:lpstr>18.3 Entropy Changes in a System (5) - Appendix</vt:lpstr>
      <vt:lpstr>18.3 Entropy Changes in a System (9) - Appendix</vt:lpstr>
      <vt:lpstr>18.6 Free Energy and Chemical Equilibrium (3) - Appendix</vt:lpstr>
      <vt:lpstr>18.7 Thermodynamics in Living Systems (5) - Appendix</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18</dc:title>
  <dc:creator>Jon</dc:creator>
  <cp:lastModifiedBy>IVT_SYS13</cp:lastModifiedBy>
  <cp:revision>2262</cp:revision>
  <dcterms:created xsi:type="dcterms:W3CDTF">2012-08-06T19:10:39Z</dcterms:created>
  <dcterms:modified xsi:type="dcterms:W3CDTF">2019-02-01T12:51:19Z</dcterms:modified>
</cp:coreProperties>
</file>